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0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1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92D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1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92D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1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1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3996" y="1463718"/>
            <a:ext cx="746779" cy="13049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1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1703" y="2987471"/>
            <a:ext cx="9940290" cy="3496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92D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-BURYATIA.RU/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ST-BURYATIA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VEST-BURYATIA.RU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hyperlink" Target="http://WWW.INVEST-BURYATIA.RU/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8.png"/><Relationship Id="rId21" Type="http://schemas.openxmlformats.org/officeDocument/2006/relationships/hyperlink" Target="http://WWW.INVEST-BURYATIA.RU/" TargetMode="External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7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10" Type="http://schemas.openxmlformats.org/officeDocument/2006/relationships/hyperlink" Target="http://WWW.INVEST-BURYATIA.RU/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1.png"/><Relationship Id="rId10" Type="http://schemas.openxmlformats.org/officeDocument/2006/relationships/hyperlink" Target="http://WWW.INVEST-BURYATIA.RU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12" Type="http://schemas.openxmlformats.org/officeDocument/2006/relationships/hyperlink" Target="http://WWW.INVEST-BURYATIA.RU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19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21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hyperlink" Target="http://WWW.INVEST-BURYATIA.RU/" TargetMode="External"/><Relationship Id="rId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54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jpg"/><Relationship Id="rId7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12.png"/><Relationship Id="rId4" Type="http://schemas.openxmlformats.org/officeDocument/2006/relationships/image" Target="../media/image59.png"/><Relationship Id="rId9" Type="http://schemas.openxmlformats.org/officeDocument/2006/relationships/hyperlink" Target="http://WWW.INVEST-BURYATIA.RU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12" Type="http://schemas.openxmlformats.org/officeDocument/2006/relationships/hyperlink" Target="http://WWW.INVEST-BURYATIA.RU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51.png"/><Relationship Id="rId5" Type="http://schemas.openxmlformats.org/officeDocument/2006/relationships/image" Target="../media/image60.png"/><Relationship Id="rId10" Type="http://schemas.openxmlformats.org/officeDocument/2006/relationships/image" Target="../media/image50.png"/><Relationship Id="rId4" Type="http://schemas.openxmlformats.org/officeDocument/2006/relationships/image" Target="../media/image19.pn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21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hyperlink" Target="http://WWW.INVEST-BURYATIA.RU/" TargetMode="External"/><Relationship Id="rId5" Type="http://schemas.openxmlformats.org/officeDocument/2006/relationships/image" Target="../media/image65.png"/><Relationship Id="rId10" Type="http://schemas.openxmlformats.org/officeDocument/2006/relationships/image" Target="../media/image51.png"/><Relationship Id="rId4" Type="http://schemas.openxmlformats.org/officeDocument/2006/relationships/image" Target="../media/image64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VEST-BURYATIA.RU/" TargetMode="External"/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9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0.png"/><Relationship Id="rId7" Type="http://schemas.openxmlformats.org/officeDocument/2006/relationships/image" Target="../media/image6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hyperlink" Target="http://WWW.INVEST-BURYATIA.RU/" TargetMode="External"/><Relationship Id="rId5" Type="http://schemas.openxmlformats.org/officeDocument/2006/relationships/image" Target="../media/image47.png"/><Relationship Id="rId10" Type="http://schemas.openxmlformats.org/officeDocument/2006/relationships/image" Target="../media/image69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VEST-BURYATIA.RU/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VEST-BURYATIA.RU/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8.png"/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12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49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19.png"/><Relationship Id="rId9" Type="http://schemas.openxmlformats.org/officeDocument/2006/relationships/image" Target="../media/image84.png"/><Relationship Id="rId14" Type="http://schemas.openxmlformats.org/officeDocument/2006/relationships/hyperlink" Target="http://WWW.INVEST-BURYATI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97542"/>
            <a:ext cx="20104100" cy="1111250"/>
          </a:xfrm>
          <a:custGeom>
            <a:avLst/>
            <a:gdLst/>
            <a:ahLst/>
            <a:cxnLst/>
            <a:rect l="l" t="t" r="r" b="b"/>
            <a:pathLst>
              <a:path w="20104100" h="1111250">
                <a:moveTo>
                  <a:pt x="0" y="1111013"/>
                </a:moveTo>
                <a:lnTo>
                  <a:pt x="20104099" y="1111013"/>
                </a:lnTo>
                <a:lnTo>
                  <a:pt x="20104099" y="0"/>
                </a:lnTo>
                <a:lnTo>
                  <a:pt x="0" y="0"/>
                </a:lnTo>
                <a:lnTo>
                  <a:pt x="0" y="1111013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0198100"/>
            <a:chOff x="0" y="0"/>
            <a:chExt cx="20104100" cy="10198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20104100" cy="9174480"/>
            </a:xfrm>
            <a:custGeom>
              <a:avLst/>
              <a:gdLst/>
              <a:ahLst/>
              <a:cxnLst/>
              <a:rect l="l" t="t" r="r" b="b"/>
              <a:pathLst>
                <a:path w="20104100" h="9174480">
                  <a:moveTo>
                    <a:pt x="0" y="9173898"/>
                  </a:moveTo>
                  <a:lnTo>
                    <a:pt x="20104099" y="9173898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9173898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173899"/>
              <a:ext cx="20104100" cy="1024255"/>
            </a:xfrm>
            <a:custGeom>
              <a:avLst/>
              <a:gdLst/>
              <a:ahLst/>
              <a:cxnLst/>
              <a:rect l="l" t="t" r="r" b="b"/>
              <a:pathLst>
                <a:path w="20104100" h="1024254">
                  <a:moveTo>
                    <a:pt x="20104099" y="0"/>
                  </a:moveTo>
                  <a:lnTo>
                    <a:pt x="0" y="0"/>
                  </a:lnTo>
                  <a:lnTo>
                    <a:pt x="0" y="1023644"/>
                  </a:lnTo>
                  <a:lnTo>
                    <a:pt x="20104099" y="1023644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56717" y="9463758"/>
            <a:ext cx="421576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-10" dirty="0">
                <a:solidFill>
                  <a:srgbClr val="292D90"/>
                </a:solidFill>
                <a:latin typeface="Open Sans"/>
                <a:cs typeface="Open Sans"/>
                <a:hlinkClick r:id="rId2"/>
              </a:rPr>
              <a:t>WWW.INVEST-BURYATIA.RU</a:t>
            </a:r>
            <a:endParaRPr sz="2550">
              <a:latin typeface="Open Sans"/>
              <a:cs typeface="Open San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52544" y="2905688"/>
            <a:ext cx="4199255" cy="3737610"/>
            <a:chOff x="7952544" y="2905688"/>
            <a:chExt cx="4199255" cy="3737610"/>
          </a:xfrm>
        </p:grpSpPr>
        <p:sp>
          <p:nvSpPr>
            <p:cNvPr id="8" name="object 8"/>
            <p:cNvSpPr/>
            <p:nvPr/>
          </p:nvSpPr>
          <p:spPr>
            <a:xfrm>
              <a:off x="8914960" y="2938834"/>
              <a:ext cx="2112010" cy="2472055"/>
            </a:xfrm>
            <a:custGeom>
              <a:avLst/>
              <a:gdLst/>
              <a:ahLst/>
              <a:cxnLst/>
              <a:rect l="l" t="t" r="r" b="b"/>
              <a:pathLst>
                <a:path w="2112009" h="2472054">
                  <a:moveTo>
                    <a:pt x="2111684" y="0"/>
                  </a:moveTo>
                  <a:lnTo>
                    <a:pt x="2111684" y="2471443"/>
                  </a:lnTo>
                  <a:lnTo>
                    <a:pt x="0" y="2471443"/>
                  </a:lnTo>
                  <a:lnTo>
                    <a:pt x="0" y="1527723"/>
                  </a:lnTo>
                  <a:lnTo>
                    <a:pt x="583165" y="1304808"/>
                  </a:lnTo>
                  <a:lnTo>
                    <a:pt x="583165" y="583155"/>
                  </a:lnTo>
                  <a:lnTo>
                    <a:pt x="2111684" y="0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498129" y="2938837"/>
              <a:ext cx="1529080" cy="2472055"/>
            </a:xfrm>
            <a:custGeom>
              <a:avLst/>
              <a:gdLst/>
              <a:ahLst/>
              <a:cxnLst/>
              <a:rect l="l" t="t" r="r" b="b"/>
              <a:pathLst>
                <a:path w="1529079" h="2472054">
                  <a:moveTo>
                    <a:pt x="1528508" y="2471453"/>
                  </a:moveTo>
                  <a:lnTo>
                    <a:pt x="1528508" y="0"/>
                  </a:lnTo>
                  <a:lnTo>
                    <a:pt x="0" y="583165"/>
                  </a:lnTo>
                  <a:lnTo>
                    <a:pt x="0" y="2471453"/>
                  </a:lnTo>
                  <a:lnTo>
                    <a:pt x="1528508" y="2471453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14963" y="3522002"/>
              <a:ext cx="1529080" cy="1888489"/>
            </a:xfrm>
            <a:custGeom>
              <a:avLst/>
              <a:gdLst/>
              <a:ahLst/>
              <a:cxnLst/>
              <a:rect l="l" t="t" r="r" b="b"/>
              <a:pathLst>
                <a:path w="1529079" h="1888489">
                  <a:moveTo>
                    <a:pt x="1528508" y="1888288"/>
                  </a:moveTo>
                  <a:lnTo>
                    <a:pt x="1528508" y="360250"/>
                  </a:lnTo>
                  <a:lnTo>
                    <a:pt x="583165" y="0"/>
                  </a:lnTo>
                  <a:lnTo>
                    <a:pt x="583165" y="1888288"/>
                  </a:lnTo>
                  <a:lnTo>
                    <a:pt x="1528508" y="1888288"/>
                  </a:lnTo>
                  <a:close/>
                </a:path>
                <a:path w="1529079" h="1888489">
                  <a:moveTo>
                    <a:pt x="1528508" y="1888288"/>
                  </a:moveTo>
                  <a:lnTo>
                    <a:pt x="1528508" y="360250"/>
                  </a:lnTo>
                  <a:lnTo>
                    <a:pt x="0" y="944568"/>
                  </a:lnTo>
                  <a:lnTo>
                    <a:pt x="0" y="1888288"/>
                  </a:lnTo>
                  <a:lnTo>
                    <a:pt x="1528508" y="1888288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14963" y="4466570"/>
              <a:ext cx="2112010" cy="944244"/>
            </a:xfrm>
            <a:custGeom>
              <a:avLst/>
              <a:gdLst/>
              <a:ahLst/>
              <a:cxnLst/>
              <a:rect l="l" t="t" r="r" b="b"/>
              <a:pathLst>
                <a:path w="2112009" h="944245">
                  <a:moveTo>
                    <a:pt x="2111673" y="943719"/>
                  </a:moveTo>
                  <a:lnTo>
                    <a:pt x="2111673" y="360135"/>
                  </a:lnTo>
                  <a:lnTo>
                    <a:pt x="0" y="0"/>
                  </a:lnTo>
                  <a:lnTo>
                    <a:pt x="0" y="943719"/>
                  </a:lnTo>
                  <a:lnTo>
                    <a:pt x="2111673" y="943719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14962" y="4243635"/>
              <a:ext cx="583565" cy="1167130"/>
            </a:xfrm>
            <a:custGeom>
              <a:avLst/>
              <a:gdLst/>
              <a:ahLst/>
              <a:cxnLst/>
              <a:rect l="l" t="t" r="r" b="b"/>
              <a:pathLst>
                <a:path w="583565" h="1167129">
                  <a:moveTo>
                    <a:pt x="0" y="1166655"/>
                  </a:moveTo>
                  <a:lnTo>
                    <a:pt x="0" y="222935"/>
                  </a:lnTo>
                  <a:lnTo>
                    <a:pt x="583165" y="0"/>
                  </a:lnTo>
                  <a:lnTo>
                    <a:pt x="583165" y="1166655"/>
                  </a:lnTo>
                  <a:lnTo>
                    <a:pt x="0" y="1166655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43472" y="4727254"/>
              <a:ext cx="583565" cy="683260"/>
            </a:xfrm>
            <a:custGeom>
              <a:avLst/>
              <a:gdLst/>
              <a:ahLst/>
              <a:cxnLst/>
              <a:rect l="l" t="t" r="r" b="b"/>
              <a:pathLst>
                <a:path w="583565" h="683260">
                  <a:moveTo>
                    <a:pt x="583165" y="683036"/>
                  </a:moveTo>
                  <a:lnTo>
                    <a:pt x="583165" y="99452"/>
                  </a:lnTo>
                  <a:lnTo>
                    <a:pt x="0" y="0"/>
                  </a:lnTo>
                  <a:lnTo>
                    <a:pt x="0" y="683036"/>
                  </a:lnTo>
                  <a:lnTo>
                    <a:pt x="583165" y="683036"/>
                  </a:lnTo>
                  <a:close/>
                </a:path>
              </a:pathLst>
            </a:custGeom>
            <a:ln w="662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52536" y="5793377"/>
              <a:ext cx="4199255" cy="850265"/>
            </a:xfrm>
            <a:custGeom>
              <a:avLst/>
              <a:gdLst/>
              <a:ahLst/>
              <a:cxnLst/>
              <a:rect l="l" t="t" r="r" b="b"/>
              <a:pathLst>
                <a:path w="4199255" h="850265">
                  <a:moveTo>
                    <a:pt x="196659" y="527126"/>
                  </a:moveTo>
                  <a:lnTo>
                    <a:pt x="190639" y="483095"/>
                  </a:lnTo>
                  <a:lnTo>
                    <a:pt x="172072" y="449618"/>
                  </a:lnTo>
                  <a:lnTo>
                    <a:pt x="130302" y="427875"/>
                  </a:lnTo>
                  <a:lnTo>
                    <a:pt x="130302" y="522909"/>
                  </a:lnTo>
                  <a:lnTo>
                    <a:pt x="130302" y="586257"/>
                  </a:lnTo>
                  <a:lnTo>
                    <a:pt x="128181" y="605205"/>
                  </a:lnTo>
                  <a:lnTo>
                    <a:pt x="121932" y="617474"/>
                  </a:lnTo>
                  <a:lnTo>
                    <a:pt x="111721" y="624090"/>
                  </a:lnTo>
                  <a:lnTo>
                    <a:pt x="97726" y="626071"/>
                  </a:lnTo>
                  <a:lnTo>
                    <a:pt x="66357" y="626071"/>
                  </a:lnTo>
                  <a:lnTo>
                    <a:pt x="66357" y="483095"/>
                  </a:lnTo>
                  <a:lnTo>
                    <a:pt x="97726" y="483095"/>
                  </a:lnTo>
                  <a:lnTo>
                    <a:pt x="111721" y="485076"/>
                  </a:lnTo>
                  <a:lnTo>
                    <a:pt x="121932" y="491693"/>
                  </a:lnTo>
                  <a:lnTo>
                    <a:pt x="128181" y="503961"/>
                  </a:lnTo>
                  <a:lnTo>
                    <a:pt x="130302" y="522909"/>
                  </a:lnTo>
                  <a:lnTo>
                    <a:pt x="130302" y="427875"/>
                  </a:lnTo>
                  <a:lnTo>
                    <a:pt x="97726" y="422770"/>
                  </a:lnTo>
                  <a:lnTo>
                    <a:pt x="0" y="422770"/>
                  </a:lnTo>
                  <a:lnTo>
                    <a:pt x="0" y="845045"/>
                  </a:lnTo>
                  <a:lnTo>
                    <a:pt x="66357" y="845045"/>
                  </a:lnTo>
                  <a:lnTo>
                    <a:pt x="66357" y="686384"/>
                  </a:lnTo>
                  <a:lnTo>
                    <a:pt x="97726" y="686384"/>
                  </a:lnTo>
                  <a:lnTo>
                    <a:pt x="141173" y="679589"/>
                  </a:lnTo>
                  <a:lnTo>
                    <a:pt x="190525" y="626833"/>
                  </a:lnTo>
                  <a:lnTo>
                    <a:pt x="196659" y="582028"/>
                  </a:lnTo>
                  <a:lnTo>
                    <a:pt x="196659" y="527126"/>
                  </a:lnTo>
                  <a:close/>
                </a:path>
                <a:path w="4199255" h="850265">
                  <a:moveTo>
                    <a:pt x="210870" y="105397"/>
                  </a:moveTo>
                  <a:lnTo>
                    <a:pt x="194665" y="54292"/>
                  </a:lnTo>
                  <a:lnTo>
                    <a:pt x="167525" y="40017"/>
                  </a:lnTo>
                  <a:lnTo>
                    <a:pt x="167525" y="102616"/>
                  </a:lnTo>
                  <a:lnTo>
                    <a:pt x="167525" y="184150"/>
                  </a:lnTo>
                  <a:lnTo>
                    <a:pt x="166065" y="196888"/>
                  </a:lnTo>
                  <a:lnTo>
                    <a:pt x="161810" y="205524"/>
                  </a:lnTo>
                  <a:lnTo>
                    <a:pt x="154940" y="210439"/>
                  </a:lnTo>
                  <a:lnTo>
                    <a:pt x="145643" y="211988"/>
                  </a:lnTo>
                  <a:lnTo>
                    <a:pt x="129349" y="211988"/>
                  </a:lnTo>
                  <a:lnTo>
                    <a:pt x="129349" y="75171"/>
                  </a:lnTo>
                  <a:lnTo>
                    <a:pt x="145643" y="75171"/>
                  </a:lnTo>
                  <a:lnTo>
                    <a:pt x="154940" y="76669"/>
                  </a:lnTo>
                  <a:lnTo>
                    <a:pt x="161810" y="81432"/>
                  </a:lnTo>
                  <a:lnTo>
                    <a:pt x="166065" y="89941"/>
                  </a:lnTo>
                  <a:lnTo>
                    <a:pt x="167525" y="102616"/>
                  </a:lnTo>
                  <a:lnTo>
                    <a:pt x="167525" y="40017"/>
                  </a:lnTo>
                  <a:lnTo>
                    <a:pt x="145643" y="36588"/>
                  </a:lnTo>
                  <a:lnTo>
                    <a:pt x="129349" y="36588"/>
                  </a:lnTo>
                  <a:lnTo>
                    <a:pt x="129349" y="3187"/>
                  </a:lnTo>
                  <a:lnTo>
                    <a:pt x="86398" y="3187"/>
                  </a:lnTo>
                  <a:lnTo>
                    <a:pt x="86398" y="36588"/>
                  </a:lnTo>
                  <a:lnTo>
                    <a:pt x="86398" y="75171"/>
                  </a:lnTo>
                  <a:lnTo>
                    <a:pt x="86398" y="211988"/>
                  </a:lnTo>
                  <a:lnTo>
                    <a:pt x="70091" y="211988"/>
                  </a:lnTo>
                  <a:lnTo>
                    <a:pt x="60794" y="210439"/>
                  </a:lnTo>
                  <a:lnTo>
                    <a:pt x="53924" y="205524"/>
                  </a:lnTo>
                  <a:lnTo>
                    <a:pt x="49669" y="196888"/>
                  </a:lnTo>
                  <a:lnTo>
                    <a:pt x="48209" y="184150"/>
                  </a:lnTo>
                  <a:lnTo>
                    <a:pt x="48209" y="102616"/>
                  </a:lnTo>
                  <a:lnTo>
                    <a:pt x="49669" y="89941"/>
                  </a:lnTo>
                  <a:lnTo>
                    <a:pt x="53924" y="81432"/>
                  </a:lnTo>
                  <a:lnTo>
                    <a:pt x="60794" y="76669"/>
                  </a:lnTo>
                  <a:lnTo>
                    <a:pt x="70091" y="75171"/>
                  </a:lnTo>
                  <a:lnTo>
                    <a:pt x="86398" y="75171"/>
                  </a:lnTo>
                  <a:lnTo>
                    <a:pt x="86398" y="36588"/>
                  </a:lnTo>
                  <a:lnTo>
                    <a:pt x="70091" y="36588"/>
                  </a:lnTo>
                  <a:lnTo>
                    <a:pt x="41440" y="41071"/>
                  </a:lnTo>
                  <a:lnTo>
                    <a:pt x="21069" y="54292"/>
                  </a:lnTo>
                  <a:lnTo>
                    <a:pt x="8902" y="75857"/>
                  </a:lnTo>
                  <a:lnTo>
                    <a:pt x="4851" y="105397"/>
                  </a:lnTo>
                  <a:lnTo>
                    <a:pt x="4851" y="181368"/>
                  </a:lnTo>
                  <a:lnTo>
                    <a:pt x="8902" y="210908"/>
                  </a:lnTo>
                  <a:lnTo>
                    <a:pt x="21069" y="232473"/>
                  </a:lnTo>
                  <a:lnTo>
                    <a:pt x="41440" y="245681"/>
                  </a:lnTo>
                  <a:lnTo>
                    <a:pt x="70091" y="250164"/>
                  </a:lnTo>
                  <a:lnTo>
                    <a:pt x="86398" y="250164"/>
                  </a:lnTo>
                  <a:lnTo>
                    <a:pt x="86398" y="281584"/>
                  </a:lnTo>
                  <a:lnTo>
                    <a:pt x="129349" y="281584"/>
                  </a:lnTo>
                  <a:lnTo>
                    <a:pt x="129349" y="250164"/>
                  </a:lnTo>
                  <a:lnTo>
                    <a:pt x="145643" y="250164"/>
                  </a:lnTo>
                  <a:lnTo>
                    <a:pt x="174294" y="245681"/>
                  </a:lnTo>
                  <a:lnTo>
                    <a:pt x="194665" y="232473"/>
                  </a:lnTo>
                  <a:lnTo>
                    <a:pt x="206222" y="211988"/>
                  </a:lnTo>
                  <a:lnTo>
                    <a:pt x="206832" y="210908"/>
                  </a:lnTo>
                  <a:lnTo>
                    <a:pt x="210870" y="181368"/>
                  </a:lnTo>
                  <a:lnTo>
                    <a:pt x="210870" y="105397"/>
                  </a:lnTo>
                  <a:close/>
                </a:path>
                <a:path w="4199255" h="850265">
                  <a:moveTo>
                    <a:pt x="369570" y="70002"/>
                  </a:moveTo>
                  <a:lnTo>
                    <a:pt x="365239" y="40271"/>
                  </a:lnTo>
                  <a:lnTo>
                    <a:pt x="364947" y="39776"/>
                  </a:lnTo>
                  <a:lnTo>
                    <a:pt x="352475" y="18300"/>
                  </a:lnTo>
                  <a:lnTo>
                    <a:pt x="331647" y="4673"/>
                  </a:lnTo>
                  <a:lnTo>
                    <a:pt x="325818" y="3721"/>
                  </a:lnTo>
                  <a:lnTo>
                    <a:pt x="325818" y="67221"/>
                  </a:lnTo>
                  <a:lnTo>
                    <a:pt x="325818" y="217563"/>
                  </a:lnTo>
                  <a:lnTo>
                    <a:pt x="324243" y="230238"/>
                  </a:lnTo>
                  <a:lnTo>
                    <a:pt x="319709" y="238734"/>
                  </a:lnTo>
                  <a:lnTo>
                    <a:pt x="312572" y="243509"/>
                  </a:lnTo>
                  <a:lnTo>
                    <a:pt x="303149" y="245008"/>
                  </a:lnTo>
                  <a:lnTo>
                    <a:pt x="293738" y="243509"/>
                  </a:lnTo>
                  <a:lnTo>
                    <a:pt x="286600" y="238734"/>
                  </a:lnTo>
                  <a:lnTo>
                    <a:pt x="282067" y="230238"/>
                  </a:lnTo>
                  <a:lnTo>
                    <a:pt x="280479" y="217563"/>
                  </a:lnTo>
                  <a:lnTo>
                    <a:pt x="280479" y="67221"/>
                  </a:lnTo>
                  <a:lnTo>
                    <a:pt x="282067" y="54546"/>
                  </a:lnTo>
                  <a:lnTo>
                    <a:pt x="286600" y="46037"/>
                  </a:lnTo>
                  <a:lnTo>
                    <a:pt x="293738" y="41262"/>
                  </a:lnTo>
                  <a:lnTo>
                    <a:pt x="303149" y="39776"/>
                  </a:lnTo>
                  <a:lnTo>
                    <a:pt x="312572" y="41262"/>
                  </a:lnTo>
                  <a:lnTo>
                    <a:pt x="319709" y="46037"/>
                  </a:lnTo>
                  <a:lnTo>
                    <a:pt x="324243" y="54546"/>
                  </a:lnTo>
                  <a:lnTo>
                    <a:pt x="325818" y="67221"/>
                  </a:lnTo>
                  <a:lnTo>
                    <a:pt x="325818" y="3721"/>
                  </a:lnTo>
                  <a:lnTo>
                    <a:pt x="274650" y="4673"/>
                  </a:lnTo>
                  <a:lnTo>
                    <a:pt x="241071" y="40271"/>
                  </a:lnTo>
                  <a:lnTo>
                    <a:pt x="236740" y="70002"/>
                  </a:lnTo>
                  <a:lnTo>
                    <a:pt x="236740" y="214769"/>
                  </a:lnTo>
                  <a:lnTo>
                    <a:pt x="241071" y="244500"/>
                  </a:lnTo>
                  <a:lnTo>
                    <a:pt x="253834" y="266471"/>
                  </a:lnTo>
                  <a:lnTo>
                    <a:pt x="274650" y="280098"/>
                  </a:lnTo>
                  <a:lnTo>
                    <a:pt x="303149" y="284772"/>
                  </a:lnTo>
                  <a:lnTo>
                    <a:pt x="331647" y="280098"/>
                  </a:lnTo>
                  <a:lnTo>
                    <a:pt x="352475" y="266471"/>
                  </a:lnTo>
                  <a:lnTo>
                    <a:pt x="364947" y="245008"/>
                  </a:lnTo>
                  <a:lnTo>
                    <a:pt x="365239" y="244500"/>
                  </a:lnTo>
                  <a:lnTo>
                    <a:pt x="369570" y="214769"/>
                  </a:lnTo>
                  <a:lnTo>
                    <a:pt x="369570" y="70002"/>
                  </a:lnTo>
                  <a:close/>
                </a:path>
                <a:path w="4199255" h="850265">
                  <a:moveTo>
                    <a:pt x="408393" y="422922"/>
                  </a:moveTo>
                  <a:lnTo>
                    <a:pt x="227418" y="422922"/>
                  </a:lnTo>
                  <a:lnTo>
                    <a:pt x="227418" y="482612"/>
                  </a:lnTo>
                  <a:lnTo>
                    <a:pt x="227418" y="600722"/>
                  </a:lnTo>
                  <a:lnTo>
                    <a:pt x="227418" y="660412"/>
                  </a:lnTo>
                  <a:lnTo>
                    <a:pt x="227418" y="784872"/>
                  </a:lnTo>
                  <a:lnTo>
                    <a:pt x="227418" y="844562"/>
                  </a:lnTo>
                  <a:lnTo>
                    <a:pt x="408393" y="844562"/>
                  </a:lnTo>
                  <a:lnTo>
                    <a:pt x="408393" y="784872"/>
                  </a:lnTo>
                  <a:lnTo>
                    <a:pt x="293776" y="784872"/>
                  </a:lnTo>
                  <a:lnTo>
                    <a:pt x="293776" y="660412"/>
                  </a:lnTo>
                  <a:lnTo>
                    <a:pt x="384873" y="660412"/>
                  </a:lnTo>
                  <a:lnTo>
                    <a:pt x="384873" y="600722"/>
                  </a:lnTo>
                  <a:lnTo>
                    <a:pt x="293776" y="600722"/>
                  </a:lnTo>
                  <a:lnTo>
                    <a:pt x="293776" y="482612"/>
                  </a:lnTo>
                  <a:lnTo>
                    <a:pt x="408393" y="482612"/>
                  </a:lnTo>
                  <a:lnTo>
                    <a:pt x="408393" y="422922"/>
                  </a:lnTo>
                  <a:close/>
                </a:path>
                <a:path w="4199255" h="850265">
                  <a:moveTo>
                    <a:pt x="535825" y="3454"/>
                  </a:moveTo>
                  <a:lnTo>
                    <a:pt x="491286" y="3454"/>
                  </a:lnTo>
                  <a:lnTo>
                    <a:pt x="491286" y="122834"/>
                  </a:lnTo>
                  <a:lnTo>
                    <a:pt x="441566" y="122834"/>
                  </a:lnTo>
                  <a:lnTo>
                    <a:pt x="441566" y="3454"/>
                  </a:lnTo>
                  <a:lnTo>
                    <a:pt x="397814" y="3454"/>
                  </a:lnTo>
                  <a:lnTo>
                    <a:pt x="397814" y="122834"/>
                  </a:lnTo>
                  <a:lnTo>
                    <a:pt x="397814" y="162204"/>
                  </a:lnTo>
                  <a:lnTo>
                    <a:pt x="397814" y="281584"/>
                  </a:lnTo>
                  <a:lnTo>
                    <a:pt x="441566" y="281584"/>
                  </a:lnTo>
                  <a:lnTo>
                    <a:pt x="441566" y="162204"/>
                  </a:lnTo>
                  <a:lnTo>
                    <a:pt x="491286" y="162204"/>
                  </a:lnTo>
                  <a:lnTo>
                    <a:pt x="491286" y="281584"/>
                  </a:lnTo>
                  <a:lnTo>
                    <a:pt x="535825" y="281584"/>
                  </a:lnTo>
                  <a:lnTo>
                    <a:pt x="535825" y="162204"/>
                  </a:lnTo>
                  <a:lnTo>
                    <a:pt x="535825" y="122834"/>
                  </a:lnTo>
                  <a:lnTo>
                    <a:pt x="535825" y="3454"/>
                  </a:lnTo>
                  <a:close/>
                </a:path>
                <a:path w="4199255" h="850265">
                  <a:moveTo>
                    <a:pt x="641845" y="524116"/>
                  </a:moveTo>
                  <a:lnTo>
                    <a:pt x="635546" y="479018"/>
                  </a:lnTo>
                  <a:lnTo>
                    <a:pt x="616813" y="445693"/>
                  </a:lnTo>
                  <a:lnTo>
                    <a:pt x="585851" y="425030"/>
                  </a:lnTo>
                  <a:lnTo>
                    <a:pt x="542899" y="417944"/>
                  </a:lnTo>
                  <a:lnTo>
                    <a:pt x="499960" y="425030"/>
                  </a:lnTo>
                  <a:lnTo>
                    <a:pt x="469011" y="445693"/>
                  </a:lnTo>
                  <a:lnTo>
                    <a:pt x="450265" y="479018"/>
                  </a:lnTo>
                  <a:lnTo>
                    <a:pt x="443979" y="524116"/>
                  </a:lnTo>
                  <a:lnTo>
                    <a:pt x="443979" y="743699"/>
                  </a:lnTo>
                  <a:lnTo>
                    <a:pt x="450265" y="788797"/>
                  </a:lnTo>
                  <a:lnTo>
                    <a:pt x="469011" y="822121"/>
                  </a:lnTo>
                  <a:lnTo>
                    <a:pt x="499960" y="842784"/>
                  </a:lnTo>
                  <a:lnTo>
                    <a:pt x="542899" y="849871"/>
                  </a:lnTo>
                  <a:lnTo>
                    <a:pt x="585851" y="842784"/>
                  </a:lnTo>
                  <a:lnTo>
                    <a:pt x="616813" y="822121"/>
                  </a:lnTo>
                  <a:lnTo>
                    <a:pt x="635546" y="788797"/>
                  </a:lnTo>
                  <a:lnTo>
                    <a:pt x="641845" y="743699"/>
                  </a:lnTo>
                  <a:lnTo>
                    <a:pt x="641845" y="687603"/>
                  </a:lnTo>
                  <a:lnTo>
                    <a:pt x="579107" y="687603"/>
                  </a:lnTo>
                  <a:lnTo>
                    <a:pt x="579107" y="747915"/>
                  </a:lnTo>
                  <a:lnTo>
                    <a:pt x="576694" y="767054"/>
                  </a:lnTo>
                  <a:lnTo>
                    <a:pt x="569823" y="779741"/>
                  </a:lnTo>
                  <a:lnTo>
                    <a:pt x="559003" y="786777"/>
                  </a:lnTo>
                  <a:lnTo>
                    <a:pt x="544715" y="788949"/>
                  </a:lnTo>
                  <a:lnTo>
                    <a:pt x="530440" y="786777"/>
                  </a:lnTo>
                  <a:lnTo>
                    <a:pt x="519607" y="779741"/>
                  </a:lnTo>
                  <a:lnTo>
                    <a:pt x="512737" y="767054"/>
                  </a:lnTo>
                  <a:lnTo>
                    <a:pt x="510324" y="747915"/>
                  </a:lnTo>
                  <a:lnTo>
                    <a:pt x="510324" y="519899"/>
                  </a:lnTo>
                  <a:lnTo>
                    <a:pt x="512737" y="500659"/>
                  </a:lnTo>
                  <a:lnTo>
                    <a:pt x="519607" y="487768"/>
                  </a:lnTo>
                  <a:lnTo>
                    <a:pt x="530440" y="480529"/>
                  </a:lnTo>
                  <a:lnTo>
                    <a:pt x="544715" y="478269"/>
                  </a:lnTo>
                  <a:lnTo>
                    <a:pt x="559003" y="480529"/>
                  </a:lnTo>
                  <a:lnTo>
                    <a:pt x="569823" y="487768"/>
                  </a:lnTo>
                  <a:lnTo>
                    <a:pt x="576694" y="500659"/>
                  </a:lnTo>
                  <a:lnTo>
                    <a:pt x="579107" y="519899"/>
                  </a:lnTo>
                  <a:lnTo>
                    <a:pt x="579107" y="565137"/>
                  </a:lnTo>
                  <a:lnTo>
                    <a:pt x="641845" y="565137"/>
                  </a:lnTo>
                  <a:lnTo>
                    <a:pt x="641845" y="524116"/>
                  </a:lnTo>
                  <a:close/>
                </a:path>
                <a:path w="4199255" h="850265">
                  <a:moveTo>
                    <a:pt x="737476" y="242620"/>
                  </a:moveTo>
                  <a:lnTo>
                    <a:pt x="718375" y="242620"/>
                  </a:lnTo>
                  <a:lnTo>
                    <a:pt x="718375" y="42951"/>
                  </a:lnTo>
                  <a:lnTo>
                    <a:pt x="718375" y="3187"/>
                  </a:lnTo>
                  <a:lnTo>
                    <a:pt x="673836" y="3187"/>
                  </a:lnTo>
                  <a:lnTo>
                    <a:pt x="673836" y="42951"/>
                  </a:lnTo>
                  <a:lnTo>
                    <a:pt x="673836" y="242620"/>
                  </a:lnTo>
                  <a:lnTo>
                    <a:pt x="616572" y="242620"/>
                  </a:lnTo>
                  <a:lnTo>
                    <a:pt x="621347" y="236943"/>
                  </a:lnTo>
                  <a:lnTo>
                    <a:pt x="624967" y="229489"/>
                  </a:lnTo>
                  <a:lnTo>
                    <a:pt x="627468" y="219341"/>
                  </a:lnTo>
                  <a:lnTo>
                    <a:pt x="628891" y="205625"/>
                  </a:lnTo>
                  <a:lnTo>
                    <a:pt x="636854" y="42951"/>
                  </a:lnTo>
                  <a:lnTo>
                    <a:pt x="673836" y="42951"/>
                  </a:lnTo>
                  <a:lnTo>
                    <a:pt x="673836" y="3187"/>
                  </a:lnTo>
                  <a:lnTo>
                    <a:pt x="595884" y="3187"/>
                  </a:lnTo>
                  <a:lnTo>
                    <a:pt x="585939" y="206413"/>
                  </a:lnTo>
                  <a:lnTo>
                    <a:pt x="584987" y="217614"/>
                  </a:lnTo>
                  <a:lnTo>
                    <a:pt x="583107" y="227050"/>
                  </a:lnTo>
                  <a:lnTo>
                    <a:pt x="579958" y="235229"/>
                  </a:lnTo>
                  <a:lnTo>
                    <a:pt x="575195" y="242620"/>
                  </a:lnTo>
                  <a:lnTo>
                    <a:pt x="558101" y="242620"/>
                  </a:lnTo>
                  <a:lnTo>
                    <a:pt x="558101" y="318973"/>
                  </a:lnTo>
                  <a:lnTo>
                    <a:pt x="600659" y="318973"/>
                  </a:lnTo>
                  <a:lnTo>
                    <a:pt x="600659" y="281584"/>
                  </a:lnTo>
                  <a:lnTo>
                    <a:pt x="694118" y="281584"/>
                  </a:lnTo>
                  <a:lnTo>
                    <a:pt x="694118" y="318973"/>
                  </a:lnTo>
                  <a:lnTo>
                    <a:pt x="737476" y="318973"/>
                  </a:lnTo>
                  <a:lnTo>
                    <a:pt x="737476" y="281584"/>
                  </a:lnTo>
                  <a:lnTo>
                    <a:pt x="737476" y="242620"/>
                  </a:lnTo>
                  <a:close/>
                </a:path>
                <a:path w="4199255" h="850265">
                  <a:moveTo>
                    <a:pt x="891578" y="422135"/>
                  </a:moveTo>
                  <a:lnTo>
                    <a:pt x="682244" y="422135"/>
                  </a:lnTo>
                  <a:lnTo>
                    <a:pt x="682244" y="483095"/>
                  </a:lnTo>
                  <a:lnTo>
                    <a:pt x="682244" y="845045"/>
                  </a:lnTo>
                  <a:lnTo>
                    <a:pt x="748601" y="845045"/>
                  </a:lnTo>
                  <a:lnTo>
                    <a:pt x="748601" y="483095"/>
                  </a:lnTo>
                  <a:lnTo>
                    <a:pt x="824014" y="483095"/>
                  </a:lnTo>
                  <a:lnTo>
                    <a:pt x="824014" y="845045"/>
                  </a:lnTo>
                  <a:lnTo>
                    <a:pt x="891578" y="845045"/>
                  </a:lnTo>
                  <a:lnTo>
                    <a:pt x="891578" y="483095"/>
                  </a:lnTo>
                  <a:lnTo>
                    <a:pt x="891578" y="422135"/>
                  </a:lnTo>
                  <a:close/>
                </a:path>
                <a:path w="4199255" h="850265">
                  <a:moveTo>
                    <a:pt x="953033" y="71983"/>
                  </a:moveTo>
                  <a:lnTo>
                    <a:pt x="949058" y="42964"/>
                  </a:lnTo>
                  <a:lnTo>
                    <a:pt x="948994" y="42443"/>
                  </a:lnTo>
                  <a:lnTo>
                    <a:pt x="936828" y="20891"/>
                  </a:lnTo>
                  <a:lnTo>
                    <a:pt x="916457" y="7683"/>
                  </a:lnTo>
                  <a:lnTo>
                    <a:pt x="909281" y="6565"/>
                  </a:lnTo>
                  <a:lnTo>
                    <a:pt x="909281" y="69202"/>
                  </a:lnTo>
                  <a:lnTo>
                    <a:pt x="909281" y="110972"/>
                  </a:lnTo>
                  <a:lnTo>
                    <a:pt x="907884" y="123456"/>
                  </a:lnTo>
                  <a:lnTo>
                    <a:pt x="903770" y="131546"/>
                  </a:lnTo>
                  <a:lnTo>
                    <a:pt x="897039" y="135915"/>
                  </a:lnTo>
                  <a:lnTo>
                    <a:pt x="887806" y="137223"/>
                  </a:lnTo>
                  <a:lnTo>
                    <a:pt x="867130" y="137223"/>
                  </a:lnTo>
                  <a:lnTo>
                    <a:pt x="867130" y="42964"/>
                  </a:lnTo>
                  <a:lnTo>
                    <a:pt x="887806" y="42964"/>
                  </a:lnTo>
                  <a:lnTo>
                    <a:pt x="897039" y="44259"/>
                  </a:lnTo>
                  <a:lnTo>
                    <a:pt x="903770" y="48628"/>
                  </a:lnTo>
                  <a:lnTo>
                    <a:pt x="907884" y="56718"/>
                  </a:lnTo>
                  <a:lnTo>
                    <a:pt x="909281" y="69202"/>
                  </a:lnTo>
                  <a:lnTo>
                    <a:pt x="909281" y="6565"/>
                  </a:lnTo>
                  <a:lnTo>
                    <a:pt x="887806" y="3187"/>
                  </a:lnTo>
                  <a:lnTo>
                    <a:pt x="823379" y="3187"/>
                  </a:lnTo>
                  <a:lnTo>
                    <a:pt x="823379" y="281597"/>
                  </a:lnTo>
                  <a:lnTo>
                    <a:pt x="867130" y="281597"/>
                  </a:lnTo>
                  <a:lnTo>
                    <a:pt x="867130" y="176987"/>
                  </a:lnTo>
                  <a:lnTo>
                    <a:pt x="887806" y="176987"/>
                  </a:lnTo>
                  <a:lnTo>
                    <a:pt x="916457" y="172504"/>
                  </a:lnTo>
                  <a:lnTo>
                    <a:pt x="936828" y="159283"/>
                  </a:lnTo>
                  <a:lnTo>
                    <a:pt x="948994" y="137731"/>
                  </a:lnTo>
                  <a:lnTo>
                    <a:pt x="949058" y="137223"/>
                  </a:lnTo>
                  <a:lnTo>
                    <a:pt x="953033" y="108178"/>
                  </a:lnTo>
                  <a:lnTo>
                    <a:pt x="953033" y="71983"/>
                  </a:lnTo>
                  <a:close/>
                </a:path>
                <a:path w="4199255" h="850265">
                  <a:moveTo>
                    <a:pt x="1092644" y="3670"/>
                  </a:moveTo>
                  <a:lnTo>
                    <a:pt x="973328" y="3670"/>
                  </a:lnTo>
                  <a:lnTo>
                    <a:pt x="973328" y="43040"/>
                  </a:lnTo>
                  <a:lnTo>
                    <a:pt x="973328" y="120510"/>
                  </a:lnTo>
                  <a:lnTo>
                    <a:pt x="973328" y="159880"/>
                  </a:lnTo>
                  <a:lnTo>
                    <a:pt x="973328" y="242430"/>
                  </a:lnTo>
                  <a:lnTo>
                    <a:pt x="973328" y="281800"/>
                  </a:lnTo>
                  <a:lnTo>
                    <a:pt x="1092644" y="281800"/>
                  </a:lnTo>
                  <a:lnTo>
                    <a:pt x="1092644" y="242430"/>
                  </a:lnTo>
                  <a:lnTo>
                    <a:pt x="1017079" y="242430"/>
                  </a:lnTo>
                  <a:lnTo>
                    <a:pt x="1017079" y="159880"/>
                  </a:lnTo>
                  <a:lnTo>
                    <a:pt x="1077125" y="159880"/>
                  </a:lnTo>
                  <a:lnTo>
                    <a:pt x="1077125" y="120510"/>
                  </a:lnTo>
                  <a:lnTo>
                    <a:pt x="1017079" y="120510"/>
                  </a:lnTo>
                  <a:lnTo>
                    <a:pt x="1017079" y="43040"/>
                  </a:lnTo>
                  <a:lnTo>
                    <a:pt x="1092644" y="43040"/>
                  </a:lnTo>
                  <a:lnTo>
                    <a:pt x="1092644" y="3670"/>
                  </a:lnTo>
                  <a:close/>
                </a:path>
                <a:path w="4199255" h="850265">
                  <a:moveTo>
                    <a:pt x="1158189" y="422770"/>
                  </a:moveTo>
                  <a:lnTo>
                    <a:pt x="1088821" y="422770"/>
                  </a:lnTo>
                  <a:lnTo>
                    <a:pt x="1058659" y="567550"/>
                  </a:lnTo>
                  <a:lnTo>
                    <a:pt x="1042974" y="665886"/>
                  </a:lnTo>
                  <a:lnTo>
                    <a:pt x="1022464" y="566953"/>
                  </a:lnTo>
                  <a:lnTo>
                    <a:pt x="986269" y="422770"/>
                  </a:lnTo>
                  <a:lnTo>
                    <a:pt x="920521" y="422770"/>
                  </a:lnTo>
                  <a:lnTo>
                    <a:pt x="1012215" y="748525"/>
                  </a:lnTo>
                  <a:lnTo>
                    <a:pt x="1011605" y="752144"/>
                  </a:lnTo>
                  <a:lnTo>
                    <a:pt x="1004925" y="770839"/>
                  </a:lnTo>
                  <a:lnTo>
                    <a:pt x="992974" y="781786"/>
                  </a:lnTo>
                  <a:lnTo>
                    <a:pt x="975715" y="786511"/>
                  </a:lnTo>
                  <a:lnTo>
                    <a:pt x="953096" y="786536"/>
                  </a:lnTo>
                  <a:lnTo>
                    <a:pt x="953096" y="845642"/>
                  </a:lnTo>
                  <a:lnTo>
                    <a:pt x="1010754" y="842010"/>
                  </a:lnTo>
                  <a:lnTo>
                    <a:pt x="1048778" y="822426"/>
                  </a:lnTo>
                  <a:lnTo>
                    <a:pt x="1072451" y="787450"/>
                  </a:lnTo>
                  <a:lnTo>
                    <a:pt x="1087018" y="737666"/>
                  </a:lnTo>
                  <a:lnTo>
                    <a:pt x="1158189" y="422770"/>
                  </a:lnTo>
                  <a:close/>
                </a:path>
                <a:path w="4199255" h="850265">
                  <a:moveTo>
                    <a:pt x="1235430" y="3454"/>
                  </a:moveTo>
                  <a:lnTo>
                    <a:pt x="1120089" y="3454"/>
                  </a:lnTo>
                  <a:lnTo>
                    <a:pt x="1120089" y="42824"/>
                  </a:lnTo>
                  <a:lnTo>
                    <a:pt x="1120089" y="281584"/>
                  </a:lnTo>
                  <a:lnTo>
                    <a:pt x="1163840" y="281584"/>
                  </a:lnTo>
                  <a:lnTo>
                    <a:pt x="1163840" y="42824"/>
                  </a:lnTo>
                  <a:lnTo>
                    <a:pt x="1235430" y="42824"/>
                  </a:lnTo>
                  <a:lnTo>
                    <a:pt x="1235430" y="3454"/>
                  </a:lnTo>
                  <a:close/>
                </a:path>
                <a:path w="4199255" h="850265">
                  <a:moveTo>
                    <a:pt x="1391640" y="695439"/>
                  </a:moveTo>
                  <a:lnTo>
                    <a:pt x="1385443" y="651408"/>
                  </a:lnTo>
                  <a:lnTo>
                    <a:pt x="1366456" y="617931"/>
                  </a:lnTo>
                  <a:lnTo>
                    <a:pt x="1325283" y="596353"/>
                  </a:lnTo>
                  <a:lnTo>
                    <a:pt x="1325283" y="691210"/>
                  </a:lnTo>
                  <a:lnTo>
                    <a:pt x="1325283" y="744905"/>
                  </a:lnTo>
                  <a:lnTo>
                    <a:pt x="1322971" y="763854"/>
                  </a:lnTo>
                  <a:lnTo>
                    <a:pt x="1316304" y="776122"/>
                  </a:lnTo>
                  <a:lnTo>
                    <a:pt x="1305687" y="782739"/>
                  </a:lnTo>
                  <a:lnTo>
                    <a:pt x="1291501" y="784720"/>
                  </a:lnTo>
                  <a:lnTo>
                    <a:pt x="1252893" y="784720"/>
                  </a:lnTo>
                  <a:lnTo>
                    <a:pt x="1252893" y="651408"/>
                  </a:lnTo>
                  <a:lnTo>
                    <a:pt x="1291501" y="651408"/>
                  </a:lnTo>
                  <a:lnTo>
                    <a:pt x="1305687" y="653389"/>
                  </a:lnTo>
                  <a:lnTo>
                    <a:pt x="1316304" y="660006"/>
                  </a:lnTo>
                  <a:lnTo>
                    <a:pt x="1322971" y="672274"/>
                  </a:lnTo>
                  <a:lnTo>
                    <a:pt x="1325283" y="691210"/>
                  </a:lnTo>
                  <a:lnTo>
                    <a:pt x="1325283" y="596353"/>
                  </a:lnTo>
                  <a:lnTo>
                    <a:pt x="1291501" y="591083"/>
                  </a:lnTo>
                  <a:lnTo>
                    <a:pt x="1252893" y="591083"/>
                  </a:lnTo>
                  <a:lnTo>
                    <a:pt x="1252893" y="483095"/>
                  </a:lnTo>
                  <a:lnTo>
                    <a:pt x="1372336" y="483095"/>
                  </a:lnTo>
                  <a:lnTo>
                    <a:pt x="1372336" y="422770"/>
                  </a:lnTo>
                  <a:lnTo>
                    <a:pt x="1186535" y="422770"/>
                  </a:lnTo>
                  <a:lnTo>
                    <a:pt x="1186535" y="845045"/>
                  </a:lnTo>
                  <a:lnTo>
                    <a:pt x="1291501" y="845045"/>
                  </a:lnTo>
                  <a:lnTo>
                    <a:pt x="1335138" y="838238"/>
                  </a:lnTo>
                  <a:lnTo>
                    <a:pt x="1385328" y="785495"/>
                  </a:lnTo>
                  <a:lnTo>
                    <a:pt x="1391640" y="740689"/>
                  </a:lnTo>
                  <a:lnTo>
                    <a:pt x="1391640" y="695439"/>
                  </a:lnTo>
                  <a:close/>
                </a:path>
                <a:path w="4199255" h="850265">
                  <a:moveTo>
                    <a:pt x="1403667" y="3187"/>
                  </a:moveTo>
                  <a:lnTo>
                    <a:pt x="1355547" y="3187"/>
                  </a:lnTo>
                  <a:lnTo>
                    <a:pt x="1319758" y="118122"/>
                  </a:lnTo>
                  <a:lnTo>
                    <a:pt x="1303832" y="179387"/>
                  </a:lnTo>
                  <a:lnTo>
                    <a:pt x="1303832" y="3187"/>
                  </a:lnTo>
                  <a:lnTo>
                    <a:pt x="1264869" y="3187"/>
                  </a:lnTo>
                  <a:lnTo>
                    <a:pt x="1264869" y="281584"/>
                  </a:lnTo>
                  <a:lnTo>
                    <a:pt x="1309801" y="281584"/>
                  </a:lnTo>
                  <a:lnTo>
                    <a:pt x="1346390" y="153924"/>
                  </a:lnTo>
                  <a:lnTo>
                    <a:pt x="1364297" y="85509"/>
                  </a:lnTo>
                  <a:lnTo>
                    <a:pt x="1364297" y="281584"/>
                  </a:lnTo>
                  <a:lnTo>
                    <a:pt x="1403667" y="281584"/>
                  </a:lnTo>
                  <a:lnTo>
                    <a:pt x="1403667" y="3187"/>
                  </a:lnTo>
                  <a:close/>
                </a:path>
                <a:path w="4199255" h="850265">
                  <a:moveTo>
                    <a:pt x="1563941" y="70002"/>
                  </a:moveTo>
                  <a:lnTo>
                    <a:pt x="1559610" y="40271"/>
                  </a:lnTo>
                  <a:lnTo>
                    <a:pt x="1559318" y="39776"/>
                  </a:lnTo>
                  <a:lnTo>
                    <a:pt x="1546847" y="18300"/>
                  </a:lnTo>
                  <a:lnTo>
                    <a:pt x="1526019" y="4673"/>
                  </a:lnTo>
                  <a:lnTo>
                    <a:pt x="1520202" y="3721"/>
                  </a:lnTo>
                  <a:lnTo>
                    <a:pt x="1520202" y="67221"/>
                  </a:lnTo>
                  <a:lnTo>
                    <a:pt x="1520202" y="217563"/>
                  </a:lnTo>
                  <a:lnTo>
                    <a:pt x="1518615" y="230238"/>
                  </a:lnTo>
                  <a:lnTo>
                    <a:pt x="1514081" y="238734"/>
                  </a:lnTo>
                  <a:lnTo>
                    <a:pt x="1506943" y="243509"/>
                  </a:lnTo>
                  <a:lnTo>
                    <a:pt x="1497533" y="245008"/>
                  </a:lnTo>
                  <a:lnTo>
                    <a:pt x="1488109" y="243509"/>
                  </a:lnTo>
                  <a:lnTo>
                    <a:pt x="1480972" y="238734"/>
                  </a:lnTo>
                  <a:lnTo>
                    <a:pt x="1476438" y="230238"/>
                  </a:lnTo>
                  <a:lnTo>
                    <a:pt x="1474863" y="217563"/>
                  </a:lnTo>
                  <a:lnTo>
                    <a:pt x="1474863" y="67221"/>
                  </a:lnTo>
                  <a:lnTo>
                    <a:pt x="1476438" y="54546"/>
                  </a:lnTo>
                  <a:lnTo>
                    <a:pt x="1480972" y="46037"/>
                  </a:lnTo>
                  <a:lnTo>
                    <a:pt x="1488109" y="41262"/>
                  </a:lnTo>
                  <a:lnTo>
                    <a:pt x="1497533" y="39776"/>
                  </a:lnTo>
                  <a:lnTo>
                    <a:pt x="1506943" y="41262"/>
                  </a:lnTo>
                  <a:lnTo>
                    <a:pt x="1514081" y="46037"/>
                  </a:lnTo>
                  <a:lnTo>
                    <a:pt x="1518615" y="54546"/>
                  </a:lnTo>
                  <a:lnTo>
                    <a:pt x="1520202" y="67221"/>
                  </a:lnTo>
                  <a:lnTo>
                    <a:pt x="1520202" y="3721"/>
                  </a:lnTo>
                  <a:lnTo>
                    <a:pt x="1469034" y="4673"/>
                  </a:lnTo>
                  <a:lnTo>
                    <a:pt x="1435442" y="40271"/>
                  </a:lnTo>
                  <a:lnTo>
                    <a:pt x="1431112" y="70002"/>
                  </a:lnTo>
                  <a:lnTo>
                    <a:pt x="1431112" y="214769"/>
                  </a:lnTo>
                  <a:lnTo>
                    <a:pt x="1435442" y="244500"/>
                  </a:lnTo>
                  <a:lnTo>
                    <a:pt x="1448206" y="266471"/>
                  </a:lnTo>
                  <a:lnTo>
                    <a:pt x="1469034" y="280098"/>
                  </a:lnTo>
                  <a:lnTo>
                    <a:pt x="1497533" y="284772"/>
                  </a:lnTo>
                  <a:lnTo>
                    <a:pt x="1526019" y="280098"/>
                  </a:lnTo>
                  <a:lnTo>
                    <a:pt x="1546847" y="266471"/>
                  </a:lnTo>
                  <a:lnTo>
                    <a:pt x="1559318" y="245008"/>
                  </a:lnTo>
                  <a:lnTo>
                    <a:pt x="1559610" y="244500"/>
                  </a:lnTo>
                  <a:lnTo>
                    <a:pt x="1563941" y="214769"/>
                  </a:lnTo>
                  <a:lnTo>
                    <a:pt x="1563941" y="70002"/>
                  </a:lnTo>
                  <a:close/>
                </a:path>
                <a:path w="4199255" h="850265">
                  <a:moveTo>
                    <a:pt x="1657057" y="422770"/>
                  </a:moveTo>
                  <a:lnTo>
                    <a:pt x="1469440" y="422770"/>
                  </a:lnTo>
                  <a:lnTo>
                    <a:pt x="1458582" y="741883"/>
                  </a:lnTo>
                  <a:lnTo>
                    <a:pt x="1455902" y="765213"/>
                  </a:lnTo>
                  <a:lnTo>
                    <a:pt x="1448930" y="778306"/>
                  </a:lnTo>
                  <a:lnTo>
                    <a:pt x="1436535" y="784047"/>
                  </a:lnTo>
                  <a:lnTo>
                    <a:pt x="1417561" y="785317"/>
                  </a:lnTo>
                  <a:lnTo>
                    <a:pt x="1417561" y="845642"/>
                  </a:lnTo>
                  <a:lnTo>
                    <a:pt x="1427822" y="845642"/>
                  </a:lnTo>
                  <a:lnTo>
                    <a:pt x="1470558" y="839724"/>
                  </a:lnTo>
                  <a:lnTo>
                    <a:pt x="1500060" y="820915"/>
                  </a:lnTo>
                  <a:lnTo>
                    <a:pt x="1517573" y="787628"/>
                  </a:lnTo>
                  <a:lnTo>
                    <a:pt x="1524342" y="738276"/>
                  </a:lnTo>
                  <a:lnTo>
                    <a:pt x="1531581" y="483095"/>
                  </a:lnTo>
                  <a:lnTo>
                    <a:pt x="1589493" y="483095"/>
                  </a:lnTo>
                  <a:lnTo>
                    <a:pt x="1589493" y="845045"/>
                  </a:lnTo>
                  <a:lnTo>
                    <a:pt x="1657057" y="845045"/>
                  </a:lnTo>
                  <a:lnTo>
                    <a:pt x="1657057" y="422770"/>
                  </a:lnTo>
                  <a:close/>
                </a:path>
                <a:path w="4199255" h="850265">
                  <a:moveTo>
                    <a:pt x="1730197" y="3454"/>
                  </a:moveTo>
                  <a:lnTo>
                    <a:pt x="1685658" y="3454"/>
                  </a:lnTo>
                  <a:lnTo>
                    <a:pt x="1685658" y="122834"/>
                  </a:lnTo>
                  <a:lnTo>
                    <a:pt x="1635937" y="122834"/>
                  </a:lnTo>
                  <a:lnTo>
                    <a:pt x="1635937" y="3454"/>
                  </a:lnTo>
                  <a:lnTo>
                    <a:pt x="1592186" y="3454"/>
                  </a:lnTo>
                  <a:lnTo>
                    <a:pt x="1592186" y="122834"/>
                  </a:lnTo>
                  <a:lnTo>
                    <a:pt x="1592186" y="162204"/>
                  </a:lnTo>
                  <a:lnTo>
                    <a:pt x="1592186" y="281584"/>
                  </a:lnTo>
                  <a:lnTo>
                    <a:pt x="1635937" y="281584"/>
                  </a:lnTo>
                  <a:lnTo>
                    <a:pt x="1635937" y="162204"/>
                  </a:lnTo>
                  <a:lnTo>
                    <a:pt x="1685658" y="162204"/>
                  </a:lnTo>
                  <a:lnTo>
                    <a:pt x="1685658" y="281584"/>
                  </a:lnTo>
                  <a:lnTo>
                    <a:pt x="1730197" y="281584"/>
                  </a:lnTo>
                  <a:lnTo>
                    <a:pt x="1730197" y="162204"/>
                  </a:lnTo>
                  <a:lnTo>
                    <a:pt x="1730197" y="122834"/>
                  </a:lnTo>
                  <a:lnTo>
                    <a:pt x="1730197" y="3454"/>
                  </a:lnTo>
                  <a:close/>
                </a:path>
                <a:path w="4199255" h="850265">
                  <a:moveTo>
                    <a:pt x="1903603" y="281584"/>
                  </a:moveTo>
                  <a:lnTo>
                    <a:pt x="1895525" y="231076"/>
                  </a:lnTo>
                  <a:lnTo>
                    <a:pt x="1889480" y="193294"/>
                  </a:lnTo>
                  <a:lnTo>
                    <a:pt x="1866950" y="52501"/>
                  </a:lnTo>
                  <a:lnTo>
                    <a:pt x="1859064" y="3187"/>
                  </a:lnTo>
                  <a:lnTo>
                    <a:pt x="1845932" y="3187"/>
                  </a:lnTo>
                  <a:lnTo>
                    <a:pt x="1845932" y="193294"/>
                  </a:lnTo>
                  <a:lnTo>
                    <a:pt x="1803781" y="193294"/>
                  </a:lnTo>
                  <a:lnTo>
                    <a:pt x="1824850" y="52501"/>
                  </a:lnTo>
                  <a:lnTo>
                    <a:pt x="1845932" y="193294"/>
                  </a:lnTo>
                  <a:lnTo>
                    <a:pt x="1845932" y="3187"/>
                  </a:lnTo>
                  <a:lnTo>
                    <a:pt x="1795030" y="3187"/>
                  </a:lnTo>
                  <a:lnTo>
                    <a:pt x="1750479" y="281584"/>
                  </a:lnTo>
                  <a:lnTo>
                    <a:pt x="1790649" y="281584"/>
                  </a:lnTo>
                  <a:lnTo>
                    <a:pt x="1798205" y="231076"/>
                  </a:lnTo>
                  <a:lnTo>
                    <a:pt x="1851901" y="231076"/>
                  </a:lnTo>
                  <a:lnTo>
                    <a:pt x="1859457" y="281584"/>
                  </a:lnTo>
                  <a:lnTo>
                    <a:pt x="1903603" y="281584"/>
                  </a:lnTo>
                  <a:close/>
                </a:path>
                <a:path w="4199255" h="850265">
                  <a:moveTo>
                    <a:pt x="1918258" y="422770"/>
                  </a:moveTo>
                  <a:lnTo>
                    <a:pt x="1845259" y="422770"/>
                  </a:lnTo>
                  <a:lnTo>
                    <a:pt x="1790966" y="597103"/>
                  </a:lnTo>
                  <a:lnTo>
                    <a:pt x="1766836" y="690016"/>
                  </a:lnTo>
                  <a:lnTo>
                    <a:pt x="1766836" y="422770"/>
                  </a:lnTo>
                  <a:lnTo>
                    <a:pt x="1707718" y="422770"/>
                  </a:lnTo>
                  <a:lnTo>
                    <a:pt x="1707718" y="845045"/>
                  </a:lnTo>
                  <a:lnTo>
                    <a:pt x="1775879" y="845045"/>
                  </a:lnTo>
                  <a:lnTo>
                    <a:pt x="1831390" y="651408"/>
                  </a:lnTo>
                  <a:lnTo>
                    <a:pt x="1858530" y="547636"/>
                  </a:lnTo>
                  <a:lnTo>
                    <a:pt x="1858530" y="845045"/>
                  </a:lnTo>
                  <a:lnTo>
                    <a:pt x="1918258" y="845045"/>
                  </a:lnTo>
                  <a:lnTo>
                    <a:pt x="1918258" y="422770"/>
                  </a:lnTo>
                  <a:close/>
                </a:path>
                <a:path w="4199255" h="850265">
                  <a:moveTo>
                    <a:pt x="2069452" y="3187"/>
                  </a:moveTo>
                  <a:lnTo>
                    <a:pt x="1945779" y="3187"/>
                  </a:lnTo>
                  <a:lnTo>
                    <a:pt x="1938616" y="213575"/>
                  </a:lnTo>
                  <a:lnTo>
                    <a:pt x="1936851" y="228955"/>
                  </a:lnTo>
                  <a:lnTo>
                    <a:pt x="1932241" y="237591"/>
                  </a:lnTo>
                  <a:lnTo>
                    <a:pt x="1924062" y="241376"/>
                  </a:lnTo>
                  <a:lnTo>
                    <a:pt x="1911565" y="242214"/>
                  </a:lnTo>
                  <a:lnTo>
                    <a:pt x="1911565" y="281990"/>
                  </a:lnTo>
                  <a:lnTo>
                    <a:pt x="1918335" y="281990"/>
                  </a:lnTo>
                  <a:lnTo>
                    <a:pt x="1946503" y="278079"/>
                  </a:lnTo>
                  <a:lnTo>
                    <a:pt x="1965960" y="265684"/>
                  </a:lnTo>
                  <a:lnTo>
                    <a:pt x="1977504" y="243725"/>
                  </a:lnTo>
                  <a:lnTo>
                    <a:pt x="1981962" y="211188"/>
                  </a:lnTo>
                  <a:lnTo>
                    <a:pt x="1986737" y="42951"/>
                  </a:lnTo>
                  <a:lnTo>
                    <a:pt x="2024913" y="42951"/>
                  </a:lnTo>
                  <a:lnTo>
                    <a:pt x="2024913" y="281584"/>
                  </a:lnTo>
                  <a:lnTo>
                    <a:pt x="2069452" y="281584"/>
                  </a:lnTo>
                  <a:lnTo>
                    <a:pt x="2069452" y="3187"/>
                  </a:lnTo>
                  <a:close/>
                </a:path>
                <a:path w="4199255" h="850265">
                  <a:moveTo>
                    <a:pt x="2184882" y="422770"/>
                  </a:moveTo>
                  <a:lnTo>
                    <a:pt x="2118525" y="422770"/>
                  </a:lnTo>
                  <a:lnTo>
                    <a:pt x="2031644" y="606767"/>
                  </a:lnTo>
                  <a:lnTo>
                    <a:pt x="2031644" y="422770"/>
                  </a:lnTo>
                  <a:lnTo>
                    <a:pt x="1965286" y="422770"/>
                  </a:lnTo>
                  <a:lnTo>
                    <a:pt x="1965286" y="845045"/>
                  </a:lnTo>
                  <a:lnTo>
                    <a:pt x="2031644" y="845045"/>
                  </a:lnTo>
                  <a:lnTo>
                    <a:pt x="2031644" y="715352"/>
                  </a:lnTo>
                  <a:lnTo>
                    <a:pt x="2052154" y="676744"/>
                  </a:lnTo>
                  <a:lnTo>
                    <a:pt x="2116709" y="845045"/>
                  </a:lnTo>
                  <a:lnTo>
                    <a:pt x="2184882" y="845045"/>
                  </a:lnTo>
                  <a:lnTo>
                    <a:pt x="2092579" y="610984"/>
                  </a:lnTo>
                  <a:lnTo>
                    <a:pt x="2184882" y="422770"/>
                  </a:lnTo>
                  <a:close/>
                </a:path>
                <a:path w="4199255" h="850265">
                  <a:moveTo>
                    <a:pt x="2232533" y="176593"/>
                  </a:moveTo>
                  <a:lnTo>
                    <a:pt x="2216327" y="125488"/>
                  </a:lnTo>
                  <a:lnTo>
                    <a:pt x="2188781" y="111163"/>
                  </a:lnTo>
                  <a:lnTo>
                    <a:pt x="2188781" y="173812"/>
                  </a:lnTo>
                  <a:lnTo>
                    <a:pt x="2188781" y="215569"/>
                  </a:lnTo>
                  <a:lnTo>
                    <a:pt x="2187384" y="228053"/>
                  </a:lnTo>
                  <a:lnTo>
                    <a:pt x="2183269" y="236143"/>
                  </a:lnTo>
                  <a:lnTo>
                    <a:pt x="2176538" y="240512"/>
                  </a:lnTo>
                  <a:lnTo>
                    <a:pt x="2167305" y="241820"/>
                  </a:lnTo>
                  <a:lnTo>
                    <a:pt x="2146630" y="241820"/>
                  </a:lnTo>
                  <a:lnTo>
                    <a:pt x="2146630" y="147561"/>
                  </a:lnTo>
                  <a:lnTo>
                    <a:pt x="2167305" y="147561"/>
                  </a:lnTo>
                  <a:lnTo>
                    <a:pt x="2176538" y="148856"/>
                  </a:lnTo>
                  <a:lnTo>
                    <a:pt x="2183269" y="153225"/>
                  </a:lnTo>
                  <a:lnTo>
                    <a:pt x="2187384" y="161315"/>
                  </a:lnTo>
                  <a:lnTo>
                    <a:pt x="2188781" y="173812"/>
                  </a:lnTo>
                  <a:lnTo>
                    <a:pt x="2188781" y="111163"/>
                  </a:lnTo>
                  <a:lnTo>
                    <a:pt x="2167305" y="107784"/>
                  </a:lnTo>
                  <a:lnTo>
                    <a:pt x="2146630" y="107784"/>
                  </a:lnTo>
                  <a:lnTo>
                    <a:pt x="2146630" y="3187"/>
                  </a:lnTo>
                  <a:lnTo>
                    <a:pt x="2102878" y="3187"/>
                  </a:lnTo>
                  <a:lnTo>
                    <a:pt x="2102878" y="281584"/>
                  </a:lnTo>
                  <a:lnTo>
                    <a:pt x="2167305" y="281584"/>
                  </a:lnTo>
                  <a:lnTo>
                    <a:pt x="2195957" y="277101"/>
                  </a:lnTo>
                  <a:lnTo>
                    <a:pt x="2216327" y="263880"/>
                  </a:lnTo>
                  <a:lnTo>
                    <a:pt x="2228494" y="242316"/>
                  </a:lnTo>
                  <a:lnTo>
                    <a:pt x="2228570" y="241820"/>
                  </a:lnTo>
                  <a:lnTo>
                    <a:pt x="2232533" y="212775"/>
                  </a:lnTo>
                  <a:lnTo>
                    <a:pt x="2232533" y="176593"/>
                  </a:lnTo>
                  <a:close/>
                </a:path>
                <a:path w="4199255" h="850265">
                  <a:moveTo>
                    <a:pt x="2396794" y="3454"/>
                  </a:moveTo>
                  <a:lnTo>
                    <a:pt x="2352256" y="3454"/>
                  </a:lnTo>
                  <a:lnTo>
                    <a:pt x="2352256" y="122834"/>
                  </a:lnTo>
                  <a:lnTo>
                    <a:pt x="2302535" y="122834"/>
                  </a:lnTo>
                  <a:lnTo>
                    <a:pt x="2302535" y="3454"/>
                  </a:lnTo>
                  <a:lnTo>
                    <a:pt x="2258784" y="3454"/>
                  </a:lnTo>
                  <a:lnTo>
                    <a:pt x="2258784" y="122834"/>
                  </a:lnTo>
                  <a:lnTo>
                    <a:pt x="2258784" y="162204"/>
                  </a:lnTo>
                  <a:lnTo>
                    <a:pt x="2258784" y="281584"/>
                  </a:lnTo>
                  <a:lnTo>
                    <a:pt x="2302535" y="281584"/>
                  </a:lnTo>
                  <a:lnTo>
                    <a:pt x="2302535" y="162204"/>
                  </a:lnTo>
                  <a:lnTo>
                    <a:pt x="2352256" y="162204"/>
                  </a:lnTo>
                  <a:lnTo>
                    <a:pt x="2352256" y="281584"/>
                  </a:lnTo>
                  <a:lnTo>
                    <a:pt x="2396794" y="281584"/>
                  </a:lnTo>
                  <a:lnTo>
                    <a:pt x="2396794" y="162204"/>
                  </a:lnTo>
                  <a:lnTo>
                    <a:pt x="2396794" y="122834"/>
                  </a:lnTo>
                  <a:lnTo>
                    <a:pt x="2396794" y="3454"/>
                  </a:lnTo>
                  <a:close/>
                </a:path>
                <a:path w="4199255" h="850265">
                  <a:moveTo>
                    <a:pt x="2425560" y="422770"/>
                  </a:moveTo>
                  <a:lnTo>
                    <a:pt x="2352573" y="422770"/>
                  </a:lnTo>
                  <a:lnTo>
                    <a:pt x="2298268" y="597103"/>
                  </a:lnTo>
                  <a:lnTo>
                    <a:pt x="2274138" y="690016"/>
                  </a:lnTo>
                  <a:lnTo>
                    <a:pt x="2274138" y="422770"/>
                  </a:lnTo>
                  <a:lnTo>
                    <a:pt x="2215019" y="422770"/>
                  </a:lnTo>
                  <a:lnTo>
                    <a:pt x="2215019" y="845045"/>
                  </a:lnTo>
                  <a:lnTo>
                    <a:pt x="2283193" y="845045"/>
                  </a:lnTo>
                  <a:lnTo>
                    <a:pt x="2338692" y="651408"/>
                  </a:lnTo>
                  <a:lnTo>
                    <a:pt x="2365832" y="547636"/>
                  </a:lnTo>
                  <a:lnTo>
                    <a:pt x="2365832" y="845045"/>
                  </a:lnTo>
                  <a:lnTo>
                    <a:pt x="2425560" y="845045"/>
                  </a:lnTo>
                  <a:lnTo>
                    <a:pt x="2425560" y="422770"/>
                  </a:lnTo>
                  <a:close/>
                </a:path>
                <a:path w="4199255" h="850265">
                  <a:moveTo>
                    <a:pt x="2557869" y="70002"/>
                  </a:moveTo>
                  <a:lnTo>
                    <a:pt x="2553538" y="40271"/>
                  </a:lnTo>
                  <a:lnTo>
                    <a:pt x="2553246" y="39776"/>
                  </a:lnTo>
                  <a:lnTo>
                    <a:pt x="2540774" y="18300"/>
                  </a:lnTo>
                  <a:lnTo>
                    <a:pt x="2519959" y="4673"/>
                  </a:lnTo>
                  <a:lnTo>
                    <a:pt x="2514117" y="3721"/>
                  </a:lnTo>
                  <a:lnTo>
                    <a:pt x="2514117" y="67221"/>
                  </a:lnTo>
                  <a:lnTo>
                    <a:pt x="2514117" y="217563"/>
                  </a:lnTo>
                  <a:lnTo>
                    <a:pt x="2512542" y="230238"/>
                  </a:lnTo>
                  <a:lnTo>
                    <a:pt x="2508008" y="238734"/>
                  </a:lnTo>
                  <a:lnTo>
                    <a:pt x="2500871" y="243509"/>
                  </a:lnTo>
                  <a:lnTo>
                    <a:pt x="2491448" y="245008"/>
                  </a:lnTo>
                  <a:lnTo>
                    <a:pt x="2482037" y="243509"/>
                  </a:lnTo>
                  <a:lnTo>
                    <a:pt x="2474899" y="238734"/>
                  </a:lnTo>
                  <a:lnTo>
                    <a:pt x="2470366" y="230238"/>
                  </a:lnTo>
                  <a:lnTo>
                    <a:pt x="2468778" y="217563"/>
                  </a:lnTo>
                  <a:lnTo>
                    <a:pt x="2468778" y="67221"/>
                  </a:lnTo>
                  <a:lnTo>
                    <a:pt x="2470366" y="54546"/>
                  </a:lnTo>
                  <a:lnTo>
                    <a:pt x="2474899" y="46037"/>
                  </a:lnTo>
                  <a:lnTo>
                    <a:pt x="2482037" y="41262"/>
                  </a:lnTo>
                  <a:lnTo>
                    <a:pt x="2491448" y="39776"/>
                  </a:lnTo>
                  <a:lnTo>
                    <a:pt x="2500871" y="41262"/>
                  </a:lnTo>
                  <a:lnTo>
                    <a:pt x="2508008" y="46037"/>
                  </a:lnTo>
                  <a:lnTo>
                    <a:pt x="2512542" y="54546"/>
                  </a:lnTo>
                  <a:lnTo>
                    <a:pt x="2514117" y="67221"/>
                  </a:lnTo>
                  <a:lnTo>
                    <a:pt x="2514117" y="3721"/>
                  </a:lnTo>
                  <a:lnTo>
                    <a:pt x="2462949" y="4673"/>
                  </a:lnTo>
                  <a:lnTo>
                    <a:pt x="2429370" y="40271"/>
                  </a:lnTo>
                  <a:lnTo>
                    <a:pt x="2425039" y="70002"/>
                  </a:lnTo>
                  <a:lnTo>
                    <a:pt x="2425039" y="214769"/>
                  </a:lnTo>
                  <a:lnTo>
                    <a:pt x="2429370" y="244500"/>
                  </a:lnTo>
                  <a:lnTo>
                    <a:pt x="2442133" y="266471"/>
                  </a:lnTo>
                  <a:lnTo>
                    <a:pt x="2462949" y="280098"/>
                  </a:lnTo>
                  <a:lnTo>
                    <a:pt x="2491448" y="284772"/>
                  </a:lnTo>
                  <a:lnTo>
                    <a:pt x="2519959" y="280098"/>
                  </a:lnTo>
                  <a:lnTo>
                    <a:pt x="2540774" y="266471"/>
                  </a:lnTo>
                  <a:lnTo>
                    <a:pt x="2553246" y="245008"/>
                  </a:lnTo>
                  <a:lnTo>
                    <a:pt x="2553538" y="244500"/>
                  </a:lnTo>
                  <a:lnTo>
                    <a:pt x="2557869" y="214769"/>
                  </a:lnTo>
                  <a:lnTo>
                    <a:pt x="2557869" y="70002"/>
                  </a:lnTo>
                  <a:close/>
                </a:path>
                <a:path w="4199255" h="850265">
                  <a:moveTo>
                    <a:pt x="2701848" y="3454"/>
                  </a:moveTo>
                  <a:lnTo>
                    <a:pt x="2586520" y="3454"/>
                  </a:lnTo>
                  <a:lnTo>
                    <a:pt x="2586520" y="42824"/>
                  </a:lnTo>
                  <a:lnTo>
                    <a:pt x="2586520" y="281584"/>
                  </a:lnTo>
                  <a:lnTo>
                    <a:pt x="2630271" y="281584"/>
                  </a:lnTo>
                  <a:lnTo>
                    <a:pt x="2630271" y="42824"/>
                  </a:lnTo>
                  <a:lnTo>
                    <a:pt x="2701848" y="42824"/>
                  </a:lnTo>
                  <a:lnTo>
                    <a:pt x="2701848" y="3454"/>
                  </a:lnTo>
                  <a:close/>
                </a:path>
                <a:path w="4199255" h="850265">
                  <a:moveTo>
                    <a:pt x="2771813" y="695439"/>
                  </a:moveTo>
                  <a:lnTo>
                    <a:pt x="2765602" y="651408"/>
                  </a:lnTo>
                  <a:lnTo>
                    <a:pt x="2746629" y="617931"/>
                  </a:lnTo>
                  <a:lnTo>
                    <a:pt x="2705455" y="596353"/>
                  </a:lnTo>
                  <a:lnTo>
                    <a:pt x="2705455" y="691210"/>
                  </a:lnTo>
                  <a:lnTo>
                    <a:pt x="2705455" y="744905"/>
                  </a:lnTo>
                  <a:lnTo>
                    <a:pt x="2703144" y="763854"/>
                  </a:lnTo>
                  <a:lnTo>
                    <a:pt x="2696476" y="776122"/>
                  </a:lnTo>
                  <a:lnTo>
                    <a:pt x="2685859" y="782739"/>
                  </a:lnTo>
                  <a:lnTo>
                    <a:pt x="2671661" y="784720"/>
                  </a:lnTo>
                  <a:lnTo>
                    <a:pt x="2633053" y="784720"/>
                  </a:lnTo>
                  <a:lnTo>
                    <a:pt x="2633053" y="651408"/>
                  </a:lnTo>
                  <a:lnTo>
                    <a:pt x="2671661" y="651408"/>
                  </a:lnTo>
                  <a:lnTo>
                    <a:pt x="2685859" y="653389"/>
                  </a:lnTo>
                  <a:lnTo>
                    <a:pt x="2696476" y="660006"/>
                  </a:lnTo>
                  <a:lnTo>
                    <a:pt x="2703144" y="672274"/>
                  </a:lnTo>
                  <a:lnTo>
                    <a:pt x="2705455" y="691210"/>
                  </a:lnTo>
                  <a:lnTo>
                    <a:pt x="2705455" y="596353"/>
                  </a:lnTo>
                  <a:lnTo>
                    <a:pt x="2671661" y="591083"/>
                  </a:lnTo>
                  <a:lnTo>
                    <a:pt x="2633053" y="591083"/>
                  </a:lnTo>
                  <a:lnTo>
                    <a:pt x="2633053" y="483095"/>
                  </a:lnTo>
                  <a:lnTo>
                    <a:pt x="2752496" y="483095"/>
                  </a:lnTo>
                  <a:lnTo>
                    <a:pt x="2752496" y="422770"/>
                  </a:lnTo>
                  <a:lnTo>
                    <a:pt x="2566695" y="422770"/>
                  </a:lnTo>
                  <a:lnTo>
                    <a:pt x="2566695" y="845045"/>
                  </a:lnTo>
                  <a:lnTo>
                    <a:pt x="2671661" y="845045"/>
                  </a:lnTo>
                  <a:lnTo>
                    <a:pt x="2715310" y="838238"/>
                  </a:lnTo>
                  <a:lnTo>
                    <a:pt x="2765488" y="785495"/>
                  </a:lnTo>
                  <a:lnTo>
                    <a:pt x="2771813" y="740689"/>
                  </a:lnTo>
                  <a:lnTo>
                    <a:pt x="2771813" y="695439"/>
                  </a:lnTo>
                  <a:close/>
                </a:path>
                <a:path w="4199255" h="850265">
                  <a:moveTo>
                    <a:pt x="2860548" y="70002"/>
                  </a:moveTo>
                  <a:lnTo>
                    <a:pt x="2843441" y="18300"/>
                  </a:lnTo>
                  <a:lnTo>
                    <a:pt x="2816796" y="3721"/>
                  </a:lnTo>
                  <a:lnTo>
                    <a:pt x="2816796" y="67221"/>
                  </a:lnTo>
                  <a:lnTo>
                    <a:pt x="2816796" y="217563"/>
                  </a:lnTo>
                  <a:lnTo>
                    <a:pt x="2815209" y="230238"/>
                  </a:lnTo>
                  <a:lnTo>
                    <a:pt x="2810687" y="238734"/>
                  </a:lnTo>
                  <a:lnTo>
                    <a:pt x="2803537" y="243509"/>
                  </a:lnTo>
                  <a:lnTo>
                    <a:pt x="2794127" y="245008"/>
                  </a:lnTo>
                  <a:lnTo>
                    <a:pt x="2784716" y="243509"/>
                  </a:lnTo>
                  <a:lnTo>
                    <a:pt x="2777579" y="238734"/>
                  </a:lnTo>
                  <a:lnTo>
                    <a:pt x="2773045" y="230238"/>
                  </a:lnTo>
                  <a:lnTo>
                    <a:pt x="2771457" y="217563"/>
                  </a:lnTo>
                  <a:lnTo>
                    <a:pt x="2771457" y="67221"/>
                  </a:lnTo>
                  <a:lnTo>
                    <a:pt x="2773045" y="54546"/>
                  </a:lnTo>
                  <a:lnTo>
                    <a:pt x="2777579" y="46037"/>
                  </a:lnTo>
                  <a:lnTo>
                    <a:pt x="2784716" y="41262"/>
                  </a:lnTo>
                  <a:lnTo>
                    <a:pt x="2794127" y="39776"/>
                  </a:lnTo>
                  <a:lnTo>
                    <a:pt x="2803537" y="41262"/>
                  </a:lnTo>
                  <a:lnTo>
                    <a:pt x="2810687" y="46037"/>
                  </a:lnTo>
                  <a:lnTo>
                    <a:pt x="2815209" y="54546"/>
                  </a:lnTo>
                  <a:lnTo>
                    <a:pt x="2816796" y="67221"/>
                  </a:lnTo>
                  <a:lnTo>
                    <a:pt x="2816796" y="3721"/>
                  </a:lnTo>
                  <a:lnTo>
                    <a:pt x="2765628" y="4673"/>
                  </a:lnTo>
                  <a:lnTo>
                    <a:pt x="2732049" y="40271"/>
                  </a:lnTo>
                  <a:lnTo>
                    <a:pt x="2727718" y="70002"/>
                  </a:lnTo>
                  <a:lnTo>
                    <a:pt x="2727718" y="214769"/>
                  </a:lnTo>
                  <a:lnTo>
                    <a:pt x="2732049" y="244500"/>
                  </a:lnTo>
                  <a:lnTo>
                    <a:pt x="2744813" y="266471"/>
                  </a:lnTo>
                  <a:lnTo>
                    <a:pt x="2765628" y="280098"/>
                  </a:lnTo>
                  <a:lnTo>
                    <a:pt x="2794127" y="284772"/>
                  </a:lnTo>
                  <a:lnTo>
                    <a:pt x="2822625" y="280098"/>
                  </a:lnTo>
                  <a:lnTo>
                    <a:pt x="2843441" y="266471"/>
                  </a:lnTo>
                  <a:lnTo>
                    <a:pt x="2855925" y="245008"/>
                  </a:lnTo>
                  <a:lnTo>
                    <a:pt x="2856204" y="244500"/>
                  </a:lnTo>
                  <a:lnTo>
                    <a:pt x="2860548" y="214769"/>
                  </a:lnTo>
                  <a:lnTo>
                    <a:pt x="2860548" y="70002"/>
                  </a:lnTo>
                  <a:close/>
                </a:path>
                <a:path w="4199255" h="850265">
                  <a:moveTo>
                    <a:pt x="3034804" y="422770"/>
                  </a:moveTo>
                  <a:lnTo>
                    <a:pt x="2965437" y="422770"/>
                  </a:lnTo>
                  <a:lnTo>
                    <a:pt x="2935274" y="567550"/>
                  </a:lnTo>
                  <a:lnTo>
                    <a:pt x="2919603" y="665886"/>
                  </a:lnTo>
                  <a:lnTo>
                    <a:pt x="2899079" y="566953"/>
                  </a:lnTo>
                  <a:lnTo>
                    <a:pt x="2862884" y="422770"/>
                  </a:lnTo>
                  <a:lnTo>
                    <a:pt x="2797137" y="422770"/>
                  </a:lnTo>
                  <a:lnTo>
                    <a:pt x="2888818" y="748525"/>
                  </a:lnTo>
                  <a:lnTo>
                    <a:pt x="2888221" y="752144"/>
                  </a:lnTo>
                  <a:lnTo>
                    <a:pt x="2881541" y="770839"/>
                  </a:lnTo>
                  <a:lnTo>
                    <a:pt x="2869590" y="781786"/>
                  </a:lnTo>
                  <a:lnTo>
                    <a:pt x="2852331" y="786511"/>
                  </a:lnTo>
                  <a:lnTo>
                    <a:pt x="2829699" y="786536"/>
                  </a:lnTo>
                  <a:lnTo>
                    <a:pt x="2829699" y="845642"/>
                  </a:lnTo>
                  <a:lnTo>
                    <a:pt x="2887370" y="842010"/>
                  </a:lnTo>
                  <a:lnTo>
                    <a:pt x="2925394" y="822426"/>
                  </a:lnTo>
                  <a:lnTo>
                    <a:pt x="2949067" y="787450"/>
                  </a:lnTo>
                  <a:lnTo>
                    <a:pt x="2963634" y="737666"/>
                  </a:lnTo>
                  <a:lnTo>
                    <a:pt x="3034804" y="422770"/>
                  </a:lnTo>
                  <a:close/>
                </a:path>
                <a:path w="4199255" h="850265">
                  <a:moveTo>
                    <a:pt x="3080093" y="71983"/>
                  </a:moveTo>
                  <a:lnTo>
                    <a:pt x="3076117" y="42964"/>
                  </a:lnTo>
                  <a:lnTo>
                    <a:pt x="3076054" y="42443"/>
                  </a:lnTo>
                  <a:lnTo>
                    <a:pt x="3063887" y="20891"/>
                  </a:lnTo>
                  <a:lnTo>
                    <a:pt x="3043517" y="7683"/>
                  </a:lnTo>
                  <a:lnTo>
                    <a:pt x="3036341" y="6565"/>
                  </a:lnTo>
                  <a:lnTo>
                    <a:pt x="3036341" y="69202"/>
                  </a:lnTo>
                  <a:lnTo>
                    <a:pt x="3036341" y="110972"/>
                  </a:lnTo>
                  <a:lnTo>
                    <a:pt x="3034944" y="123456"/>
                  </a:lnTo>
                  <a:lnTo>
                    <a:pt x="3030829" y="131546"/>
                  </a:lnTo>
                  <a:lnTo>
                    <a:pt x="3024098" y="135915"/>
                  </a:lnTo>
                  <a:lnTo>
                    <a:pt x="3014865" y="137223"/>
                  </a:lnTo>
                  <a:lnTo>
                    <a:pt x="2994190" y="137223"/>
                  </a:lnTo>
                  <a:lnTo>
                    <a:pt x="2994190" y="42964"/>
                  </a:lnTo>
                  <a:lnTo>
                    <a:pt x="3014865" y="42964"/>
                  </a:lnTo>
                  <a:lnTo>
                    <a:pt x="3024098" y="44259"/>
                  </a:lnTo>
                  <a:lnTo>
                    <a:pt x="3030829" y="48628"/>
                  </a:lnTo>
                  <a:lnTo>
                    <a:pt x="3034944" y="56718"/>
                  </a:lnTo>
                  <a:lnTo>
                    <a:pt x="3036341" y="69202"/>
                  </a:lnTo>
                  <a:lnTo>
                    <a:pt x="3036341" y="6565"/>
                  </a:lnTo>
                  <a:lnTo>
                    <a:pt x="3014865" y="3187"/>
                  </a:lnTo>
                  <a:lnTo>
                    <a:pt x="2950438" y="3187"/>
                  </a:lnTo>
                  <a:lnTo>
                    <a:pt x="2950438" y="281597"/>
                  </a:lnTo>
                  <a:lnTo>
                    <a:pt x="2994190" y="281597"/>
                  </a:lnTo>
                  <a:lnTo>
                    <a:pt x="2994190" y="176987"/>
                  </a:lnTo>
                  <a:lnTo>
                    <a:pt x="3014865" y="176987"/>
                  </a:lnTo>
                  <a:lnTo>
                    <a:pt x="3043517" y="172504"/>
                  </a:lnTo>
                  <a:lnTo>
                    <a:pt x="3063887" y="159283"/>
                  </a:lnTo>
                  <a:lnTo>
                    <a:pt x="3076054" y="137731"/>
                  </a:lnTo>
                  <a:lnTo>
                    <a:pt x="3076117" y="137223"/>
                  </a:lnTo>
                  <a:lnTo>
                    <a:pt x="3080093" y="108178"/>
                  </a:lnTo>
                  <a:lnTo>
                    <a:pt x="3080093" y="71983"/>
                  </a:lnTo>
                  <a:close/>
                </a:path>
                <a:path w="4199255" h="850265">
                  <a:moveTo>
                    <a:pt x="3241967" y="281584"/>
                  </a:moveTo>
                  <a:lnTo>
                    <a:pt x="3233890" y="231076"/>
                  </a:lnTo>
                  <a:lnTo>
                    <a:pt x="3227844" y="193294"/>
                  </a:lnTo>
                  <a:lnTo>
                    <a:pt x="3205315" y="52501"/>
                  </a:lnTo>
                  <a:lnTo>
                    <a:pt x="3197428" y="3187"/>
                  </a:lnTo>
                  <a:lnTo>
                    <a:pt x="3184309" y="3187"/>
                  </a:lnTo>
                  <a:lnTo>
                    <a:pt x="3184309" y="193294"/>
                  </a:lnTo>
                  <a:lnTo>
                    <a:pt x="3142145" y="193294"/>
                  </a:lnTo>
                  <a:lnTo>
                    <a:pt x="3163227" y="52501"/>
                  </a:lnTo>
                  <a:lnTo>
                    <a:pt x="3184309" y="193294"/>
                  </a:lnTo>
                  <a:lnTo>
                    <a:pt x="3184309" y="3187"/>
                  </a:lnTo>
                  <a:lnTo>
                    <a:pt x="3133394" y="3187"/>
                  </a:lnTo>
                  <a:lnTo>
                    <a:pt x="3088856" y="281584"/>
                  </a:lnTo>
                  <a:lnTo>
                    <a:pt x="3129026" y="281584"/>
                  </a:lnTo>
                  <a:lnTo>
                    <a:pt x="3136569" y="231076"/>
                  </a:lnTo>
                  <a:lnTo>
                    <a:pt x="3190265" y="231076"/>
                  </a:lnTo>
                  <a:lnTo>
                    <a:pt x="3197822" y="281584"/>
                  </a:lnTo>
                  <a:lnTo>
                    <a:pt x="3241967" y="281584"/>
                  </a:lnTo>
                  <a:close/>
                </a:path>
                <a:path w="4199255" h="850265">
                  <a:moveTo>
                    <a:pt x="3259213" y="527126"/>
                  </a:moveTo>
                  <a:lnTo>
                    <a:pt x="3253194" y="483095"/>
                  </a:lnTo>
                  <a:lnTo>
                    <a:pt x="3253092" y="482320"/>
                  </a:lnTo>
                  <a:lnTo>
                    <a:pt x="3234626" y="449618"/>
                  </a:lnTo>
                  <a:lnTo>
                    <a:pt x="3203727" y="429577"/>
                  </a:lnTo>
                  <a:lnTo>
                    <a:pt x="3192856" y="427875"/>
                  </a:lnTo>
                  <a:lnTo>
                    <a:pt x="3192856" y="522909"/>
                  </a:lnTo>
                  <a:lnTo>
                    <a:pt x="3192856" y="586257"/>
                  </a:lnTo>
                  <a:lnTo>
                    <a:pt x="3190735" y="605205"/>
                  </a:lnTo>
                  <a:lnTo>
                    <a:pt x="3184474" y="617474"/>
                  </a:lnTo>
                  <a:lnTo>
                    <a:pt x="3174276" y="624090"/>
                  </a:lnTo>
                  <a:lnTo>
                    <a:pt x="3160280" y="626071"/>
                  </a:lnTo>
                  <a:lnTo>
                    <a:pt x="3128899" y="626071"/>
                  </a:lnTo>
                  <a:lnTo>
                    <a:pt x="3128899" y="483095"/>
                  </a:lnTo>
                  <a:lnTo>
                    <a:pt x="3160280" y="483095"/>
                  </a:lnTo>
                  <a:lnTo>
                    <a:pt x="3174276" y="485076"/>
                  </a:lnTo>
                  <a:lnTo>
                    <a:pt x="3184474" y="491693"/>
                  </a:lnTo>
                  <a:lnTo>
                    <a:pt x="3190735" y="503961"/>
                  </a:lnTo>
                  <a:lnTo>
                    <a:pt x="3192856" y="522909"/>
                  </a:lnTo>
                  <a:lnTo>
                    <a:pt x="3192856" y="427875"/>
                  </a:lnTo>
                  <a:lnTo>
                    <a:pt x="3160280" y="422770"/>
                  </a:lnTo>
                  <a:lnTo>
                    <a:pt x="3062554" y="422770"/>
                  </a:lnTo>
                  <a:lnTo>
                    <a:pt x="3062554" y="845045"/>
                  </a:lnTo>
                  <a:lnTo>
                    <a:pt x="3128899" y="845045"/>
                  </a:lnTo>
                  <a:lnTo>
                    <a:pt x="3128899" y="686384"/>
                  </a:lnTo>
                  <a:lnTo>
                    <a:pt x="3160280" y="686384"/>
                  </a:lnTo>
                  <a:lnTo>
                    <a:pt x="3203727" y="679589"/>
                  </a:lnTo>
                  <a:lnTo>
                    <a:pt x="3234626" y="659549"/>
                  </a:lnTo>
                  <a:lnTo>
                    <a:pt x="3253092" y="626833"/>
                  </a:lnTo>
                  <a:lnTo>
                    <a:pt x="3253194" y="626071"/>
                  </a:lnTo>
                  <a:lnTo>
                    <a:pt x="3259213" y="582028"/>
                  </a:lnTo>
                  <a:lnTo>
                    <a:pt x="3259213" y="527126"/>
                  </a:lnTo>
                  <a:close/>
                </a:path>
                <a:path w="4199255" h="850265">
                  <a:moveTo>
                    <a:pt x="3390328" y="70002"/>
                  </a:moveTo>
                  <a:lnTo>
                    <a:pt x="3386175" y="40271"/>
                  </a:lnTo>
                  <a:lnTo>
                    <a:pt x="3373818" y="18300"/>
                  </a:lnTo>
                  <a:lnTo>
                    <a:pt x="3353409" y="4673"/>
                  </a:lnTo>
                  <a:lnTo>
                    <a:pt x="3325101" y="0"/>
                  </a:lnTo>
                  <a:lnTo>
                    <a:pt x="3296920" y="4546"/>
                  </a:lnTo>
                  <a:lnTo>
                    <a:pt x="3276777" y="17907"/>
                  </a:lnTo>
                  <a:lnTo>
                    <a:pt x="3264700" y="39598"/>
                  </a:lnTo>
                  <a:lnTo>
                    <a:pt x="3260674" y="69202"/>
                  </a:lnTo>
                  <a:lnTo>
                    <a:pt x="3260674" y="89890"/>
                  </a:lnTo>
                  <a:lnTo>
                    <a:pt x="3300844" y="89890"/>
                  </a:lnTo>
                  <a:lnTo>
                    <a:pt x="3300844" y="67221"/>
                  </a:lnTo>
                  <a:lnTo>
                    <a:pt x="3302495" y="54533"/>
                  </a:lnTo>
                  <a:lnTo>
                    <a:pt x="3307156" y="46037"/>
                  </a:lnTo>
                  <a:lnTo>
                    <a:pt x="3314433" y="41262"/>
                  </a:lnTo>
                  <a:lnTo>
                    <a:pt x="3323907" y="39776"/>
                  </a:lnTo>
                  <a:lnTo>
                    <a:pt x="3333331" y="41224"/>
                  </a:lnTo>
                  <a:lnTo>
                    <a:pt x="3340468" y="46291"/>
                  </a:lnTo>
                  <a:lnTo>
                    <a:pt x="3344989" y="56045"/>
                  </a:lnTo>
                  <a:lnTo>
                    <a:pt x="3346577" y="71589"/>
                  </a:lnTo>
                  <a:lnTo>
                    <a:pt x="3346577" y="87096"/>
                  </a:lnTo>
                  <a:lnTo>
                    <a:pt x="3344773" y="101104"/>
                  </a:lnTo>
                  <a:lnTo>
                    <a:pt x="3339566" y="110172"/>
                  </a:lnTo>
                  <a:lnTo>
                    <a:pt x="3331311" y="115074"/>
                  </a:lnTo>
                  <a:lnTo>
                    <a:pt x="3320326" y="116535"/>
                  </a:lnTo>
                  <a:lnTo>
                    <a:pt x="3307207" y="116535"/>
                  </a:lnTo>
                  <a:lnTo>
                    <a:pt x="3307207" y="156298"/>
                  </a:lnTo>
                  <a:lnTo>
                    <a:pt x="3317951" y="156298"/>
                  </a:lnTo>
                  <a:lnTo>
                    <a:pt x="3330816" y="158203"/>
                  </a:lnTo>
                  <a:lnTo>
                    <a:pt x="3339719" y="164312"/>
                  </a:lnTo>
                  <a:lnTo>
                    <a:pt x="3344900" y="175272"/>
                  </a:lnTo>
                  <a:lnTo>
                    <a:pt x="3346577" y="191706"/>
                  </a:lnTo>
                  <a:lnTo>
                    <a:pt x="3346577" y="213575"/>
                  </a:lnTo>
                  <a:lnTo>
                    <a:pt x="3344989" y="228892"/>
                  </a:lnTo>
                  <a:lnTo>
                    <a:pt x="3340468" y="238531"/>
                  </a:lnTo>
                  <a:lnTo>
                    <a:pt x="3333331" y="243560"/>
                  </a:lnTo>
                  <a:lnTo>
                    <a:pt x="3323907" y="244995"/>
                  </a:lnTo>
                  <a:lnTo>
                    <a:pt x="3314496" y="243509"/>
                  </a:lnTo>
                  <a:lnTo>
                    <a:pt x="3307359" y="238734"/>
                  </a:lnTo>
                  <a:lnTo>
                    <a:pt x="3302825" y="230238"/>
                  </a:lnTo>
                  <a:lnTo>
                    <a:pt x="3301238" y="217563"/>
                  </a:lnTo>
                  <a:lnTo>
                    <a:pt x="3301238" y="184150"/>
                  </a:lnTo>
                  <a:lnTo>
                    <a:pt x="3259874" y="184150"/>
                  </a:lnTo>
                  <a:lnTo>
                    <a:pt x="3259874" y="214769"/>
                  </a:lnTo>
                  <a:lnTo>
                    <a:pt x="3264027" y="244500"/>
                  </a:lnTo>
                  <a:lnTo>
                    <a:pt x="3276384" y="266471"/>
                  </a:lnTo>
                  <a:lnTo>
                    <a:pt x="3296793" y="280098"/>
                  </a:lnTo>
                  <a:lnTo>
                    <a:pt x="3325101" y="284772"/>
                  </a:lnTo>
                  <a:lnTo>
                    <a:pt x="3353409" y="280098"/>
                  </a:lnTo>
                  <a:lnTo>
                    <a:pt x="3373818" y="266471"/>
                  </a:lnTo>
                  <a:lnTo>
                    <a:pt x="3386175" y="244500"/>
                  </a:lnTo>
                  <a:lnTo>
                    <a:pt x="3390328" y="214769"/>
                  </a:lnTo>
                  <a:lnTo>
                    <a:pt x="3390328" y="192900"/>
                  </a:lnTo>
                  <a:lnTo>
                    <a:pt x="3388614" y="173189"/>
                  </a:lnTo>
                  <a:lnTo>
                    <a:pt x="3383216" y="156654"/>
                  </a:lnTo>
                  <a:lnTo>
                    <a:pt x="3373717" y="143624"/>
                  </a:lnTo>
                  <a:lnTo>
                    <a:pt x="3359708" y="134429"/>
                  </a:lnTo>
                  <a:lnTo>
                    <a:pt x="3373386" y="125984"/>
                  </a:lnTo>
                  <a:lnTo>
                    <a:pt x="3382924" y="113703"/>
                  </a:lnTo>
                  <a:lnTo>
                    <a:pt x="3388512" y="97459"/>
                  </a:lnTo>
                  <a:lnTo>
                    <a:pt x="3390328" y="77165"/>
                  </a:lnTo>
                  <a:lnTo>
                    <a:pt x="3390328" y="70002"/>
                  </a:lnTo>
                  <a:close/>
                </a:path>
                <a:path w="4199255" h="850265">
                  <a:moveTo>
                    <a:pt x="3484207" y="422770"/>
                  </a:moveTo>
                  <a:lnTo>
                    <a:pt x="3417849" y="422770"/>
                  </a:lnTo>
                  <a:lnTo>
                    <a:pt x="3417849" y="483095"/>
                  </a:lnTo>
                  <a:lnTo>
                    <a:pt x="3417849" y="612800"/>
                  </a:lnTo>
                  <a:lnTo>
                    <a:pt x="3391916" y="612800"/>
                  </a:lnTo>
                  <a:lnTo>
                    <a:pt x="3375253" y="610577"/>
                  </a:lnTo>
                  <a:lnTo>
                    <a:pt x="3362731" y="603148"/>
                  </a:lnTo>
                  <a:lnTo>
                    <a:pt x="3354844" y="589381"/>
                  </a:lnTo>
                  <a:lnTo>
                    <a:pt x="3352101" y="568147"/>
                  </a:lnTo>
                  <a:lnTo>
                    <a:pt x="3352101" y="526529"/>
                  </a:lnTo>
                  <a:lnTo>
                    <a:pt x="3354070" y="507022"/>
                  </a:lnTo>
                  <a:lnTo>
                    <a:pt x="3360166" y="493496"/>
                  </a:lnTo>
                  <a:lnTo>
                    <a:pt x="3370681" y="485648"/>
                  </a:lnTo>
                  <a:lnTo>
                    <a:pt x="3385883" y="483095"/>
                  </a:lnTo>
                  <a:lnTo>
                    <a:pt x="3417849" y="483095"/>
                  </a:lnTo>
                  <a:lnTo>
                    <a:pt x="3417849" y="422770"/>
                  </a:lnTo>
                  <a:lnTo>
                    <a:pt x="3384080" y="422770"/>
                  </a:lnTo>
                  <a:lnTo>
                    <a:pt x="3339693" y="428790"/>
                  </a:lnTo>
                  <a:lnTo>
                    <a:pt x="3309112" y="446900"/>
                  </a:lnTo>
                  <a:lnTo>
                    <a:pt x="3291433" y="477227"/>
                  </a:lnTo>
                  <a:lnTo>
                    <a:pt x="3285731" y="519887"/>
                  </a:lnTo>
                  <a:lnTo>
                    <a:pt x="3285731" y="553072"/>
                  </a:lnTo>
                  <a:lnTo>
                    <a:pt x="3288360" y="582828"/>
                  </a:lnTo>
                  <a:lnTo>
                    <a:pt x="3296374" y="606996"/>
                  </a:lnTo>
                  <a:lnTo>
                    <a:pt x="3309912" y="625602"/>
                  </a:lnTo>
                  <a:lnTo>
                    <a:pt x="3329178" y="638733"/>
                  </a:lnTo>
                  <a:lnTo>
                    <a:pt x="3308299" y="652437"/>
                  </a:lnTo>
                  <a:lnTo>
                    <a:pt x="3294710" y="672363"/>
                  </a:lnTo>
                  <a:lnTo>
                    <a:pt x="3287357" y="697941"/>
                  </a:lnTo>
                  <a:lnTo>
                    <a:pt x="3285134" y="728624"/>
                  </a:lnTo>
                  <a:lnTo>
                    <a:pt x="3285134" y="793775"/>
                  </a:lnTo>
                  <a:lnTo>
                    <a:pt x="3284944" y="808228"/>
                  </a:lnTo>
                  <a:lnTo>
                    <a:pt x="3284004" y="821220"/>
                  </a:lnTo>
                  <a:lnTo>
                    <a:pt x="3281832" y="833297"/>
                  </a:lnTo>
                  <a:lnTo>
                    <a:pt x="3277908" y="845045"/>
                  </a:lnTo>
                  <a:lnTo>
                    <a:pt x="3345459" y="845045"/>
                  </a:lnTo>
                  <a:lnTo>
                    <a:pt x="3351492" y="793775"/>
                  </a:lnTo>
                  <a:lnTo>
                    <a:pt x="3351504" y="726808"/>
                  </a:lnTo>
                  <a:lnTo>
                    <a:pt x="3354044" y="701878"/>
                  </a:lnTo>
                  <a:lnTo>
                    <a:pt x="3361906" y="685266"/>
                  </a:lnTo>
                  <a:lnTo>
                    <a:pt x="3375418" y="675995"/>
                  </a:lnTo>
                  <a:lnTo>
                    <a:pt x="3394926" y="673125"/>
                  </a:lnTo>
                  <a:lnTo>
                    <a:pt x="3417849" y="673125"/>
                  </a:lnTo>
                  <a:lnTo>
                    <a:pt x="3417849" y="845045"/>
                  </a:lnTo>
                  <a:lnTo>
                    <a:pt x="3484207" y="845045"/>
                  </a:lnTo>
                  <a:lnTo>
                    <a:pt x="3484207" y="673125"/>
                  </a:lnTo>
                  <a:lnTo>
                    <a:pt x="3484207" y="612800"/>
                  </a:lnTo>
                  <a:lnTo>
                    <a:pt x="3484207" y="483095"/>
                  </a:lnTo>
                  <a:lnTo>
                    <a:pt x="3484207" y="422770"/>
                  </a:lnTo>
                  <a:close/>
                </a:path>
                <a:path w="4199255" h="850265">
                  <a:moveTo>
                    <a:pt x="3554984" y="192887"/>
                  </a:moveTo>
                  <a:lnTo>
                    <a:pt x="3553193" y="172440"/>
                  </a:lnTo>
                  <a:lnTo>
                    <a:pt x="3547757" y="156311"/>
                  </a:lnTo>
                  <a:lnTo>
                    <a:pt x="3547478" y="155460"/>
                  </a:lnTo>
                  <a:lnTo>
                    <a:pt x="3537369" y="142278"/>
                  </a:lnTo>
                  <a:lnTo>
                    <a:pt x="3522370" y="133235"/>
                  </a:lnTo>
                  <a:lnTo>
                    <a:pt x="3535007" y="124650"/>
                  </a:lnTo>
                  <a:lnTo>
                    <a:pt x="3540887" y="116535"/>
                  </a:lnTo>
                  <a:lnTo>
                    <a:pt x="3543808" y="112509"/>
                  </a:lnTo>
                  <a:lnTo>
                    <a:pt x="3548938" y="96710"/>
                  </a:lnTo>
                  <a:lnTo>
                    <a:pt x="3550615" y="77152"/>
                  </a:lnTo>
                  <a:lnTo>
                    <a:pt x="3550615" y="67221"/>
                  </a:lnTo>
                  <a:lnTo>
                    <a:pt x="3535197" y="19100"/>
                  </a:lnTo>
                  <a:lnTo>
                    <a:pt x="3511245" y="6642"/>
                  </a:lnTo>
                  <a:lnTo>
                    <a:pt x="3511245" y="190106"/>
                  </a:lnTo>
                  <a:lnTo>
                    <a:pt x="3511245" y="214376"/>
                  </a:lnTo>
                  <a:lnTo>
                    <a:pt x="3509772" y="227393"/>
                  </a:lnTo>
                  <a:lnTo>
                    <a:pt x="3505428" y="235851"/>
                  </a:lnTo>
                  <a:lnTo>
                    <a:pt x="3498316" y="240436"/>
                  </a:lnTo>
                  <a:lnTo>
                    <a:pt x="3488575" y="241808"/>
                  </a:lnTo>
                  <a:lnTo>
                    <a:pt x="3463518" y="241808"/>
                  </a:lnTo>
                  <a:lnTo>
                    <a:pt x="3463518" y="156311"/>
                  </a:lnTo>
                  <a:lnTo>
                    <a:pt x="3483000" y="156311"/>
                  </a:lnTo>
                  <a:lnTo>
                    <a:pt x="3495802" y="157949"/>
                  </a:lnTo>
                  <a:lnTo>
                    <a:pt x="3504577" y="163512"/>
                  </a:lnTo>
                  <a:lnTo>
                    <a:pt x="3509619" y="173926"/>
                  </a:lnTo>
                  <a:lnTo>
                    <a:pt x="3511245" y="190106"/>
                  </a:lnTo>
                  <a:lnTo>
                    <a:pt x="3511245" y="6642"/>
                  </a:lnTo>
                  <a:lnTo>
                    <a:pt x="3506863" y="6045"/>
                  </a:lnTo>
                  <a:lnTo>
                    <a:pt x="3506863" y="71602"/>
                  </a:lnTo>
                  <a:lnTo>
                    <a:pt x="3506863" y="87109"/>
                  </a:lnTo>
                  <a:lnTo>
                    <a:pt x="3505060" y="101104"/>
                  </a:lnTo>
                  <a:lnTo>
                    <a:pt x="3499853" y="110172"/>
                  </a:lnTo>
                  <a:lnTo>
                    <a:pt x="3491598" y="115074"/>
                  </a:lnTo>
                  <a:lnTo>
                    <a:pt x="3480612" y="116535"/>
                  </a:lnTo>
                  <a:lnTo>
                    <a:pt x="3463518" y="116535"/>
                  </a:lnTo>
                  <a:lnTo>
                    <a:pt x="3463518" y="42964"/>
                  </a:lnTo>
                  <a:lnTo>
                    <a:pt x="3484588" y="42964"/>
                  </a:lnTo>
                  <a:lnTo>
                    <a:pt x="3494621" y="44640"/>
                  </a:lnTo>
                  <a:lnTo>
                    <a:pt x="3501542" y="49822"/>
                  </a:lnTo>
                  <a:lnTo>
                    <a:pt x="3505568" y="58724"/>
                  </a:lnTo>
                  <a:lnTo>
                    <a:pt x="3506863" y="71602"/>
                  </a:lnTo>
                  <a:lnTo>
                    <a:pt x="3506863" y="6045"/>
                  </a:lnTo>
                  <a:lnTo>
                    <a:pt x="3485781" y="3187"/>
                  </a:lnTo>
                  <a:lnTo>
                    <a:pt x="3419754" y="3187"/>
                  </a:lnTo>
                  <a:lnTo>
                    <a:pt x="3419754" y="281597"/>
                  </a:lnTo>
                  <a:lnTo>
                    <a:pt x="3488575" y="281597"/>
                  </a:lnTo>
                  <a:lnTo>
                    <a:pt x="3517404" y="277317"/>
                  </a:lnTo>
                  <a:lnTo>
                    <a:pt x="3538182" y="264693"/>
                  </a:lnTo>
                  <a:lnTo>
                    <a:pt x="3550767" y="244005"/>
                  </a:lnTo>
                  <a:lnTo>
                    <a:pt x="3551085" y="241808"/>
                  </a:lnTo>
                  <a:lnTo>
                    <a:pt x="3554984" y="215557"/>
                  </a:lnTo>
                  <a:lnTo>
                    <a:pt x="3554984" y="192887"/>
                  </a:lnTo>
                  <a:close/>
                </a:path>
                <a:path w="4199255" h="850265">
                  <a:moveTo>
                    <a:pt x="3718255" y="422770"/>
                  </a:moveTo>
                  <a:lnTo>
                    <a:pt x="3513150" y="422770"/>
                  </a:lnTo>
                  <a:lnTo>
                    <a:pt x="3513150" y="482460"/>
                  </a:lnTo>
                  <a:lnTo>
                    <a:pt x="3582530" y="482460"/>
                  </a:lnTo>
                  <a:lnTo>
                    <a:pt x="3582530" y="845680"/>
                  </a:lnTo>
                  <a:lnTo>
                    <a:pt x="3648887" y="845680"/>
                  </a:lnTo>
                  <a:lnTo>
                    <a:pt x="3648887" y="482460"/>
                  </a:lnTo>
                  <a:lnTo>
                    <a:pt x="3718255" y="482460"/>
                  </a:lnTo>
                  <a:lnTo>
                    <a:pt x="3718255" y="422770"/>
                  </a:lnTo>
                  <a:close/>
                </a:path>
                <a:path w="4199255" h="850265">
                  <a:moveTo>
                    <a:pt x="3720046" y="3187"/>
                  </a:moveTo>
                  <a:lnTo>
                    <a:pt x="3671925" y="3187"/>
                  </a:lnTo>
                  <a:lnTo>
                    <a:pt x="3636137" y="118122"/>
                  </a:lnTo>
                  <a:lnTo>
                    <a:pt x="3620211" y="179387"/>
                  </a:lnTo>
                  <a:lnTo>
                    <a:pt x="3620211" y="3187"/>
                  </a:lnTo>
                  <a:lnTo>
                    <a:pt x="3581247" y="3187"/>
                  </a:lnTo>
                  <a:lnTo>
                    <a:pt x="3581247" y="281584"/>
                  </a:lnTo>
                  <a:lnTo>
                    <a:pt x="3626180" y="281584"/>
                  </a:lnTo>
                  <a:lnTo>
                    <a:pt x="3662769" y="153924"/>
                  </a:lnTo>
                  <a:lnTo>
                    <a:pt x="3680676" y="85509"/>
                  </a:lnTo>
                  <a:lnTo>
                    <a:pt x="3680676" y="281584"/>
                  </a:lnTo>
                  <a:lnTo>
                    <a:pt x="3720046" y="281584"/>
                  </a:lnTo>
                  <a:lnTo>
                    <a:pt x="3720046" y="3187"/>
                  </a:lnTo>
                  <a:close/>
                </a:path>
                <a:path w="4199255" h="850265">
                  <a:moveTo>
                    <a:pt x="3873563" y="3187"/>
                  </a:moveTo>
                  <a:lnTo>
                    <a:pt x="3738334" y="3187"/>
                  </a:lnTo>
                  <a:lnTo>
                    <a:pt x="3738334" y="42557"/>
                  </a:lnTo>
                  <a:lnTo>
                    <a:pt x="3784079" y="42557"/>
                  </a:lnTo>
                  <a:lnTo>
                    <a:pt x="3784079" y="281317"/>
                  </a:lnTo>
                  <a:lnTo>
                    <a:pt x="3827830" y="281317"/>
                  </a:lnTo>
                  <a:lnTo>
                    <a:pt x="3827830" y="42557"/>
                  </a:lnTo>
                  <a:lnTo>
                    <a:pt x="3873563" y="42557"/>
                  </a:lnTo>
                  <a:lnTo>
                    <a:pt x="3873563" y="3187"/>
                  </a:lnTo>
                  <a:close/>
                </a:path>
                <a:path w="4199255" h="850265">
                  <a:moveTo>
                    <a:pt x="3957726" y="422770"/>
                  </a:moveTo>
                  <a:lnTo>
                    <a:pt x="3884739" y="422770"/>
                  </a:lnTo>
                  <a:lnTo>
                    <a:pt x="3830447" y="597103"/>
                  </a:lnTo>
                  <a:lnTo>
                    <a:pt x="3806317" y="690016"/>
                  </a:lnTo>
                  <a:lnTo>
                    <a:pt x="3806317" y="422770"/>
                  </a:lnTo>
                  <a:lnTo>
                    <a:pt x="3747185" y="422770"/>
                  </a:lnTo>
                  <a:lnTo>
                    <a:pt x="3747185" y="845045"/>
                  </a:lnTo>
                  <a:lnTo>
                    <a:pt x="3815372" y="845045"/>
                  </a:lnTo>
                  <a:lnTo>
                    <a:pt x="3870858" y="651408"/>
                  </a:lnTo>
                  <a:lnTo>
                    <a:pt x="3897998" y="547636"/>
                  </a:lnTo>
                  <a:lnTo>
                    <a:pt x="3897998" y="845045"/>
                  </a:lnTo>
                  <a:lnTo>
                    <a:pt x="3957726" y="845045"/>
                  </a:lnTo>
                  <a:lnTo>
                    <a:pt x="3957726" y="422770"/>
                  </a:lnTo>
                  <a:close/>
                </a:path>
                <a:path w="4199255" h="850265">
                  <a:moveTo>
                    <a:pt x="4031462" y="3187"/>
                  </a:moveTo>
                  <a:lnTo>
                    <a:pt x="3983342" y="3187"/>
                  </a:lnTo>
                  <a:lnTo>
                    <a:pt x="3947553" y="118122"/>
                  </a:lnTo>
                  <a:lnTo>
                    <a:pt x="3931628" y="179387"/>
                  </a:lnTo>
                  <a:lnTo>
                    <a:pt x="3931628" y="3187"/>
                  </a:lnTo>
                  <a:lnTo>
                    <a:pt x="3892664" y="3187"/>
                  </a:lnTo>
                  <a:lnTo>
                    <a:pt x="3892664" y="281584"/>
                  </a:lnTo>
                  <a:lnTo>
                    <a:pt x="3937597" y="281584"/>
                  </a:lnTo>
                  <a:lnTo>
                    <a:pt x="3974185" y="153924"/>
                  </a:lnTo>
                  <a:lnTo>
                    <a:pt x="3992092" y="85509"/>
                  </a:lnTo>
                  <a:lnTo>
                    <a:pt x="3992092" y="281584"/>
                  </a:lnTo>
                  <a:lnTo>
                    <a:pt x="4031462" y="281584"/>
                  </a:lnTo>
                  <a:lnTo>
                    <a:pt x="4031462" y="3187"/>
                  </a:lnTo>
                  <a:close/>
                </a:path>
                <a:path w="4199255" h="850265">
                  <a:moveTo>
                    <a:pt x="4190542" y="3187"/>
                  </a:moveTo>
                  <a:lnTo>
                    <a:pt x="4146804" y="3187"/>
                  </a:lnTo>
                  <a:lnTo>
                    <a:pt x="4146804" y="42964"/>
                  </a:lnTo>
                  <a:lnTo>
                    <a:pt x="4146804" y="128460"/>
                  </a:lnTo>
                  <a:lnTo>
                    <a:pt x="4129697" y="128460"/>
                  </a:lnTo>
                  <a:lnTo>
                    <a:pt x="4118711" y="127000"/>
                  </a:lnTo>
                  <a:lnTo>
                    <a:pt x="4110456" y="122110"/>
                  </a:lnTo>
                  <a:lnTo>
                    <a:pt x="4105262" y="113030"/>
                  </a:lnTo>
                  <a:lnTo>
                    <a:pt x="4103446" y="99034"/>
                  </a:lnTo>
                  <a:lnTo>
                    <a:pt x="4103446" y="71589"/>
                  </a:lnTo>
                  <a:lnTo>
                    <a:pt x="4104754" y="58724"/>
                  </a:lnTo>
                  <a:lnTo>
                    <a:pt x="4108767" y="49822"/>
                  </a:lnTo>
                  <a:lnTo>
                    <a:pt x="4115701" y="44640"/>
                  </a:lnTo>
                  <a:lnTo>
                    <a:pt x="4125722" y="42964"/>
                  </a:lnTo>
                  <a:lnTo>
                    <a:pt x="4146804" y="42964"/>
                  </a:lnTo>
                  <a:lnTo>
                    <a:pt x="4146804" y="3187"/>
                  </a:lnTo>
                  <a:lnTo>
                    <a:pt x="4124528" y="3187"/>
                  </a:lnTo>
                  <a:lnTo>
                    <a:pt x="4095267" y="7162"/>
                  </a:lnTo>
                  <a:lnTo>
                    <a:pt x="4075112" y="19100"/>
                  </a:lnTo>
                  <a:lnTo>
                    <a:pt x="4063454" y="39090"/>
                  </a:lnTo>
                  <a:lnTo>
                    <a:pt x="4059707" y="67221"/>
                  </a:lnTo>
                  <a:lnTo>
                    <a:pt x="4059707" y="89090"/>
                  </a:lnTo>
                  <a:lnTo>
                    <a:pt x="4061434" y="108712"/>
                  </a:lnTo>
                  <a:lnTo>
                    <a:pt x="4066717" y="124637"/>
                  </a:lnTo>
                  <a:lnTo>
                    <a:pt x="4075646" y="136906"/>
                  </a:lnTo>
                  <a:lnTo>
                    <a:pt x="4088346" y="145567"/>
                  </a:lnTo>
                  <a:lnTo>
                    <a:pt x="4074579" y="154597"/>
                  </a:lnTo>
                  <a:lnTo>
                    <a:pt x="4065625" y="167741"/>
                  </a:lnTo>
                  <a:lnTo>
                    <a:pt x="4060761" y="184607"/>
                  </a:lnTo>
                  <a:lnTo>
                    <a:pt x="4059390" y="203631"/>
                  </a:lnTo>
                  <a:lnTo>
                    <a:pt x="4059301" y="247777"/>
                  </a:lnTo>
                  <a:lnTo>
                    <a:pt x="4059174" y="257314"/>
                  </a:lnTo>
                  <a:lnTo>
                    <a:pt x="4058564" y="265874"/>
                  </a:lnTo>
                  <a:lnTo>
                    <a:pt x="4057116" y="273850"/>
                  </a:lnTo>
                  <a:lnTo>
                    <a:pt x="4054525" y="281597"/>
                  </a:lnTo>
                  <a:lnTo>
                    <a:pt x="4099077" y="281597"/>
                  </a:lnTo>
                  <a:lnTo>
                    <a:pt x="4103052" y="203631"/>
                  </a:lnTo>
                  <a:lnTo>
                    <a:pt x="4104729" y="187198"/>
                  </a:lnTo>
                  <a:lnTo>
                    <a:pt x="4109910" y="176237"/>
                  </a:lnTo>
                  <a:lnTo>
                    <a:pt x="4118826" y="170129"/>
                  </a:lnTo>
                  <a:lnTo>
                    <a:pt x="4131691" y="168236"/>
                  </a:lnTo>
                  <a:lnTo>
                    <a:pt x="4146804" y="168236"/>
                  </a:lnTo>
                  <a:lnTo>
                    <a:pt x="4146804" y="281597"/>
                  </a:lnTo>
                  <a:lnTo>
                    <a:pt x="4190542" y="281597"/>
                  </a:lnTo>
                  <a:lnTo>
                    <a:pt x="4190542" y="168236"/>
                  </a:lnTo>
                  <a:lnTo>
                    <a:pt x="4190542" y="128460"/>
                  </a:lnTo>
                  <a:lnTo>
                    <a:pt x="4190542" y="42964"/>
                  </a:lnTo>
                  <a:lnTo>
                    <a:pt x="4190542" y="3187"/>
                  </a:lnTo>
                  <a:close/>
                </a:path>
                <a:path w="4199255" h="850265">
                  <a:moveTo>
                    <a:pt x="4199013" y="422770"/>
                  </a:moveTo>
                  <a:lnTo>
                    <a:pt x="4132643" y="422770"/>
                  </a:lnTo>
                  <a:lnTo>
                    <a:pt x="4132643" y="483095"/>
                  </a:lnTo>
                  <a:lnTo>
                    <a:pt x="4132643" y="612800"/>
                  </a:lnTo>
                  <a:lnTo>
                    <a:pt x="4106710" y="612800"/>
                  </a:lnTo>
                  <a:lnTo>
                    <a:pt x="4090060" y="610577"/>
                  </a:lnTo>
                  <a:lnTo>
                    <a:pt x="4077538" y="603148"/>
                  </a:lnTo>
                  <a:lnTo>
                    <a:pt x="4069638" y="589381"/>
                  </a:lnTo>
                  <a:lnTo>
                    <a:pt x="4066908" y="568147"/>
                  </a:lnTo>
                  <a:lnTo>
                    <a:pt x="4066908" y="526529"/>
                  </a:lnTo>
                  <a:lnTo>
                    <a:pt x="4068876" y="507022"/>
                  </a:lnTo>
                  <a:lnTo>
                    <a:pt x="4074972" y="493496"/>
                  </a:lnTo>
                  <a:lnTo>
                    <a:pt x="4085475" y="485648"/>
                  </a:lnTo>
                  <a:lnTo>
                    <a:pt x="4100677" y="483095"/>
                  </a:lnTo>
                  <a:lnTo>
                    <a:pt x="4132643" y="483095"/>
                  </a:lnTo>
                  <a:lnTo>
                    <a:pt x="4132643" y="422770"/>
                  </a:lnTo>
                  <a:lnTo>
                    <a:pt x="4098874" y="422770"/>
                  </a:lnTo>
                  <a:lnTo>
                    <a:pt x="4054500" y="428790"/>
                  </a:lnTo>
                  <a:lnTo>
                    <a:pt x="4023918" y="446900"/>
                  </a:lnTo>
                  <a:lnTo>
                    <a:pt x="4006227" y="477227"/>
                  </a:lnTo>
                  <a:lnTo>
                    <a:pt x="4000538" y="519887"/>
                  </a:lnTo>
                  <a:lnTo>
                    <a:pt x="4000538" y="553072"/>
                  </a:lnTo>
                  <a:lnTo>
                    <a:pt x="4003167" y="582828"/>
                  </a:lnTo>
                  <a:lnTo>
                    <a:pt x="4011180" y="606996"/>
                  </a:lnTo>
                  <a:lnTo>
                    <a:pt x="4024719" y="625602"/>
                  </a:lnTo>
                  <a:lnTo>
                    <a:pt x="4043984" y="638733"/>
                  </a:lnTo>
                  <a:lnTo>
                    <a:pt x="4023106" y="652437"/>
                  </a:lnTo>
                  <a:lnTo>
                    <a:pt x="4009517" y="672363"/>
                  </a:lnTo>
                  <a:lnTo>
                    <a:pt x="4002151" y="697941"/>
                  </a:lnTo>
                  <a:lnTo>
                    <a:pt x="3999941" y="728624"/>
                  </a:lnTo>
                  <a:lnTo>
                    <a:pt x="3999941" y="793775"/>
                  </a:lnTo>
                  <a:lnTo>
                    <a:pt x="3999738" y="808228"/>
                  </a:lnTo>
                  <a:lnTo>
                    <a:pt x="3998811" y="821220"/>
                  </a:lnTo>
                  <a:lnTo>
                    <a:pt x="3996626" y="833297"/>
                  </a:lnTo>
                  <a:lnTo>
                    <a:pt x="3992702" y="845045"/>
                  </a:lnTo>
                  <a:lnTo>
                    <a:pt x="4060266" y="845045"/>
                  </a:lnTo>
                  <a:lnTo>
                    <a:pt x="4066298" y="793775"/>
                  </a:lnTo>
                  <a:lnTo>
                    <a:pt x="4066311" y="726808"/>
                  </a:lnTo>
                  <a:lnTo>
                    <a:pt x="4068851" y="701878"/>
                  </a:lnTo>
                  <a:lnTo>
                    <a:pt x="4076712" y="685266"/>
                  </a:lnTo>
                  <a:lnTo>
                    <a:pt x="4090225" y="675995"/>
                  </a:lnTo>
                  <a:lnTo>
                    <a:pt x="4109732" y="673125"/>
                  </a:lnTo>
                  <a:lnTo>
                    <a:pt x="4132643" y="673125"/>
                  </a:lnTo>
                  <a:lnTo>
                    <a:pt x="4132643" y="845045"/>
                  </a:lnTo>
                  <a:lnTo>
                    <a:pt x="4199013" y="845045"/>
                  </a:lnTo>
                  <a:lnTo>
                    <a:pt x="4199013" y="673125"/>
                  </a:lnTo>
                  <a:lnTo>
                    <a:pt x="4199013" y="612800"/>
                  </a:lnTo>
                  <a:lnTo>
                    <a:pt x="4199013" y="483095"/>
                  </a:lnTo>
                  <a:lnTo>
                    <a:pt x="4199013" y="422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787243"/>
            <a:ext cx="20104100" cy="8884285"/>
            <a:chOff x="0" y="1787243"/>
            <a:chExt cx="20104100" cy="8884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5838" y="1787243"/>
              <a:ext cx="8962412" cy="88842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0592054"/>
              <a:ext cx="20104100" cy="55244"/>
            </a:xfrm>
            <a:custGeom>
              <a:avLst/>
              <a:gdLst/>
              <a:ahLst/>
              <a:cxnLst/>
              <a:rect l="l" t="t" r="r" b="b"/>
              <a:pathLst>
                <a:path w="20104100" h="55245">
                  <a:moveTo>
                    <a:pt x="20104099" y="0"/>
                  </a:moveTo>
                  <a:lnTo>
                    <a:pt x="0" y="0"/>
                  </a:lnTo>
                  <a:lnTo>
                    <a:pt x="0" y="55212"/>
                  </a:lnTo>
                  <a:lnTo>
                    <a:pt x="20104099" y="55212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11138216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40"/>
                </a:lnTo>
                <a:lnTo>
                  <a:pt x="20104099" y="17034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88604" y="1658200"/>
            <a:ext cx="8143240" cy="149335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600" b="0" spc="-10" dirty="0">
                <a:solidFill>
                  <a:srgbClr val="4D4D4D"/>
                </a:solidFill>
                <a:latin typeface="BebasNeueBook"/>
                <a:cs typeface="BebasNeueBook"/>
              </a:rPr>
              <a:t>ПИТЬЕВАЯ</a:t>
            </a:r>
            <a:endParaRPr sz="9600" dirty="0">
              <a:latin typeface="BebasNeueBook"/>
              <a:cs typeface="BebasNeue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2141" y="3961087"/>
            <a:ext cx="6558915" cy="25423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600" b="1" spc="-20" dirty="0">
                <a:solidFill>
                  <a:srgbClr val="292D90"/>
                </a:solidFill>
                <a:latin typeface="Bebas Neue"/>
                <a:cs typeface="Bebas Neue"/>
              </a:rPr>
              <a:t>ВОДА</a:t>
            </a:r>
            <a:endParaRPr sz="9600" dirty="0">
              <a:latin typeface="Bebas Neue"/>
              <a:cs typeface="Bebas Neue"/>
            </a:endParaRPr>
          </a:p>
          <a:p>
            <a:pPr marL="134620" marR="5080">
              <a:lnSpc>
                <a:spcPct val="101099"/>
              </a:lnSpc>
              <a:spcBef>
                <a:spcPts val="3135"/>
              </a:spcBef>
            </a:pP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Предложения</a:t>
            </a:r>
            <a:r>
              <a:rPr sz="2100" spc="3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по</a:t>
            </a:r>
            <a:r>
              <a:rPr sz="2100" spc="3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производству</a:t>
            </a:r>
            <a:r>
              <a:rPr sz="2100" spc="3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питьевой</a:t>
            </a:r>
            <a:r>
              <a:rPr sz="2100" spc="3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spc="-20" dirty="0">
                <a:solidFill>
                  <a:srgbClr val="333333"/>
                </a:solidFill>
                <a:latin typeface="Open Sans"/>
                <a:cs typeface="Open Sans"/>
              </a:rPr>
              <a:t>воды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на</a:t>
            </a:r>
            <a:r>
              <a:rPr sz="2100" spc="3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базе</a:t>
            </a:r>
            <a:r>
              <a:rPr sz="2100" spc="4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месторождений</a:t>
            </a:r>
            <a:r>
              <a:rPr sz="2100" spc="3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подземных</a:t>
            </a:r>
            <a:r>
              <a:rPr sz="2100" spc="4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333333"/>
                </a:solidFill>
                <a:latin typeface="Open Sans"/>
                <a:cs typeface="Open Sans"/>
              </a:rPr>
              <a:t>вод</a:t>
            </a:r>
            <a:r>
              <a:rPr sz="2100" spc="4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Open Sans"/>
                <a:cs typeface="Open Sans"/>
              </a:rPr>
              <a:t>Бурятии</a:t>
            </a:r>
            <a:endParaRPr sz="2100" dirty="0">
              <a:latin typeface="Open Sans"/>
              <a:cs typeface="Open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20104100" cy="329565"/>
          </a:xfrm>
          <a:custGeom>
            <a:avLst/>
            <a:gdLst/>
            <a:ahLst/>
            <a:cxnLst/>
            <a:rect l="l" t="t" r="r" b="b"/>
            <a:pathLst>
              <a:path w="20104100" h="329565">
                <a:moveTo>
                  <a:pt x="20104099" y="0"/>
                </a:moveTo>
                <a:lnTo>
                  <a:pt x="0" y="0"/>
                </a:lnTo>
                <a:lnTo>
                  <a:pt x="0" y="329319"/>
                </a:lnTo>
                <a:lnTo>
                  <a:pt x="20104099" y="329319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3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3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0578"/>
            <a:ext cx="3957320" cy="4214495"/>
          </a:xfrm>
          <a:custGeom>
            <a:avLst/>
            <a:gdLst/>
            <a:ahLst/>
            <a:cxnLst/>
            <a:rect l="l" t="t" r="r" b="b"/>
            <a:pathLst>
              <a:path w="3957320" h="4214495">
                <a:moveTo>
                  <a:pt x="3596912" y="0"/>
                </a:moveTo>
                <a:lnTo>
                  <a:pt x="0" y="0"/>
                </a:lnTo>
                <a:lnTo>
                  <a:pt x="0" y="4214238"/>
                </a:lnTo>
                <a:lnTo>
                  <a:pt x="3596912" y="4214238"/>
                </a:lnTo>
                <a:lnTo>
                  <a:pt x="3645762" y="4210951"/>
                </a:lnTo>
                <a:lnTo>
                  <a:pt x="3692615" y="4201378"/>
                </a:lnTo>
                <a:lnTo>
                  <a:pt x="3737041" y="4185947"/>
                </a:lnTo>
                <a:lnTo>
                  <a:pt x="3778613" y="4165087"/>
                </a:lnTo>
                <a:lnTo>
                  <a:pt x="3816901" y="4139226"/>
                </a:lnTo>
                <a:lnTo>
                  <a:pt x="3851475" y="4108795"/>
                </a:lnTo>
                <a:lnTo>
                  <a:pt x="3881907" y="4074221"/>
                </a:lnTo>
                <a:lnTo>
                  <a:pt x="3907769" y="4035933"/>
                </a:lnTo>
                <a:lnTo>
                  <a:pt x="3928630" y="3994361"/>
                </a:lnTo>
                <a:lnTo>
                  <a:pt x="3944062" y="3949934"/>
                </a:lnTo>
                <a:lnTo>
                  <a:pt x="3953635" y="3903080"/>
                </a:lnTo>
                <a:lnTo>
                  <a:pt x="3956922" y="3854228"/>
                </a:lnTo>
                <a:lnTo>
                  <a:pt x="3956922" y="359999"/>
                </a:lnTo>
                <a:lnTo>
                  <a:pt x="3953635" y="311149"/>
                </a:lnTo>
                <a:lnTo>
                  <a:pt x="3944062" y="264297"/>
                </a:lnTo>
                <a:lnTo>
                  <a:pt x="3928630" y="219871"/>
                </a:lnTo>
                <a:lnTo>
                  <a:pt x="3907769" y="178301"/>
                </a:lnTo>
                <a:lnTo>
                  <a:pt x="3881907" y="140014"/>
                </a:lnTo>
                <a:lnTo>
                  <a:pt x="3851475" y="105441"/>
                </a:lnTo>
                <a:lnTo>
                  <a:pt x="3816901" y="75010"/>
                </a:lnTo>
                <a:lnTo>
                  <a:pt x="3778613" y="49150"/>
                </a:lnTo>
                <a:lnTo>
                  <a:pt x="3737041" y="28290"/>
                </a:lnTo>
                <a:lnTo>
                  <a:pt x="3692615" y="12859"/>
                </a:lnTo>
                <a:lnTo>
                  <a:pt x="3645762" y="3286"/>
                </a:lnTo>
                <a:lnTo>
                  <a:pt x="3596912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20104100" cy="329565"/>
          </a:xfrm>
          <a:custGeom>
            <a:avLst/>
            <a:gdLst/>
            <a:ahLst/>
            <a:cxnLst/>
            <a:rect l="l" t="t" r="r" b="b"/>
            <a:pathLst>
              <a:path w="20104100" h="329565">
                <a:moveTo>
                  <a:pt x="20104099" y="329319"/>
                </a:moveTo>
                <a:lnTo>
                  <a:pt x="0" y="329319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329319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99398" y="1848955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54023" y="1812326"/>
            <a:ext cx="560705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1</a:t>
            </a:r>
          </a:p>
        </p:txBody>
      </p:sp>
      <p:sp>
        <p:nvSpPr>
          <p:cNvPr id="8" name="object 8"/>
          <p:cNvSpPr/>
          <p:nvPr/>
        </p:nvSpPr>
        <p:spPr>
          <a:xfrm>
            <a:off x="13099398" y="3557702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376716" y="3521068"/>
            <a:ext cx="560705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7350">
              <a:latin typeface="Open Sans"/>
              <a:cs typeface="Open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099398" y="5239609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099398" y="6776019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099398" y="8357528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364494" y="4790994"/>
            <a:ext cx="570865" cy="4679950"/>
          </a:xfrm>
          <a:prstGeom prst="rect">
            <a:avLst/>
          </a:prstGeom>
        </p:spPr>
        <p:txBody>
          <a:bodyPr vert="horz" wrap="square" lIns="0" tIns="42799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3370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73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279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4</a:t>
            </a:r>
            <a:endParaRPr sz="7350">
              <a:latin typeface="Open Sans"/>
              <a:cs typeface="Open Sans"/>
            </a:endParaRPr>
          </a:p>
          <a:p>
            <a:pPr marL="22860">
              <a:lnSpc>
                <a:spcPct val="100000"/>
              </a:lnSpc>
              <a:spcBef>
                <a:spcPts val="3629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5</a:t>
            </a:r>
            <a:endParaRPr sz="7350">
              <a:latin typeface="Open Sans"/>
              <a:cs typeface="Open San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2479" y="1118883"/>
            <a:ext cx="12295505" cy="8653780"/>
            <a:chOff x="392479" y="1118883"/>
            <a:chExt cx="12295505" cy="865378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479" y="1118883"/>
              <a:ext cx="12294985" cy="86532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502603" y="4364627"/>
              <a:ext cx="4150360" cy="3187700"/>
            </a:xfrm>
            <a:custGeom>
              <a:avLst/>
              <a:gdLst/>
              <a:ahLst/>
              <a:cxnLst/>
              <a:rect l="l" t="t" r="r" b="b"/>
              <a:pathLst>
                <a:path w="4150359" h="3187700">
                  <a:moveTo>
                    <a:pt x="1522133" y="2717800"/>
                  </a:moveTo>
                  <a:lnTo>
                    <a:pt x="1505724" y="2717800"/>
                  </a:lnTo>
                  <a:lnTo>
                    <a:pt x="1507439" y="2755900"/>
                  </a:lnTo>
                  <a:lnTo>
                    <a:pt x="1522133" y="2717800"/>
                  </a:lnTo>
                  <a:close/>
                </a:path>
                <a:path w="4150359" h="3187700">
                  <a:moveTo>
                    <a:pt x="1948345" y="303707"/>
                  </a:moveTo>
                  <a:lnTo>
                    <a:pt x="1944458" y="278307"/>
                  </a:lnTo>
                  <a:lnTo>
                    <a:pt x="1934857" y="265607"/>
                  </a:lnTo>
                  <a:lnTo>
                    <a:pt x="1920367" y="265607"/>
                  </a:lnTo>
                  <a:lnTo>
                    <a:pt x="1903526" y="252907"/>
                  </a:lnTo>
                  <a:lnTo>
                    <a:pt x="1887537" y="265607"/>
                  </a:lnTo>
                  <a:lnTo>
                    <a:pt x="1874164" y="265607"/>
                  </a:lnTo>
                  <a:lnTo>
                    <a:pt x="1865198" y="278307"/>
                  </a:lnTo>
                  <a:lnTo>
                    <a:pt x="1755114" y="583107"/>
                  </a:lnTo>
                  <a:lnTo>
                    <a:pt x="1756308" y="583488"/>
                  </a:lnTo>
                  <a:lnTo>
                    <a:pt x="1688744" y="722807"/>
                  </a:lnTo>
                  <a:lnTo>
                    <a:pt x="1688871" y="722871"/>
                  </a:lnTo>
                  <a:lnTo>
                    <a:pt x="1727606" y="741857"/>
                  </a:lnTo>
                  <a:lnTo>
                    <a:pt x="1688896" y="722807"/>
                  </a:lnTo>
                  <a:lnTo>
                    <a:pt x="1765896" y="760628"/>
                  </a:lnTo>
                  <a:lnTo>
                    <a:pt x="1766328" y="760907"/>
                  </a:lnTo>
                  <a:lnTo>
                    <a:pt x="1766468" y="760907"/>
                  </a:lnTo>
                  <a:lnTo>
                    <a:pt x="1777758" y="735507"/>
                  </a:lnTo>
                  <a:lnTo>
                    <a:pt x="1783410" y="722807"/>
                  </a:lnTo>
                  <a:lnTo>
                    <a:pt x="1834222" y="608507"/>
                  </a:lnTo>
                  <a:lnTo>
                    <a:pt x="1835607" y="608507"/>
                  </a:lnTo>
                  <a:lnTo>
                    <a:pt x="1845170" y="583107"/>
                  </a:lnTo>
                  <a:lnTo>
                    <a:pt x="1945690" y="316407"/>
                  </a:lnTo>
                  <a:lnTo>
                    <a:pt x="1948345" y="303707"/>
                  </a:lnTo>
                  <a:close/>
                </a:path>
                <a:path w="4150359" h="3187700">
                  <a:moveTo>
                    <a:pt x="2724467" y="2362200"/>
                  </a:moveTo>
                  <a:lnTo>
                    <a:pt x="2718397" y="2324100"/>
                  </a:lnTo>
                  <a:lnTo>
                    <a:pt x="2718397" y="2362200"/>
                  </a:lnTo>
                  <a:lnTo>
                    <a:pt x="2724467" y="2362200"/>
                  </a:lnTo>
                  <a:close/>
                </a:path>
                <a:path w="4150359" h="3187700">
                  <a:moveTo>
                    <a:pt x="3831234" y="1181100"/>
                  </a:moveTo>
                  <a:lnTo>
                    <a:pt x="3793858" y="1168400"/>
                  </a:lnTo>
                  <a:lnTo>
                    <a:pt x="3828897" y="1193800"/>
                  </a:lnTo>
                  <a:lnTo>
                    <a:pt x="3829748" y="1193800"/>
                  </a:lnTo>
                  <a:lnTo>
                    <a:pt x="3830523" y="1181100"/>
                  </a:lnTo>
                  <a:lnTo>
                    <a:pt x="3831234" y="1181100"/>
                  </a:lnTo>
                  <a:close/>
                </a:path>
                <a:path w="4150359" h="3187700">
                  <a:moveTo>
                    <a:pt x="4065955" y="1943100"/>
                  </a:moveTo>
                  <a:lnTo>
                    <a:pt x="4065473" y="1943100"/>
                  </a:lnTo>
                  <a:lnTo>
                    <a:pt x="4063441" y="1930400"/>
                  </a:lnTo>
                  <a:lnTo>
                    <a:pt x="4028262" y="1816100"/>
                  </a:lnTo>
                  <a:lnTo>
                    <a:pt x="4020451" y="1790700"/>
                  </a:lnTo>
                  <a:lnTo>
                    <a:pt x="4012628" y="1765300"/>
                  </a:lnTo>
                  <a:lnTo>
                    <a:pt x="4009923" y="1765300"/>
                  </a:lnTo>
                  <a:lnTo>
                    <a:pt x="4006177" y="1752600"/>
                  </a:lnTo>
                  <a:lnTo>
                    <a:pt x="3995966" y="1752600"/>
                  </a:lnTo>
                  <a:lnTo>
                    <a:pt x="3977436" y="1781683"/>
                  </a:lnTo>
                  <a:lnTo>
                    <a:pt x="3971683" y="1784350"/>
                  </a:lnTo>
                  <a:lnTo>
                    <a:pt x="3995966" y="1752600"/>
                  </a:lnTo>
                  <a:lnTo>
                    <a:pt x="3843909" y="1644586"/>
                  </a:lnTo>
                  <a:lnTo>
                    <a:pt x="3840099" y="1638300"/>
                  </a:lnTo>
                  <a:lnTo>
                    <a:pt x="3793909" y="1562100"/>
                  </a:lnTo>
                  <a:lnTo>
                    <a:pt x="3763124" y="1511300"/>
                  </a:lnTo>
                  <a:lnTo>
                    <a:pt x="3726103" y="1530350"/>
                  </a:lnTo>
                  <a:lnTo>
                    <a:pt x="3731158" y="1524000"/>
                  </a:lnTo>
                  <a:lnTo>
                    <a:pt x="3733063" y="1521612"/>
                  </a:lnTo>
                  <a:lnTo>
                    <a:pt x="3763124" y="1511300"/>
                  </a:lnTo>
                  <a:lnTo>
                    <a:pt x="3760139" y="1498600"/>
                  </a:lnTo>
                  <a:lnTo>
                    <a:pt x="3751389" y="1498600"/>
                  </a:lnTo>
                  <a:lnTo>
                    <a:pt x="3720338" y="1473200"/>
                  </a:lnTo>
                  <a:lnTo>
                    <a:pt x="3682492" y="1442237"/>
                  </a:lnTo>
                  <a:lnTo>
                    <a:pt x="3687775" y="1422400"/>
                  </a:lnTo>
                  <a:lnTo>
                    <a:pt x="3691166" y="1409700"/>
                  </a:lnTo>
                  <a:lnTo>
                    <a:pt x="3653840" y="1403959"/>
                  </a:lnTo>
                  <a:lnTo>
                    <a:pt x="3653840" y="1498600"/>
                  </a:lnTo>
                  <a:lnTo>
                    <a:pt x="3632949" y="1460500"/>
                  </a:lnTo>
                  <a:lnTo>
                    <a:pt x="3653840" y="1498600"/>
                  </a:lnTo>
                  <a:lnTo>
                    <a:pt x="3653840" y="1403959"/>
                  </a:lnTo>
                  <a:lnTo>
                    <a:pt x="3608603" y="1397000"/>
                  </a:lnTo>
                  <a:lnTo>
                    <a:pt x="3596729" y="1432636"/>
                  </a:lnTo>
                  <a:lnTo>
                    <a:pt x="3535857" y="1473200"/>
                  </a:lnTo>
                  <a:lnTo>
                    <a:pt x="3529533" y="1473200"/>
                  </a:lnTo>
                  <a:lnTo>
                    <a:pt x="3545929" y="1488516"/>
                  </a:lnTo>
                  <a:lnTo>
                    <a:pt x="3556724" y="1504924"/>
                  </a:lnTo>
                  <a:lnTo>
                    <a:pt x="3529533" y="1473200"/>
                  </a:lnTo>
                  <a:lnTo>
                    <a:pt x="3270478" y="1685112"/>
                  </a:lnTo>
                  <a:lnTo>
                    <a:pt x="3229826" y="1676400"/>
                  </a:lnTo>
                  <a:lnTo>
                    <a:pt x="3199320" y="1676400"/>
                  </a:lnTo>
                  <a:lnTo>
                    <a:pt x="3190494" y="1689100"/>
                  </a:lnTo>
                  <a:lnTo>
                    <a:pt x="3218015" y="1714500"/>
                  </a:lnTo>
                  <a:lnTo>
                    <a:pt x="3216567" y="1719186"/>
                  </a:lnTo>
                  <a:lnTo>
                    <a:pt x="3190494" y="1689100"/>
                  </a:lnTo>
                  <a:lnTo>
                    <a:pt x="3139681" y="1727200"/>
                  </a:lnTo>
                  <a:lnTo>
                    <a:pt x="3167202" y="1758950"/>
                  </a:lnTo>
                  <a:lnTo>
                    <a:pt x="3162058" y="1758175"/>
                  </a:lnTo>
                  <a:lnTo>
                    <a:pt x="3139681" y="1727200"/>
                  </a:lnTo>
                  <a:lnTo>
                    <a:pt x="3134664" y="1727200"/>
                  </a:lnTo>
                  <a:lnTo>
                    <a:pt x="3130537" y="1739900"/>
                  </a:lnTo>
                  <a:lnTo>
                    <a:pt x="3127387" y="1739900"/>
                  </a:lnTo>
                  <a:lnTo>
                    <a:pt x="3125292" y="1752600"/>
                  </a:lnTo>
                  <a:lnTo>
                    <a:pt x="3111766" y="1813483"/>
                  </a:lnTo>
                  <a:lnTo>
                    <a:pt x="3110738" y="1814347"/>
                  </a:lnTo>
                  <a:lnTo>
                    <a:pt x="3110738" y="1917700"/>
                  </a:lnTo>
                  <a:lnTo>
                    <a:pt x="3061627" y="1883702"/>
                  </a:lnTo>
                  <a:lnTo>
                    <a:pt x="3074047" y="1892300"/>
                  </a:lnTo>
                  <a:lnTo>
                    <a:pt x="3110738" y="1917700"/>
                  </a:lnTo>
                  <a:lnTo>
                    <a:pt x="3110738" y="1814347"/>
                  </a:lnTo>
                  <a:lnTo>
                    <a:pt x="3047669" y="1866900"/>
                  </a:lnTo>
                  <a:lnTo>
                    <a:pt x="3037370" y="1866900"/>
                  </a:lnTo>
                  <a:lnTo>
                    <a:pt x="2918815" y="2070100"/>
                  </a:lnTo>
                  <a:lnTo>
                    <a:pt x="2955506" y="2089150"/>
                  </a:lnTo>
                  <a:lnTo>
                    <a:pt x="2943733" y="2087359"/>
                  </a:lnTo>
                  <a:lnTo>
                    <a:pt x="2918815" y="2070100"/>
                  </a:lnTo>
                  <a:lnTo>
                    <a:pt x="2914891" y="2070100"/>
                  </a:lnTo>
                  <a:lnTo>
                    <a:pt x="2913850" y="2082800"/>
                  </a:lnTo>
                  <a:lnTo>
                    <a:pt x="2893682" y="2163432"/>
                  </a:lnTo>
                  <a:lnTo>
                    <a:pt x="2812935" y="2262517"/>
                  </a:lnTo>
                  <a:lnTo>
                    <a:pt x="2712301" y="2273300"/>
                  </a:lnTo>
                  <a:lnTo>
                    <a:pt x="2633700" y="2273300"/>
                  </a:lnTo>
                  <a:lnTo>
                    <a:pt x="2633700" y="2324074"/>
                  </a:lnTo>
                  <a:lnTo>
                    <a:pt x="2633700" y="2362200"/>
                  </a:lnTo>
                  <a:lnTo>
                    <a:pt x="2633688" y="2324074"/>
                  </a:lnTo>
                  <a:lnTo>
                    <a:pt x="2633700" y="2273300"/>
                  </a:lnTo>
                  <a:lnTo>
                    <a:pt x="2620454" y="2273300"/>
                  </a:lnTo>
                  <a:lnTo>
                    <a:pt x="2614485" y="2286000"/>
                  </a:lnTo>
                  <a:lnTo>
                    <a:pt x="2519489" y="2333485"/>
                  </a:lnTo>
                  <a:lnTo>
                    <a:pt x="2516111" y="2324100"/>
                  </a:lnTo>
                  <a:lnTo>
                    <a:pt x="2431440" y="2362200"/>
                  </a:lnTo>
                  <a:lnTo>
                    <a:pt x="2430653" y="2362200"/>
                  </a:lnTo>
                  <a:lnTo>
                    <a:pt x="2227237" y="2456078"/>
                  </a:lnTo>
                  <a:lnTo>
                    <a:pt x="2227237" y="2451100"/>
                  </a:lnTo>
                  <a:lnTo>
                    <a:pt x="2184882" y="2451100"/>
                  </a:lnTo>
                  <a:lnTo>
                    <a:pt x="2171293" y="2451100"/>
                  </a:lnTo>
                  <a:lnTo>
                    <a:pt x="2095080" y="2476500"/>
                  </a:lnTo>
                  <a:lnTo>
                    <a:pt x="2095487" y="2477833"/>
                  </a:lnTo>
                  <a:lnTo>
                    <a:pt x="2019719" y="2489200"/>
                  </a:lnTo>
                  <a:lnTo>
                    <a:pt x="2016290" y="2489200"/>
                  </a:lnTo>
                  <a:lnTo>
                    <a:pt x="2022830" y="2521572"/>
                  </a:lnTo>
                  <a:lnTo>
                    <a:pt x="2023999" y="2533713"/>
                  </a:lnTo>
                  <a:lnTo>
                    <a:pt x="2016290" y="2489200"/>
                  </a:lnTo>
                  <a:lnTo>
                    <a:pt x="1923148" y="2501900"/>
                  </a:lnTo>
                  <a:lnTo>
                    <a:pt x="1930844" y="2546350"/>
                  </a:lnTo>
                  <a:lnTo>
                    <a:pt x="1929688" y="2545067"/>
                  </a:lnTo>
                  <a:lnTo>
                    <a:pt x="1923148" y="2501900"/>
                  </a:lnTo>
                  <a:lnTo>
                    <a:pt x="1915401" y="2501900"/>
                  </a:lnTo>
                  <a:lnTo>
                    <a:pt x="1908175" y="2514600"/>
                  </a:lnTo>
                  <a:lnTo>
                    <a:pt x="1902282" y="2514600"/>
                  </a:lnTo>
                  <a:lnTo>
                    <a:pt x="1780971" y="2625788"/>
                  </a:lnTo>
                  <a:lnTo>
                    <a:pt x="1780971" y="2685796"/>
                  </a:lnTo>
                  <a:lnTo>
                    <a:pt x="1778419" y="2679712"/>
                  </a:lnTo>
                  <a:lnTo>
                    <a:pt x="1780971" y="2685796"/>
                  </a:lnTo>
                  <a:lnTo>
                    <a:pt x="1780971" y="2625788"/>
                  </a:lnTo>
                  <a:lnTo>
                    <a:pt x="1762798" y="2642438"/>
                  </a:lnTo>
                  <a:lnTo>
                    <a:pt x="1762455" y="2641600"/>
                  </a:lnTo>
                  <a:lnTo>
                    <a:pt x="1709699" y="2665336"/>
                  </a:lnTo>
                  <a:lnTo>
                    <a:pt x="1709699" y="2755900"/>
                  </a:lnTo>
                  <a:lnTo>
                    <a:pt x="1693722" y="2717787"/>
                  </a:lnTo>
                  <a:lnTo>
                    <a:pt x="1709699" y="2755900"/>
                  </a:lnTo>
                  <a:lnTo>
                    <a:pt x="1709699" y="2665336"/>
                  </a:lnTo>
                  <a:lnTo>
                    <a:pt x="1677771" y="2679700"/>
                  </a:lnTo>
                  <a:lnTo>
                    <a:pt x="1666532" y="2679700"/>
                  </a:lnTo>
                  <a:lnTo>
                    <a:pt x="1615287" y="2721610"/>
                  </a:lnTo>
                  <a:lnTo>
                    <a:pt x="1615287" y="2755900"/>
                  </a:lnTo>
                  <a:lnTo>
                    <a:pt x="1600593" y="2794000"/>
                  </a:lnTo>
                  <a:lnTo>
                    <a:pt x="1595691" y="2806700"/>
                  </a:lnTo>
                  <a:lnTo>
                    <a:pt x="1600581" y="2794000"/>
                  </a:lnTo>
                  <a:lnTo>
                    <a:pt x="1615287" y="2755900"/>
                  </a:lnTo>
                  <a:lnTo>
                    <a:pt x="1615287" y="2721610"/>
                  </a:lnTo>
                  <a:lnTo>
                    <a:pt x="1587334" y="2744470"/>
                  </a:lnTo>
                  <a:lnTo>
                    <a:pt x="1522133" y="2717800"/>
                  </a:lnTo>
                  <a:lnTo>
                    <a:pt x="1507439" y="2762250"/>
                  </a:lnTo>
                  <a:lnTo>
                    <a:pt x="1505724" y="2717800"/>
                  </a:lnTo>
                  <a:lnTo>
                    <a:pt x="1297444" y="2730296"/>
                  </a:lnTo>
                  <a:lnTo>
                    <a:pt x="1297444" y="2806700"/>
                  </a:lnTo>
                  <a:lnTo>
                    <a:pt x="1295717" y="2768574"/>
                  </a:lnTo>
                  <a:lnTo>
                    <a:pt x="1297444" y="2806700"/>
                  </a:lnTo>
                  <a:lnTo>
                    <a:pt x="1297444" y="2730296"/>
                  </a:lnTo>
                  <a:lnTo>
                    <a:pt x="1294003" y="2730500"/>
                  </a:lnTo>
                  <a:lnTo>
                    <a:pt x="1286713" y="2730500"/>
                  </a:lnTo>
                  <a:lnTo>
                    <a:pt x="1168171" y="2755900"/>
                  </a:lnTo>
                  <a:lnTo>
                    <a:pt x="1177188" y="2794025"/>
                  </a:lnTo>
                  <a:lnTo>
                    <a:pt x="1182611" y="2817037"/>
                  </a:lnTo>
                  <a:lnTo>
                    <a:pt x="1177163" y="2794000"/>
                  </a:lnTo>
                  <a:lnTo>
                    <a:pt x="1168171" y="2755900"/>
                  </a:lnTo>
                  <a:lnTo>
                    <a:pt x="1150785" y="2755900"/>
                  </a:lnTo>
                  <a:lnTo>
                    <a:pt x="1074559" y="2819400"/>
                  </a:lnTo>
                  <a:lnTo>
                    <a:pt x="1076960" y="2822283"/>
                  </a:lnTo>
                  <a:lnTo>
                    <a:pt x="925195" y="2870200"/>
                  </a:lnTo>
                  <a:lnTo>
                    <a:pt x="833882" y="2870200"/>
                  </a:lnTo>
                  <a:lnTo>
                    <a:pt x="754481" y="2859379"/>
                  </a:lnTo>
                  <a:lnTo>
                    <a:pt x="754481" y="2946400"/>
                  </a:lnTo>
                  <a:lnTo>
                    <a:pt x="736358" y="2907296"/>
                  </a:lnTo>
                  <a:lnTo>
                    <a:pt x="732942" y="2946400"/>
                  </a:lnTo>
                  <a:lnTo>
                    <a:pt x="736358" y="2907284"/>
                  </a:lnTo>
                  <a:lnTo>
                    <a:pt x="736511" y="2907614"/>
                  </a:lnTo>
                  <a:lnTo>
                    <a:pt x="736828" y="2908300"/>
                  </a:lnTo>
                  <a:lnTo>
                    <a:pt x="754481" y="2946400"/>
                  </a:lnTo>
                  <a:lnTo>
                    <a:pt x="754481" y="2859379"/>
                  </a:lnTo>
                  <a:lnTo>
                    <a:pt x="740727" y="2857500"/>
                  </a:lnTo>
                  <a:lnTo>
                    <a:pt x="725932" y="2857500"/>
                  </a:lnTo>
                  <a:lnTo>
                    <a:pt x="719188" y="2870200"/>
                  </a:lnTo>
                  <a:lnTo>
                    <a:pt x="577265" y="2934055"/>
                  </a:lnTo>
                  <a:lnTo>
                    <a:pt x="577265" y="3009900"/>
                  </a:lnTo>
                  <a:lnTo>
                    <a:pt x="567461" y="2984500"/>
                  </a:lnTo>
                  <a:lnTo>
                    <a:pt x="567524" y="2984639"/>
                  </a:lnTo>
                  <a:lnTo>
                    <a:pt x="577265" y="3009900"/>
                  </a:lnTo>
                  <a:lnTo>
                    <a:pt x="577265" y="2934055"/>
                  </a:lnTo>
                  <a:lnTo>
                    <a:pt x="549821" y="2946400"/>
                  </a:lnTo>
                  <a:lnTo>
                    <a:pt x="550151" y="2947111"/>
                  </a:lnTo>
                  <a:lnTo>
                    <a:pt x="459625" y="2971800"/>
                  </a:lnTo>
                  <a:lnTo>
                    <a:pt x="454342" y="2971800"/>
                  </a:lnTo>
                  <a:lnTo>
                    <a:pt x="451891" y="2984500"/>
                  </a:lnTo>
                  <a:lnTo>
                    <a:pt x="470966" y="3006102"/>
                  </a:lnTo>
                  <a:lnTo>
                    <a:pt x="474319" y="3016250"/>
                  </a:lnTo>
                  <a:lnTo>
                    <a:pt x="451891" y="2984500"/>
                  </a:lnTo>
                  <a:lnTo>
                    <a:pt x="299453" y="3073400"/>
                  </a:lnTo>
                  <a:lnTo>
                    <a:pt x="300786" y="3075648"/>
                  </a:lnTo>
                  <a:lnTo>
                    <a:pt x="198259" y="3106420"/>
                  </a:lnTo>
                  <a:lnTo>
                    <a:pt x="210743" y="3059607"/>
                  </a:lnTo>
                  <a:lnTo>
                    <a:pt x="224548" y="3007842"/>
                  </a:lnTo>
                  <a:lnTo>
                    <a:pt x="226593" y="3008807"/>
                  </a:lnTo>
                  <a:lnTo>
                    <a:pt x="235064" y="2983407"/>
                  </a:lnTo>
                  <a:lnTo>
                    <a:pt x="252006" y="2932607"/>
                  </a:lnTo>
                  <a:lnTo>
                    <a:pt x="254723" y="2932607"/>
                  </a:lnTo>
                  <a:lnTo>
                    <a:pt x="254723" y="2907207"/>
                  </a:lnTo>
                  <a:lnTo>
                    <a:pt x="254723" y="2818307"/>
                  </a:lnTo>
                  <a:lnTo>
                    <a:pt x="254723" y="2780207"/>
                  </a:lnTo>
                  <a:lnTo>
                    <a:pt x="254050" y="2780207"/>
                  </a:lnTo>
                  <a:lnTo>
                    <a:pt x="252069" y="2767507"/>
                  </a:lnTo>
                  <a:lnTo>
                    <a:pt x="248831" y="2767507"/>
                  </a:lnTo>
                  <a:lnTo>
                    <a:pt x="244411" y="2754807"/>
                  </a:lnTo>
                  <a:lnTo>
                    <a:pt x="217893" y="2728290"/>
                  </a:lnTo>
                  <a:lnTo>
                    <a:pt x="229489" y="2716707"/>
                  </a:lnTo>
                  <a:lnTo>
                    <a:pt x="230212" y="2715984"/>
                  </a:lnTo>
                  <a:lnTo>
                    <a:pt x="270116" y="2704007"/>
                  </a:lnTo>
                  <a:lnTo>
                    <a:pt x="254152" y="2659557"/>
                  </a:lnTo>
                  <a:lnTo>
                    <a:pt x="256540" y="2660840"/>
                  </a:lnTo>
                  <a:lnTo>
                    <a:pt x="270116" y="2704007"/>
                  </a:lnTo>
                  <a:lnTo>
                    <a:pt x="275932" y="2691307"/>
                  </a:lnTo>
                  <a:lnTo>
                    <a:pt x="285902" y="2691307"/>
                  </a:lnTo>
                  <a:lnTo>
                    <a:pt x="289877" y="2678607"/>
                  </a:lnTo>
                  <a:lnTo>
                    <a:pt x="306819" y="2653207"/>
                  </a:lnTo>
                  <a:lnTo>
                    <a:pt x="323748" y="2627807"/>
                  </a:lnTo>
                  <a:lnTo>
                    <a:pt x="299923" y="2615107"/>
                  </a:lnTo>
                  <a:lnTo>
                    <a:pt x="259676" y="2593657"/>
                  </a:lnTo>
                  <a:lnTo>
                    <a:pt x="288010" y="2602407"/>
                  </a:lnTo>
                  <a:lnTo>
                    <a:pt x="323748" y="2627807"/>
                  </a:lnTo>
                  <a:lnTo>
                    <a:pt x="327914" y="2627807"/>
                  </a:lnTo>
                  <a:lnTo>
                    <a:pt x="329133" y="2615107"/>
                  </a:lnTo>
                  <a:lnTo>
                    <a:pt x="333375" y="2602407"/>
                  </a:lnTo>
                  <a:lnTo>
                    <a:pt x="337604" y="2589707"/>
                  </a:lnTo>
                  <a:lnTo>
                    <a:pt x="350316" y="2551607"/>
                  </a:lnTo>
                  <a:lnTo>
                    <a:pt x="353733" y="2541371"/>
                  </a:lnTo>
                  <a:lnTo>
                    <a:pt x="431850" y="2488107"/>
                  </a:lnTo>
                  <a:lnTo>
                    <a:pt x="406577" y="2456357"/>
                  </a:lnTo>
                  <a:lnTo>
                    <a:pt x="411251" y="2457081"/>
                  </a:lnTo>
                  <a:lnTo>
                    <a:pt x="431850" y="2488107"/>
                  </a:lnTo>
                  <a:lnTo>
                    <a:pt x="437400" y="2488107"/>
                  </a:lnTo>
                  <a:lnTo>
                    <a:pt x="442023" y="2475407"/>
                  </a:lnTo>
                  <a:lnTo>
                    <a:pt x="445617" y="2475407"/>
                  </a:lnTo>
                  <a:lnTo>
                    <a:pt x="448094" y="2462707"/>
                  </a:lnTo>
                  <a:lnTo>
                    <a:pt x="451624" y="2450007"/>
                  </a:lnTo>
                  <a:lnTo>
                    <a:pt x="458673" y="2424607"/>
                  </a:lnTo>
                  <a:lnTo>
                    <a:pt x="490423" y="2310307"/>
                  </a:lnTo>
                  <a:lnTo>
                    <a:pt x="491363" y="2297607"/>
                  </a:lnTo>
                  <a:lnTo>
                    <a:pt x="491845" y="2297607"/>
                  </a:lnTo>
                  <a:lnTo>
                    <a:pt x="491845" y="2284907"/>
                  </a:lnTo>
                  <a:lnTo>
                    <a:pt x="491845" y="2157907"/>
                  </a:lnTo>
                  <a:lnTo>
                    <a:pt x="491845" y="2132507"/>
                  </a:lnTo>
                  <a:lnTo>
                    <a:pt x="491337" y="2119807"/>
                  </a:lnTo>
                  <a:lnTo>
                    <a:pt x="489851" y="2119807"/>
                  </a:lnTo>
                  <a:lnTo>
                    <a:pt x="487438" y="2107107"/>
                  </a:lnTo>
                  <a:lnTo>
                    <a:pt x="484098" y="2107107"/>
                  </a:lnTo>
                  <a:lnTo>
                    <a:pt x="458698" y="2069007"/>
                  </a:lnTo>
                  <a:lnTo>
                    <a:pt x="440309" y="2041423"/>
                  </a:lnTo>
                  <a:lnTo>
                    <a:pt x="442506" y="2036470"/>
                  </a:lnTo>
                  <a:lnTo>
                    <a:pt x="467868" y="2018207"/>
                  </a:lnTo>
                  <a:lnTo>
                    <a:pt x="644283" y="1891207"/>
                  </a:lnTo>
                  <a:lnTo>
                    <a:pt x="650646" y="1878507"/>
                  </a:lnTo>
                  <a:lnTo>
                    <a:pt x="655637" y="1878507"/>
                  </a:lnTo>
                  <a:lnTo>
                    <a:pt x="659104" y="1865807"/>
                  </a:lnTo>
                  <a:lnTo>
                    <a:pt x="660946" y="1853107"/>
                  </a:lnTo>
                  <a:lnTo>
                    <a:pt x="665175" y="1815007"/>
                  </a:lnTo>
                  <a:lnTo>
                    <a:pt x="667994" y="1789607"/>
                  </a:lnTo>
                  <a:lnTo>
                    <a:pt x="669404" y="1776907"/>
                  </a:lnTo>
                  <a:lnTo>
                    <a:pt x="669671" y="1776907"/>
                  </a:lnTo>
                  <a:lnTo>
                    <a:pt x="668655" y="1764207"/>
                  </a:lnTo>
                  <a:lnTo>
                    <a:pt x="660184" y="1726107"/>
                  </a:lnTo>
                  <a:lnTo>
                    <a:pt x="656551" y="1709750"/>
                  </a:lnTo>
                  <a:lnTo>
                    <a:pt x="678294" y="1688007"/>
                  </a:lnTo>
                  <a:lnTo>
                    <a:pt x="815809" y="1550530"/>
                  </a:lnTo>
                  <a:lnTo>
                    <a:pt x="833272" y="1561007"/>
                  </a:lnTo>
                  <a:lnTo>
                    <a:pt x="855383" y="1561007"/>
                  </a:lnTo>
                  <a:lnTo>
                    <a:pt x="906183" y="1561007"/>
                  </a:lnTo>
                  <a:lnTo>
                    <a:pt x="920661" y="1561007"/>
                  </a:lnTo>
                  <a:lnTo>
                    <a:pt x="906183" y="1522907"/>
                  </a:lnTo>
                  <a:lnTo>
                    <a:pt x="920661" y="1561007"/>
                  </a:lnTo>
                  <a:lnTo>
                    <a:pt x="1039164" y="1522933"/>
                  </a:lnTo>
                  <a:lnTo>
                    <a:pt x="1046657" y="1510207"/>
                  </a:lnTo>
                  <a:lnTo>
                    <a:pt x="1058799" y="1510207"/>
                  </a:lnTo>
                  <a:lnTo>
                    <a:pt x="1063167" y="1497507"/>
                  </a:lnTo>
                  <a:lnTo>
                    <a:pt x="1027074" y="1485582"/>
                  </a:lnTo>
                  <a:lnTo>
                    <a:pt x="1026820" y="1484807"/>
                  </a:lnTo>
                  <a:lnTo>
                    <a:pt x="1024750" y="1478457"/>
                  </a:lnTo>
                  <a:lnTo>
                    <a:pt x="1063167" y="1497507"/>
                  </a:lnTo>
                  <a:lnTo>
                    <a:pt x="1094917" y="1434007"/>
                  </a:lnTo>
                  <a:lnTo>
                    <a:pt x="1113967" y="1395907"/>
                  </a:lnTo>
                  <a:lnTo>
                    <a:pt x="1116939" y="1395907"/>
                  </a:lnTo>
                  <a:lnTo>
                    <a:pt x="1118476" y="1383207"/>
                  </a:lnTo>
                  <a:lnTo>
                    <a:pt x="1118476" y="1370507"/>
                  </a:lnTo>
                  <a:lnTo>
                    <a:pt x="1118476" y="1359319"/>
                  </a:lnTo>
                  <a:lnTo>
                    <a:pt x="1161110" y="1345107"/>
                  </a:lnTo>
                  <a:lnTo>
                    <a:pt x="1168146" y="1345107"/>
                  </a:lnTo>
                  <a:lnTo>
                    <a:pt x="1312100" y="1294307"/>
                  </a:lnTo>
                  <a:lnTo>
                    <a:pt x="1316024" y="1294307"/>
                  </a:lnTo>
                  <a:lnTo>
                    <a:pt x="1319682" y="1281607"/>
                  </a:lnTo>
                  <a:lnTo>
                    <a:pt x="1322946" y="1281607"/>
                  </a:lnTo>
                  <a:lnTo>
                    <a:pt x="1299286" y="1259522"/>
                  </a:lnTo>
                  <a:lnTo>
                    <a:pt x="1298067" y="1256207"/>
                  </a:lnTo>
                  <a:lnTo>
                    <a:pt x="1295730" y="1249845"/>
                  </a:lnTo>
                  <a:lnTo>
                    <a:pt x="1322946" y="1281607"/>
                  </a:lnTo>
                  <a:lnTo>
                    <a:pt x="1509242" y="1129207"/>
                  </a:lnTo>
                  <a:lnTo>
                    <a:pt x="1482026" y="1097457"/>
                  </a:lnTo>
                  <a:lnTo>
                    <a:pt x="1499920" y="1116152"/>
                  </a:lnTo>
                  <a:lnTo>
                    <a:pt x="1509242" y="1129207"/>
                  </a:lnTo>
                  <a:lnTo>
                    <a:pt x="1512404" y="1129207"/>
                  </a:lnTo>
                  <a:lnTo>
                    <a:pt x="1551673" y="1091107"/>
                  </a:lnTo>
                  <a:lnTo>
                    <a:pt x="1577848" y="1065707"/>
                  </a:lnTo>
                  <a:lnTo>
                    <a:pt x="1656372" y="989507"/>
                  </a:lnTo>
                  <a:lnTo>
                    <a:pt x="1625993" y="957770"/>
                  </a:lnTo>
                  <a:lnTo>
                    <a:pt x="1634324" y="961859"/>
                  </a:lnTo>
                  <a:lnTo>
                    <a:pt x="1656372" y="989507"/>
                  </a:lnTo>
                  <a:lnTo>
                    <a:pt x="1659801" y="976807"/>
                  </a:lnTo>
                  <a:lnTo>
                    <a:pt x="1664690" y="976807"/>
                  </a:lnTo>
                  <a:lnTo>
                    <a:pt x="1676654" y="951407"/>
                  </a:lnTo>
                  <a:lnTo>
                    <a:pt x="1688604" y="926007"/>
                  </a:lnTo>
                  <a:lnTo>
                    <a:pt x="1766328" y="760907"/>
                  </a:lnTo>
                  <a:lnTo>
                    <a:pt x="1688871" y="722871"/>
                  </a:lnTo>
                  <a:lnTo>
                    <a:pt x="1591271" y="930224"/>
                  </a:lnTo>
                  <a:lnTo>
                    <a:pt x="1451660" y="1065707"/>
                  </a:lnTo>
                  <a:lnTo>
                    <a:pt x="1453045" y="1067155"/>
                  </a:lnTo>
                  <a:lnTo>
                    <a:pt x="1280439" y="1208354"/>
                  </a:lnTo>
                  <a:lnTo>
                    <a:pt x="1279359" y="1205407"/>
                  </a:lnTo>
                  <a:lnTo>
                    <a:pt x="1156474" y="1259611"/>
                  </a:lnTo>
                  <a:lnTo>
                    <a:pt x="1156474" y="1326248"/>
                  </a:lnTo>
                  <a:lnTo>
                    <a:pt x="1151763" y="1307007"/>
                  </a:lnTo>
                  <a:lnTo>
                    <a:pt x="1156474" y="1326248"/>
                  </a:lnTo>
                  <a:lnTo>
                    <a:pt x="1156474" y="1259611"/>
                  </a:lnTo>
                  <a:lnTo>
                    <a:pt x="1135392" y="1268907"/>
                  </a:lnTo>
                  <a:lnTo>
                    <a:pt x="1135862" y="1270000"/>
                  </a:lnTo>
                  <a:lnTo>
                    <a:pt x="1066215" y="1281607"/>
                  </a:lnTo>
                  <a:lnTo>
                    <a:pt x="1076883" y="1332407"/>
                  </a:lnTo>
                  <a:lnTo>
                    <a:pt x="1075563" y="1332407"/>
                  </a:lnTo>
                  <a:lnTo>
                    <a:pt x="1066215" y="1281607"/>
                  </a:lnTo>
                  <a:lnTo>
                    <a:pt x="1052690" y="1294307"/>
                  </a:lnTo>
                  <a:lnTo>
                    <a:pt x="1042073" y="1294307"/>
                  </a:lnTo>
                  <a:lnTo>
                    <a:pt x="1035113" y="1307033"/>
                  </a:lnTo>
                  <a:lnTo>
                    <a:pt x="1032637" y="1332407"/>
                  </a:lnTo>
                  <a:lnTo>
                    <a:pt x="1032637" y="1366837"/>
                  </a:lnTo>
                  <a:lnTo>
                    <a:pt x="995972" y="1440141"/>
                  </a:lnTo>
                  <a:lnTo>
                    <a:pt x="891730" y="1484807"/>
                  </a:lnTo>
                  <a:lnTo>
                    <a:pt x="877506" y="1484807"/>
                  </a:lnTo>
                  <a:lnTo>
                    <a:pt x="855383" y="1471549"/>
                  </a:lnTo>
                  <a:lnTo>
                    <a:pt x="855383" y="1484807"/>
                  </a:lnTo>
                  <a:lnTo>
                    <a:pt x="855383" y="1522907"/>
                  </a:lnTo>
                  <a:lnTo>
                    <a:pt x="855383" y="1484807"/>
                  </a:lnTo>
                  <a:lnTo>
                    <a:pt x="855383" y="1471549"/>
                  </a:lnTo>
                  <a:lnTo>
                    <a:pt x="835164" y="1459407"/>
                  </a:lnTo>
                  <a:lnTo>
                    <a:pt x="782662" y="1459407"/>
                  </a:lnTo>
                  <a:lnTo>
                    <a:pt x="579424" y="1675307"/>
                  </a:lnTo>
                  <a:lnTo>
                    <a:pt x="572808" y="1675307"/>
                  </a:lnTo>
                  <a:lnTo>
                    <a:pt x="568591" y="1688007"/>
                  </a:lnTo>
                  <a:lnTo>
                    <a:pt x="566902" y="1700707"/>
                  </a:lnTo>
                  <a:lnTo>
                    <a:pt x="567905" y="1713407"/>
                  </a:lnTo>
                  <a:lnTo>
                    <a:pt x="583387" y="1783118"/>
                  </a:lnTo>
                  <a:lnTo>
                    <a:pt x="578662" y="1825612"/>
                  </a:lnTo>
                  <a:lnTo>
                    <a:pt x="380568" y="1980107"/>
                  </a:lnTo>
                  <a:lnTo>
                    <a:pt x="406577" y="2011870"/>
                  </a:lnTo>
                  <a:lnTo>
                    <a:pt x="400011" y="2008606"/>
                  </a:lnTo>
                  <a:lnTo>
                    <a:pt x="380568" y="1980107"/>
                  </a:lnTo>
                  <a:lnTo>
                    <a:pt x="375335" y="1980107"/>
                  </a:lnTo>
                  <a:lnTo>
                    <a:pt x="371081" y="1992807"/>
                  </a:lnTo>
                  <a:lnTo>
                    <a:pt x="368160" y="1992807"/>
                  </a:lnTo>
                  <a:lnTo>
                    <a:pt x="351218" y="2030907"/>
                  </a:lnTo>
                  <a:lnTo>
                    <a:pt x="347484" y="2043607"/>
                  </a:lnTo>
                  <a:lnTo>
                    <a:pt x="346824" y="2056307"/>
                  </a:lnTo>
                  <a:lnTo>
                    <a:pt x="349148" y="2056307"/>
                  </a:lnTo>
                  <a:lnTo>
                    <a:pt x="354444" y="2069007"/>
                  </a:lnTo>
                  <a:lnTo>
                    <a:pt x="405993" y="2146325"/>
                  </a:lnTo>
                  <a:lnTo>
                    <a:pt x="405993" y="2290343"/>
                  </a:lnTo>
                  <a:lnTo>
                    <a:pt x="369506" y="2432647"/>
                  </a:lnTo>
                  <a:lnTo>
                    <a:pt x="288124" y="2488107"/>
                  </a:lnTo>
                  <a:lnTo>
                    <a:pt x="320128" y="2528278"/>
                  </a:lnTo>
                  <a:lnTo>
                    <a:pt x="313423" y="2526207"/>
                  </a:lnTo>
                  <a:lnTo>
                    <a:pt x="288124" y="2488107"/>
                  </a:lnTo>
                  <a:lnTo>
                    <a:pt x="282841" y="2488107"/>
                  </a:lnTo>
                  <a:lnTo>
                    <a:pt x="278384" y="2500807"/>
                  </a:lnTo>
                  <a:lnTo>
                    <a:pt x="274840" y="2500807"/>
                  </a:lnTo>
                  <a:lnTo>
                    <a:pt x="272300" y="2513507"/>
                  </a:lnTo>
                  <a:lnTo>
                    <a:pt x="246888" y="2589707"/>
                  </a:lnTo>
                  <a:lnTo>
                    <a:pt x="251345" y="2591092"/>
                  </a:lnTo>
                  <a:lnTo>
                    <a:pt x="233451" y="2617940"/>
                  </a:lnTo>
                  <a:lnTo>
                    <a:pt x="211797" y="2630932"/>
                  </a:lnTo>
                  <a:lnTo>
                    <a:pt x="211797" y="2678607"/>
                  </a:lnTo>
                  <a:lnTo>
                    <a:pt x="207060" y="2667317"/>
                  </a:lnTo>
                  <a:lnTo>
                    <a:pt x="211797" y="2678607"/>
                  </a:lnTo>
                  <a:lnTo>
                    <a:pt x="211797" y="2630932"/>
                  </a:lnTo>
                  <a:lnTo>
                    <a:pt x="195834" y="2640507"/>
                  </a:lnTo>
                  <a:lnTo>
                    <a:pt x="181406" y="2640507"/>
                  </a:lnTo>
                  <a:lnTo>
                    <a:pt x="130606" y="2691307"/>
                  </a:lnTo>
                  <a:lnTo>
                    <a:pt x="164477" y="2726702"/>
                  </a:lnTo>
                  <a:lnTo>
                    <a:pt x="160997" y="2729407"/>
                  </a:lnTo>
                  <a:lnTo>
                    <a:pt x="130606" y="2691307"/>
                  </a:lnTo>
                  <a:lnTo>
                    <a:pt x="121539" y="2704007"/>
                  </a:lnTo>
                  <a:lnTo>
                    <a:pt x="118097" y="2729407"/>
                  </a:lnTo>
                  <a:lnTo>
                    <a:pt x="120357" y="2742107"/>
                  </a:lnTo>
                  <a:lnTo>
                    <a:pt x="128371" y="2754807"/>
                  </a:lnTo>
                  <a:lnTo>
                    <a:pt x="168871" y="2805430"/>
                  </a:lnTo>
                  <a:lnTo>
                    <a:pt x="168871" y="2913989"/>
                  </a:lnTo>
                  <a:lnTo>
                    <a:pt x="146202" y="2970707"/>
                  </a:lnTo>
                  <a:lnTo>
                    <a:pt x="145427" y="2970707"/>
                  </a:lnTo>
                  <a:lnTo>
                    <a:pt x="145110" y="2983407"/>
                  </a:lnTo>
                  <a:lnTo>
                    <a:pt x="172999" y="2983407"/>
                  </a:lnTo>
                  <a:lnTo>
                    <a:pt x="186397" y="2989757"/>
                  </a:lnTo>
                  <a:lnTo>
                    <a:pt x="145110" y="2983407"/>
                  </a:lnTo>
                  <a:lnTo>
                    <a:pt x="120815" y="3065424"/>
                  </a:lnTo>
                  <a:lnTo>
                    <a:pt x="35902" y="3085007"/>
                  </a:lnTo>
                  <a:lnTo>
                    <a:pt x="19900" y="3085007"/>
                  </a:lnTo>
                  <a:lnTo>
                    <a:pt x="18859" y="3086100"/>
                  </a:lnTo>
                  <a:lnTo>
                    <a:pt x="17487" y="3086100"/>
                  </a:lnTo>
                  <a:lnTo>
                    <a:pt x="6172" y="3098800"/>
                  </a:lnTo>
                  <a:lnTo>
                    <a:pt x="5372" y="3102114"/>
                  </a:lnTo>
                  <a:lnTo>
                    <a:pt x="800" y="3110407"/>
                  </a:lnTo>
                  <a:lnTo>
                    <a:pt x="406" y="3122879"/>
                  </a:lnTo>
                  <a:lnTo>
                    <a:pt x="88" y="3124200"/>
                  </a:lnTo>
                  <a:lnTo>
                    <a:pt x="241" y="3127781"/>
                  </a:lnTo>
                  <a:lnTo>
                    <a:pt x="0" y="3135807"/>
                  </a:lnTo>
                  <a:lnTo>
                    <a:pt x="5892" y="3148507"/>
                  </a:lnTo>
                  <a:lnTo>
                    <a:pt x="17068" y="3161207"/>
                  </a:lnTo>
                  <a:lnTo>
                    <a:pt x="18415" y="3161207"/>
                  </a:lnTo>
                  <a:lnTo>
                    <a:pt x="19443" y="3162300"/>
                  </a:lnTo>
                  <a:lnTo>
                    <a:pt x="35369" y="3162300"/>
                  </a:lnTo>
                  <a:lnTo>
                    <a:pt x="187782" y="3187700"/>
                  </a:lnTo>
                  <a:lnTo>
                    <a:pt x="194868" y="3149587"/>
                  </a:lnTo>
                  <a:lnTo>
                    <a:pt x="187782" y="3187700"/>
                  </a:lnTo>
                  <a:lnTo>
                    <a:pt x="208470" y="3187700"/>
                  </a:lnTo>
                  <a:lnTo>
                    <a:pt x="335483" y="3149600"/>
                  </a:lnTo>
                  <a:lnTo>
                    <a:pt x="321881" y="3111512"/>
                  </a:lnTo>
                  <a:lnTo>
                    <a:pt x="335483" y="3149600"/>
                  </a:lnTo>
                  <a:lnTo>
                    <a:pt x="344309" y="3149600"/>
                  </a:lnTo>
                  <a:lnTo>
                    <a:pt x="458635" y="3073400"/>
                  </a:lnTo>
                  <a:lnTo>
                    <a:pt x="486968" y="3054515"/>
                  </a:lnTo>
                  <a:lnTo>
                    <a:pt x="489013" y="3060700"/>
                  </a:lnTo>
                  <a:lnTo>
                    <a:pt x="582168" y="3022600"/>
                  </a:lnTo>
                  <a:lnTo>
                    <a:pt x="585114" y="3022600"/>
                  </a:lnTo>
                  <a:lnTo>
                    <a:pt x="749465" y="2948660"/>
                  </a:lnTo>
                  <a:lnTo>
                    <a:pt x="826096" y="2959100"/>
                  </a:lnTo>
                  <a:lnTo>
                    <a:pt x="829983" y="2959100"/>
                  </a:lnTo>
                  <a:lnTo>
                    <a:pt x="940054" y="2959100"/>
                  </a:lnTo>
                  <a:lnTo>
                    <a:pt x="954938" y="2959100"/>
                  </a:lnTo>
                  <a:lnTo>
                    <a:pt x="940054" y="2914624"/>
                  </a:lnTo>
                  <a:lnTo>
                    <a:pt x="954938" y="2959100"/>
                  </a:lnTo>
                  <a:lnTo>
                    <a:pt x="1115834" y="2895600"/>
                  </a:lnTo>
                  <a:lnTo>
                    <a:pt x="1123848" y="2895600"/>
                  </a:lnTo>
                  <a:lnTo>
                    <a:pt x="1127353" y="2882900"/>
                  </a:lnTo>
                  <a:lnTo>
                    <a:pt x="1100963" y="2857525"/>
                  </a:lnTo>
                  <a:lnTo>
                    <a:pt x="1096289" y="2845536"/>
                  </a:lnTo>
                  <a:lnTo>
                    <a:pt x="1127353" y="2882900"/>
                  </a:lnTo>
                  <a:lnTo>
                    <a:pt x="1203553" y="2832100"/>
                  </a:lnTo>
                  <a:lnTo>
                    <a:pt x="1201305" y="2828861"/>
                  </a:lnTo>
                  <a:lnTo>
                    <a:pt x="1304734" y="2806700"/>
                  </a:lnTo>
                  <a:lnTo>
                    <a:pt x="1492745" y="2806700"/>
                  </a:lnTo>
                  <a:lnTo>
                    <a:pt x="1585887" y="2832100"/>
                  </a:lnTo>
                  <a:lnTo>
                    <a:pt x="1627809" y="2832100"/>
                  </a:lnTo>
                  <a:lnTo>
                    <a:pt x="1674368" y="2794000"/>
                  </a:lnTo>
                  <a:lnTo>
                    <a:pt x="1720938" y="2755900"/>
                  </a:lnTo>
                  <a:lnTo>
                    <a:pt x="1718208" y="2752077"/>
                  </a:lnTo>
                  <a:lnTo>
                    <a:pt x="1794395" y="2717800"/>
                  </a:lnTo>
                  <a:lnTo>
                    <a:pt x="1806968" y="2717800"/>
                  </a:lnTo>
                  <a:lnTo>
                    <a:pt x="1945538" y="2590800"/>
                  </a:lnTo>
                  <a:lnTo>
                    <a:pt x="1946757" y="2589682"/>
                  </a:lnTo>
                  <a:lnTo>
                    <a:pt x="2031682" y="2578100"/>
                  </a:lnTo>
                  <a:lnTo>
                    <a:pt x="2031606" y="2577604"/>
                  </a:lnTo>
                  <a:lnTo>
                    <a:pt x="2112962" y="2565400"/>
                  </a:lnTo>
                  <a:lnTo>
                    <a:pt x="2122284" y="2565400"/>
                  </a:lnTo>
                  <a:lnTo>
                    <a:pt x="2109520" y="2529687"/>
                  </a:lnTo>
                  <a:lnTo>
                    <a:pt x="2108682" y="2520950"/>
                  </a:lnTo>
                  <a:lnTo>
                    <a:pt x="2122284" y="2565400"/>
                  </a:lnTo>
                  <a:lnTo>
                    <a:pt x="2198497" y="2540000"/>
                  </a:lnTo>
                  <a:lnTo>
                    <a:pt x="2227237" y="2540000"/>
                  </a:lnTo>
                  <a:lnTo>
                    <a:pt x="2243988" y="2540000"/>
                  </a:lnTo>
                  <a:lnTo>
                    <a:pt x="2464168" y="2438400"/>
                  </a:lnTo>
                  <a:lnTo>
                    <a:pt x="2464079" y="2438196"/>
                  </a:lnTo>
                  <a:lnTo>
                    <a:pt x="2548064" y="2413000"/>
                  </a:lnTo>
                  <a:lnTo>
                    <a:pt x="2551328" y="2413000"/>
                  </a:lnTo>
                  <a:lnTo>
                    <a:pt x="2652941" y="2362200"/>
                  </a:lnTo>
                  <a:lnTo>
                    <a:pt x="2718384" y="2362200"/>
                  </a:lnTo>
                  <a:lnTo>
                    <a:pt x="2718384" y="2317788"/>
                  </a:lnTo>
                  <a:lnTo>
                    <a:pt x="2724467" y="2362200"/>
                  </a:lnTo>
                  <a:lnTo>
                    <a:pt x="2843034" y="2349500"/>
                  </a:lnTo>
                  <a:lnTo>
                    <a:pt x="2835973" y="2297950"/>
                  </a:lnTo>
                  <a:lnTo>
                    <a:pt x="2836938" y="2298700"/>
                  </a:lnTo>
                  <a:lnTo>
                    <a:pt x="2843034" y="2349500"/>
                  </a:lnTo>
                  <a:lnTo>
                    <a:pt x="2850642" y="2336800"/>
                  </a:lnTo>
                  <a:lnTo>
                    <a:pt x="2864167" y="2336800"/>
                  </a:lnTo>
                  <a:lnTo>
                    <a:pt x="2869742" y="2324100"/>
                  </a:lnTo>
                  <a:lnTo>
                    <a:pt x="2927959" y="2260600"/>
                  </a:lnTo>
                  <a:lnTo>
                    <a:pt x="2962897" y="2222500"/>
                  </a:lnTo>
                  <a:lnTo>
                    <a:pt x="2967126" y="2209800"/>
                  </a:lnTo>
                  <a:lnTo>
                    <a:pt x="2970161" y="2209800"/>
                  </a:lnTo>
                  <a:lnTo>
                    <a:pt x="2971749" y="2197100"/>
                  </a:lnTo>
                  <a:lnTo>
                    <a:pt x="2936659" y="2197100"/>
                  </a:lnTo>
                  <a:lnTo>
                    <a:pt x="2930093" y="2190750"/>
                  </a:lnTo>
                  <a:lnTo>
                    <a:pt x="2971749" y="2197100"/>
                  </a:lnTo>
                  <a:lnTo>
                    <a:pt x="2981274" y="2159000"/>
                  </a:lnTo>
                  <a:lnTo>
                    <a:pt x="2993974" y="2108200"/>
                  </a:lnTo>
                  <a:lnTo>
                    <a:pt x="2995180" y="2103399"/>
                  </a:lnTo>
                  <a:lnTo>
                    <a:pt x="3102826" y="1930400"/>
                  </a:lnTo>
                  <a:lnTo>
                    <a:pt x="3105404" y="1926259"/>
                  </a:lnTo>
                  <a:lnTo>
                    <a:pt x="3176663" y="1866900"/>
                  </a:lnTo>
                  <a:lnTo>
                    <a:pt x="3182099" y="1866900"/>
                  </a:lnTo>
                  <a:lnTo>
                    <a:pt x="3186557" y="1854200"/>
                  </a:lnTo>
                  <a:lnTo>
                    <a:pt x="3189948" y="1854200"/>
                  </a:lnTo>
                  <a:lnTo>
                    <a:pt x="3192183" y="1841500"/>
                  </a:lnTo>
                  <a:lnTo>
                    <a:pt x="3155543" y="1841500"/>
                  </a:lnTo>
                  <a:lnTo>
                    <a:pt x="3150260" y="1835150"/>
                  </a:lnTo>
                  <a:lnTo>
                    <a:pt x="3192183" y="1841500"/>
                  </a:lnTo>
                  <a:lnTo>
                    <a:pt x="3200654" y="1803400"/>
                  </a:lnTo>
                  <a:lnTo>
                    <a:pt x="3203473" y="1790700"/>
                  </a:lnTo>
                  <a:lnTo>
                    <a:pt x="3205226" y="1782826"/>
                  </a:lnTo>
                  <a:lnTo>
                    <a:pt x="3231223" y="1763318"/>
                  </a:lnTo>
                  <a:lnTo>
                    <a:pt x="3265474" y="1778000"/>
                  </a:lnTo>
                  <a:lnTo>
                    <a:pt x="3295713" y="1778000"/>
                  </a:lnTo>
                  <a:lnTo>
                    <a:pt x="3304502" y="1765300"/>
                  </a:lnTo>
                  <a:lnTo>
                    <a:pt x="3583965" y="1536700"/>
                  </a:lnTo>
                  <a:lnTo>
                    <a:pt x="3582060" y="1534477"/>
                  </a:lnTo>
                  <a:lnTo>
                    <a:pt x="3627196" y="1511909"/>
                  </a:lnTo>
                  <a:lnTo>
                    <a:pt x="3693287" y="1556969"/>
                  </a:lnTo>
                  <a:lnTo>
                    <a:pt x="3773754" y="1701800"/>
                  </a:lnTo>
                  <a:lnTo>
                    <a:pt x="3781310" y="1701800"/>
                  </a:lnTo>
                  <a:lnTo>
                    <a:pt x="3786517" y="1714500"/>
                  </a:lnTo>
                  <a:lnTo>
                    <a:pt x="3931653" y="1806155"/>
                  </a:lnTo>
                  <a:lnTo>
                    <a:pt x="3979202" y="1948764"/>
                  </a:lnTo>
                  <a:lnTo>
                    <a:pt x="3963212" y="2044700"/>
                  </a:lnTo>
                  <a:lnTo>
                    <a:pt x="3962057" y="2044700"/>
                  </a:lnTo>
                  <a:lnTo>
                    <a:pt x="3962616" y="2057400"/>
                  </a:lnTo>
                  <a:lnTo>
                    <a:pt x="3964825" y="2057400"/>
                  </a:lnTo>
                  <a:lnTo>
                    <a:pt x="3991800" y="2048992"/>
                  </a:lnTo>
                  <a:lnTo>
                    <a:pt x="4049293" y="2048992"/>
                  </a:lnTo>
                  <a:lnTo>
                    <a:pt x="4051960" y="2048992"/>
                  </a:lnTo>
                  <a:lnTo>
                    <a:pt x="4050182" y="2043671"/>
                  </a:lnTo>
                  <a:lnTo>
                    <a:pt x="4052138" y="2032000"/>
                  </a:lnTo>
                  <a:lnTo>
                    <a:pt x="4064838" y="1955800"/>
                  </a:lnTo>
                  <a:lnTo>
                    <a:pt x="4008691" y="1947379"/>
                  </a:lnTo>
                  <a:lnTo>
                    <a:pt x="4022496" y="1943100"/>
                  </a:lnTo>
                  <a:lnTo>
                    <a:pt x="4064838" y="1955800"/>
                  </a:lnTo>
                  <a:lnTo>
                    <a:pt x="4065955" y="1943100"/>
                  </a:lnTo>
                  <a:close/>
                </a:path>
                <a:path w="4150359" h="3187700">
                  <a:moveTo>
                    <a:pt x="4099052" y="2311400"/>
                  </a:moveTo>
                  <a:lnTo>
                    <a:pt x="4097490" y="2286000"/>
                  </a:lnTo>
                  <a:lnTo>
                    <a:pt x="4073893" y="2215235"/>
                  </a:lnTo>
                  <a:lnTo>
                    <a:pt x="4073893" y="2209800"/>
                  </a:lnTo>
                  <a:lnTo>
                    <a:pt x="4073893" y="2133600"/>
                  </a:lnTo>
                  <a:lnTo>
                    <a:pt x="4073893" y="2120900"/>
                  </a:lnTo>
                  <a:lnTo>
                    <a:pt x="4073156" y="2120900"/>
                  </a:lnTo>
                  <a:lnTo>
                    <a:pt x="4071696" y="2108200"/>
                  </a:lnTo>
                  <a:lnTo>
                    <a:pt x="4054767" y="2057400"/>
                  </a:lnTo>
                  <a:lnTo>
                    <a:pt x="4047896" y="2057400"/>
                  </a:lnTo>
                  <a:lnTo>
                    <a:pt x="3964825" y="2057400"/>
                  </a:lnTo>
                  <a:lnTo>
                    <a:pt x="3988028" y="2126970"/>
                  </a:lnTo>
                  <a:lnTo>
                    <a:pt x="3988028" y="2222500"/>
                  </a:lnTo>
                  <a:lnTo>
                    <a:pt x="3988638" y="2222500"/>
                  </a:lnTo>
                  <a:lnTo>
                    <a:pt x="4015244" y="2311400"/>
                  </a:lnTo>
                  <a:lnTo>
                    <a:pt x="4051706" y="2349500"/>
                  </a:lnTo>
                  <a:lnTo>
                    <a:pt x="4068686" y="2349500"/>
                  </a:lnTo>
                  <a:lnTo>
                    <a:pt x="4083723" y="2336800"/>
                  </a:lnTo>
                  <a:lnTo>
                    <a:pt x="4094162" y="2324074"/>
                  </a:lnTo>
                  <a:lnTo>
                    <a:pt x="4099052" y="2311400"/>
                  </a:lnTo>
                  <a:close/>
                </a:path>
                <a:path w="4150359" h="3187700">
                  <a:moveTo>
                    <a:pt x="4150118" y="533400"/>
                  </a:moveTo>
                  <a:lnTo>
                    <a:pt x="4147997" y="533400"/>
                  </a:lnTo>
                  <a:lnTo>
                    <a:pt x="4144010" y="520700"/>
                  </a:lnTo>
                  <a:lnTo>
                    <a:pt x="4118597" y="482600"/>
                  </a:lnTo>
                  <a:lnTo>
                    <a:pt x="4114393" y="469900"/>
                  </a:lnTo>
                  <a:lnTo>
                    <a:pt x="4101007" y="469900"/>
                  </a:lnTo>
                  <a:lnTo>
                    <a:pt x="4070121" y="454469"/>
                  </a:lnTo>
                  <a:lnTo>
                    <a:pt x="4068216" y="444500"/>
                  </a:lnTo>
                  <a:lnTo>
                    <a:pt x="4058551" y="393700"/>
                  </a:lnTo>
                  <a:lnTo>
                    <a:pt x="4056951" y="385343"/>
                  </a:lnTo>
                  <a:lnTo>
                    <a:pt x="4056951" y="381000"/>
                  </a:lnTo>
                  <a:lnTo>
                    <a:pt x="4056951" y="355600"/>
                  </a:lnTo>
                  <a:lnTo>
                    <a:pt x="4056951" y="342900"/>
                  </a:lnTo>
                  <a:lnTo>
                    <a:pt x="4056227" y="330200"/>
                  </a:lnTo>
                  <a:lnTo>
                    <a:pt x="4054754" y="330200"/>
                  </a:lnTo>
                  <a:lnTo>
                    <a:pt x="4040251" y="286702"/>
                  </a:lnTo>
                  <a:lnTo>
                    <a:pt x="4040619" y="279400"/>
                  </a:lnTo>
                  <a:lnTo>
                    <a:pt x="4047134" y="152400"/>
                  </a:lnTo>
                  <a:lnTo>
                    <a:pt x="4047706" y="141122"/>
                  </a:lnTo>
                  <a:lnTo>
                    <a:pt x="4106849" y="63500"/>
                  </a:lnTo>
                  <a:lnTo>
                    <a:pt x="4114635" y="50800"/>
                  </a:lnTo>
                  <a:lnTo>
                    <a:pt x="4115955" y="25400"/>
                  </a:lnTo>
                  <a:lnTo>
                    <a:pt x="4111040" y="12700"/>
                  </a:lnTo>
                  <a:lnTo>
                    <a:pt x="4100080" y="0"/>
                  </a:lnTo>
                  <a:lnTo>
                    <a:pt x="4052811" y="0"/>
                  </a:lnTo>
                  <a:lnTo>
                    <a:pt x="4039755" y="12700"/>
                  </a:lnTo>
                  <a:lnTo>
                    <a:pt x="3972014" y="88900"/>
                  </a:lnTo>
                  <a:lnTo>
                    <a:pt x="4005567" y="120650"/>
                  </a:lnTo>
                  <a:lnTo>
                    <a:pt x="3999128" y="119697"/>
                  </a:lnTo>
                  <a:lnTo>
                    <a:pt x="3972014" y="88900"/>
                  </a:lnTo>
                  <a:lnTo>
                    <a:pt x="3968242" y="101600"/>
                  </a:lnTo>
                  <a:lnTo>
                    <a:pt x="3965410" y="101600"/>
                  </a:lnTo>
                  <a:lnTo>
                    <a:pt x="3963543" y="114300"/>
                  </a:lnTo>
                  <a:lnTo>
                    <a:pt x="3962692" y="114300"/>
                  </a:lnTo>
                  <a:lnTo>
                    <a:pt x="3954208" y="292100"/>
                  </a:lnTo>
                  <a:lnTo>
                    <a:pt x="3953941" y="292100"/>
                  </a:lnTo>
                  <a:lnTo>
                    <a:pt x="3954665" y="304800"/>
                  </a:lnTo>
                  <a:lnTo>
                    <a:pt x="3956367" y="304800"/>
                  </a:lnTo>
                  <a:lnTo>
                    <a:pt x="3971086" y="348970"/>
                  </a:lnTo>
                  <a:lnTo>
                    <a:pt x="3971086" y="393700"/>
                  </a:lnTo>
                  <a:lnTo>
                    <a:pt x="3971366" y="393700"/>
                  </a:lnTo>
                  <a:lnTo>
                    <a:pt x="3971925" y="406400"/>
                  </a:lnTo>
                  <a:lnTo>
                    <a:pt x="3988854" y="482600"/>
                  </a:lnTo>
                  <a:lnTo>
                    <a:pt x="4034421" y="475729"/>
                  </a:lnTo>
                  <a:lnTo>
                    <a:pt x="4030954" y="482600"/>
                  </a:lnTo>
                  <a:lnTo>
                    <a:pt x="3988854" y="482600"/>
                  </a:lnTo>
                  <a:lnTo>
                    <a:pt x="3991864" y="495300"/>
                  </a:lnTo>
                  <a:lnTo>
                    <a:pt x="3996829" y="508000"/>
                  </a:lnTo>
                  <a:lnTo>
                    <a:pt x="4003522" y="508000"/>
                  </a:lnTo>
                  <a:lnTo>
                    <a:pt x="4011726" y="520700"/>
                  </a:lnTo>
                  <a:lnTo>
                    <a:pt x="4056011" y="542836"/>
                  </a:lnTo>
                  <a:lnTo>
                    <a:pt x="4064241" y="559308"/>
                  </a:lnTo>
                  <a:lnTo>
                    <a:pt x="4064241" y="583349"/>
                  </a:lnTo>
                  <a:lnTo>
                    <a:pt x="3986314" y="622300"/>
                  </a:lnTo>
                  <a:lnTo>
                    <a:pt x="3980015" y="635000"/>
                  </a:lnTo>
                  <a:lnTo>
                    <a:pt x="3969893" y="635000"/>
                  </a:lnTo>
                  <a:lnTo>
                    <a:pt x="3966311" y="647700"/>
                  </a:lnTo>
                  <a:lnTo>
                    <a:pt x="4005542" y="660400"/>
                  </a:lnTo>
                  <a:lnTo>
                    <a:pt x="4009796" y="668807"/>
                  </a:lnTo>
                  <a:lnTo>
                    <a:pt x="3966311" y="647700"/>
                  </a:lnTo>
                  <a:lnTo>
                    <a:pt x="3932440" y="723900"/>
                  </a:lnTo>
                  <a:lnTo>
                    <a:pt x="3930002" y="723900"/>
                  </a:lnTo>
                  <a:lnTo>
                    <a:pt x="3928757" y="736600"/>
                  </a:lnTo>
                  <a:lnTo>
                    <a:pt x="3928757" y="823341"/>
                  </a:lnTo>
                  <a:lnTo>
                    <a:pt x="3870388" y="889000"/>
                  </a:lnTo>
                  <a:lnTo>
                    <a:pt x="3866362" y="901700"/>
                  </a:lnTo>
                  <a:lnTo>
                    <a:pt x="3863429" y="901700"/>
                  </a:lnTo>
                  <a:lnTo>
                    <a:pt x="3861625" y="914400"/>
                  </a:lnTo>
                  <a:lnTo>
                    <a:pt x="3861016" y="914400"/>
                  </a:lnTo>
                  <a:lnTo>
                    <a:pt x="3861016" y="962063"/>
                  </a:lnTo>
                  <a:lnTo>
                    <a:pt x="3756456" y="1143000"/>
                  </a:lnTo>
                  <a:lnTo>
                    <a:pt x="3758184" y="1143876"/>
                  </a:lnTo>
                  <a:lnTo>
                    <a:pt x="3614839" y="1346200"/>
                  </a:lnTo>
                  <a:lnTo>
                    <a:pt x="3611448" y="1346200"/>
                  </a:lnTo>
                  <a:lnTo>
                    <a:pt x="3608984" y="1358900"/>
                  </a:lnTo>
                  <a:lnTo>
                    <a:pt x="3607473" y="1358900"/>
                  </a:lnTo>
                  <a:lnTo>
                    <a:pt x="3606965" y="1371600"/>
                  </a:lnTo>
                  <a:lnTo>
                    <a:pt x="3606965" y="1397000"/>
                  </a:lnTo>
                  <a:lnTo>
                    <a:pt x="3608603" y="1397000"/>
                  </a:lnTo>
                  <a:lnTo>
                    <a:pt x="3649891" y="1397000"/>
                  </a:lnTo>
                  <a:lnTo>
                    <a:pt x="3691166" y="1409700"/>
                  </a:lnTo>
                  <a:lnTo>
                    <a:pt x="3692817" y="1409700"/>
                  </a:lnTo>
                  <a:lnTo>
                    <a:pt x="3692817" y="1385887"/>
                  </a:lnTo>
                  <a:lnTo>
                    <a:pt x="3702939" y="1371600"/>
                  </a:lnTo>
                  <a:lnTo>
                    <a:pt x="3828897" y="1193800"/>
                  </a:lnTo>
                  <a:lnTo>
                    <a:pt x="3764330" y="1147013"/>
                  </a:lnTo>
                  <a:lnTo>
                    <a:pt x="3831234" y="1181100"/>
                  </a:lnTo>
                  <a:lnTo>
                    <a:pt x="3853256" y="1143000"/>
                  </a:lnTo>
                  <a:lnTo>
                    <a:pt x="3941330" y="990600"/>
                  </a:lnTo>
                  <a:lnTo>
                    <a:pt x="3891470" y="965200"/>
                  </a:lnTo>
                  <a:lnTo>
                    <a:pt x="3903942" y="965200"/>
                  </a:lnTo>
                  <a:lnTo>
                    <a:pt x="3941330" y="990600"/>
                  </a:lnTo>
                  <a:lnTo>
                    <a:pt x="3944963" y="990600"/>
                  </a:lnTo>
                  <a:lnTo>
                    <a:pt x="3946868" y="977900"/>
                  </a:lnTo>
                  <a:lnTo>
                    <a:pt x="3946868" y="952500"/>
                  </a:lnTo>
                  <a:lnTo>
                    <a:pt x="3946868" y="939800"/>
                  </a:lnTo>
                  <a:lnTo>
                    <a:pt x="3946868" y="929246"/>
                  </a:lnTo>
                  <a:lnTo>
                    <a:pt x="4005224" y="863600"/>
                  </a:lnTo>
                  <a:lnTo>
                    <a:pt x="4009263" y="850900"/>
                  </a:lnTo>
                  <a:lnTo>
                    <a:pt x="4012196" y="850900"/>
                  </a:lnTo>
                  <a:lnTo>
                    <a:pt x="4014000" y="838200"/>
                  </a:lnTo>
                  <a:lnTo>
                    <a:pt x="4014609" y="838200"/>
                  </a:lnTo>
                  <a:lnTo>
                    <a:pt x="4014609" y="812800"/>
                  </a:lnTo>
                  <a:lnTo>
                    <a:pt x="4014609" y="762000"/>
                  </a:lnTo>
                  <a:lnTo>
                    <a:pt x="4014609" y="753706"/>
                  </a:lnTo>
                  <a:lnTo>
                    <a:pt x="4039158" y="698500"/>
                  </a:lnTo>
                  <a:lnTo>
                    <a:pt x="4043261" y="689267"/>
                  </a:lnTo>
                  <a:lnTo>
                    <a:pt x="4126395" y="647700"/>
                  </a:lnTo>
                  <a:lnTo>
                    <a:pt x="4136237" y="647700"/>
                  </a:lnTo>
                  <a:lnTo>
                    <a:pt x="4143705" y="635000"/>
                  </a:lnTo>
                  <a:lnTo>
                    <a:pt x="4148455" y="622300"/>
                  </a:lnTo>
                  <a:lnTo>
                    <a:pt x="4150118" y="609600"/>
                  </a:lnTo>
                  <a:lnTo>
                    <a:pt x="4150118" y="5334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87377" y="7123153"/>
              <a:ext cx="2100580" cy="858519"/>
            </a:xfrm>
            <a:custGeom>
              <a:avLst/>
              <a:gdLst/>
              <a:ahLst/>
              <a:cxnLst/>
              <a:rect l="l" t="t" r="r" b="b"/>
              <a:pathLst>
                <a:path w="2100579" h="858520">
                  <a:moveTo>
                    <a:pt x="39610" y="797560"/>
                  </a:moveTo>
                  <a:lnTo>
                    <a:pt x="10993" y="840740"/>
                  </a:lnTo>
                  <a:lnTo>
                    <a:pt x="35166" y="852170"/>
                  </a:lnTo>
                  <a:lnTo>
                    <a:pt x="69996" y="858520"/>
                  </a:lnTo>
                  <a:lnTo>
                    <a:pt x="113276" y="857250"/>
                  </a:lnTo>
                  <a:lnTo>
                    <a:pt x="162800" y="842010"/>
                  </a:lnTo>
                  <a:lnTo>
                    <a:pt x="152607" y="819150"/>
                  </a:lnTo>
                  <a:lnTo>
                    <a:pt x="152329" y="819150"/>
                  </a:lnTo>
                  <a:lnTo>
                    <a:pt x="147364" y="807720"/>
                  </a:lnTo>
                  <a:lnTo>
                    <a:pt x="74610" y="807720"/>
                  </a:lnTo>
                  <a:lnTo>
                    <a:pt x="52279" y="803910"/>
                  </a:lnTo>
                  <a:lnTo>
                    <a:pt x="39610" y="797560"/>
                  </a:lnTo>
                  <a:close/>
                </a:path>
                <a:path w="2100579" h="858520">
                  <a:moveTo>
                    <a:pt x="203058" y="819150"/>
                  </a:moveTo>
                  <a:lnTo>
                    <a:pt x="152607" y="819150"/>
                  </a:lnTo>
                  <a:lnTo>
                    <a:pt x="162800" y="842010"/>
                  </a:lnTo>
                  <a:lnTo>
                    <a:pt x="191756" y="826770"/>
                  </a:lnTo>
                  <a:lnTo>
                    <a:pt x="203058" y="819150"/>
                  </a:lnTo>
                  <a:close/>
                </a:path>
                <a:path w="2100579" h="858520">
                  <a:moveTo>
                    <a:pt x="30148" y="793750"/>
                  </a:moveTo>
                  <a:lnTo>
                    <a:pt x="20275" y="793750"/>
                  </a:lnTo>
                  <a:lnTo>
                    <a:pt x="11141" y="797560"/>
                  </a:lnTo>
                  <a:lnTo>
                    <a:pt x="3894" y="805180"/>
                  </a:lnTo>
                  <a:lnTo>
                    <a:pt x="0" y="814070"/>
                  </a:lnTo>
                  <a:lnTo>
                    <a:pt x="38" y="824230"/>
                  </a:lnTo>
                  <a:lnTo>
                    <a:pt x="3779" y="833120"/>
                  </a:lnTo>
                  <a:lnTo>
                    <a:pt x="10993" y="840740"/>
                  </a:lnTo>
                  <a:lnTo>
                    <a:pt x="39610" y="797560"/>
                  </a:lnTo>
                  <a:lnTo>
                    <a:pt x="30148" y="793750"/>
                  </a:lnTo>
                  <a:close/>
                </a:path>
                <a:path w="2100579" h="858520">
                  <a:moveTo>
                    <a:pt x="141848" y="795020"/>
                  </a:moveTo>
                  <a:lnTo>
                    <a:pt x="105001" y="806450"/>
                  </a:lnTo>
                  <a:lnTo>
                    <a:pt x="74610" y="807720"/>
                  </a:lnTo>
                  <a:lnTo>
                    <a:pt x="147364" y="807720"/>
                  </a:lnTo>
                  <a:lnTo>
                    <a:pt x="141848" y="795020"/>
                  </a:lnTo>
                  <a:close/>
                </a:path>
                <a:path w="2100579" h="858520">
                  <a:moveTo>
                    <a:pt x="342857" y="683260"/>
                  </a:moveTo>
                  <a:lnTo>
                    <a:pt x="304507" y="692150"/>
                  </a:lnTo>
                  <a:lnTo>
                    <a:pt x="246789" y="720090"/>
                  </a:lnTo>
                  <a:lnTo>
                    <a:pt x="203906" y="754380"/>
                  </a:lnTo>
                  <a:lnTo>
                    <a:pt x="184990" y="769620"/>
                  </a:lnTo>
                  <a:lnTo>
                    <a:pt x="165057" y="783590"/>
                  </a:lnTo>
                  <a:lnTo>
                    <a:pt x="141848" y="795020"/>
                  </a:lnTo>
                  <a:lnTo>
                    <a:pt x="235756" y="795020"/>
                  </a:lnTo>
                  <a:lnTo>
                    <a:pt x="237382" y="793750"/>
                  </a:lnTo>
                  <a:lnTo>
                    <a:pt x="256284" y="777240"/>
                  </a:lnTo>
                  <a:lnTo>
                    <a:pt x="275018" y="763270"/>
                  </a:lnTo>
                  <a:lnTo>
                    <a:pt x="295974" y="751840"/>
                  </a:lnTo>
                  <a:lnTo>
                    <a:pt x="320849" y="741680"/>
                  </a:lnTo>
                  <a:lnTo>
                    <a:pt x="351339" y="734060"/>
                  </a:lnTo>
                  <a:lnTo>
                    <a:pt x="342857" y="683260"/>
                  </a:lnTo>
                  <a:close/>
                </a:path>
                <a:path w="2100579" h="858520">
                  <a:moveTo>
                    <a:pt x="468218" y="708660"/>
                  </a:moveTo>
                  <a:lnTo>
                    <a:pt x="347098" y="708660"/>
                  </a:lnTo>
                  <a:lnTo>
                    <a:pt x="351339" y="734060"/>
                  </a:lnTo>
                  <a:lnTo>
                    <a:pt x="396596" y="726440"/>
                  </a:lnTo>
                  <a:lnTo>
                    <a:pt x="434129" y="717550"/>
                  </a:lnTo>
                  <a:lnTo>
                    <a:pt x="463853" y="709930"/>
                  </a:lnTo>
                  <a:lnTo>
                    <a:pt x="468218" y="708660"/>
                  </a:lnTo>
                  <a:close/>
                </a:path>
                <a:path w="2100579" h="858520">
                  <a:moveTo>
                    <a:pt x="522008" y="703580"/>
                  </a:moveTo>
                  <a:lnTo>
                    <a:pt x="485680" y="703580"/>
                  </a:lnTo>
                  <a:lnTo>
                    <a:pt x="481315" y="704850"/>
                  </a:lnTo>
                  <a:lnTo>
                    <a:pt x="542891" y="704850"/>
                  </a:lnTo>
                  <a:lnTo>
                    <a:pt x="522008" y="703580"/>
                  </a:lnTo>
                  <a:close/>
                </a:path>
                <a:path w="2100579" h="858520">
                  <a:moveTo>
                    <a:pt x="504385" y="679450"/>
                  </a:moveTo>
                  <a:lnTo>
                    <a:pt x="477900" y="679450"/>
                  </a:lnTo>
                  <a:lnTo>
                    <a:pt x="485680" y="703580"/>
                  </a:lnTo>
                  <a:lnTo>
                    <a:pt x="490381" y="702310"/>
                  </a:lnTo>
                  <a:lnTo>
                    <a:pt x="501125" y="702310"/>
                  </a:lnTo>
                  <a:lnTo>
                    <a:pt x="504385" y="679450"/>
                  </a:lnTo>
                  <a:close/>
                </a:path>
                <a:path w="2100579" h="858520">
                  <a:moveTo>
                    <a:pt x="508370" y="651510"/>
                  </a:moveTo>
                  <a:lnTo>
                    <a:pt x="501125" y="702310"/>
                  </a:lnTo>
                  <a:lnTo>
                    <a:pt x="522008" y="703580"/>
                  </a:lnTo>
                  <a:lnTo>
                    <a:pt x="560269" y="703580"/>
                  </a:lnTo>
                  <a:lnTo>
                    <a:pt x="595025" y="701040"/>
                  </a:lnTo>
                  <a:lnTo>
                    <a:pt x="652291" y="684530"/>
                  </a:lnTo>
                  <a:lnTo>
                    <a:pt x="707167" y="654050"/>
                  </a:lnTo>
                  <a:lnTo>
                    <a:pt x="543097" y="654050"/>
                  </a:lnTo>
                  <a:lnTo>
                    <a:pt x="508370" y="651510"/>
                  </a:lnTo>
                  <a:close/>
                </a:path>
                <a:path w="2100579" h="858520">
                  <a:moveTo>
                    <a:pt x="470110" y="655320"/>
                  </a:moveTo>
                  <a:lnTo>
                    <a:pt x="450275" y="660400"/>
                  </a:lnTo>
                  <a:lnTo>
                    <a:pt x="422406" y="668020"/>
                  </a:lnTo>
                  <a:lnTo>
                    <a:pt x="386575" y="675640"/>
                  </a:lnTo>
                  <a:lnTo>
                    <a:pt x="342857" y="683260"/>
                  </a:lnTo>
                  <a:lnTo>
                    <a:pt x="479124" y="683260"/>
                  </a:lnTo>
                  <a:lnTo>
                    <a:pt x="470110" y="655320"/>
                  </a:lnTo>
                  <a:close/>
                </a:path>
                <a:path w="2100579" h="858520">
                  <a:moveTo>
                    <a:pt x="508370" y="651510"/>
                  </a:moveTo>
                  <a:lnTo>
                    <a:pt x="489279" y="651510"/>
                  </a:lnTo>
                  <a:lnTo>
                    <a:pt x="479654" y="652780"/>
                  </a:lnTo>
                  <a:lnTo>
                    <a:pt x="470110" y="655320"/>
                  </a:lnTo>
                  <a:lnTo>
                    <a:pt x="479124" y="683260"/>
                  </a:lnTo>
                  <a:lnTo>
                    <a:pt x="477900" y="679450"/>
                  </a:lnTo>
                  <a:lnTo>
                    <a:pt x="504385" y="679450"/>
                  </a:lnTo>
                  <a:lnTo>
                    <a:pt x="508370" y="651510"/>
                  </a:lnTo>
                  <a:close/>
                </a:path>
                <a:path w="2100579" h="858520">
                  <a:moveTo>
                    <a:pt x="679130" y="612140"/>
                  </a:moveTo>
                  <a:lnTo>
                    <a:pt x="632941" y="636270"/>
                  </a:lnTo>
                  <a:lnTo>
                    <a:pt x="586109" y="650240"/>
                  </a:lnTo>
                  <a:lnTo>
                    <a:pt x="543097" y="654050"/>
                  </a:lnTo>
                  <a:lnTo>
                    <a:pt x="707167" y="654050"/>
                  </a:lnTo>
                  <a:lnTo>
                    <a:pt x="709453" y="652780"/>
                  </a:lnTo>
                  <a:lnTo>
                    <a:pt x="679130" y="612140"/>
                  </a:lnTo>
                  <a:close/>
                </a:path>
                <a:path w="2100579" h="858520">
                  <a:moveTo>
                    <a:pt x="743338" y="632460"/>
                  </a:moveTo>
                  <a:lnTo>
                    <a:pt x="694292" y="632460"/>
                  </a:lnTo>
                  <a:lnTo>
                    <a:pt x="709453" y="652780"/>
                  </a:lnTo>
                  <a:lnTo>
                    <a:pt x="743338" y="632460"/>
                  </a:lnTo>
                  <a:close/>
                </a:path>
                <a:path w="2100579" h="858520">
                  <a:moveTo>
                    <a:pt x="929405" y="514350"/>
                  </a:moveTo>
                  <a:lnTo>
                    <a:pt x="889735" y="523240"/>
                  </a:lnTo>
                  <a:lnTo>
                    <a:pt x="839752" y="537210"/>
                  </a:lnTo>
                  <a:lnTo>
                    <a:pt x="784577" y="556260"/>
                  </a:lnTo>
                  <a:lnTo>
                    <a:pt x="729329" y="580390"/>
                  </a:lnTo>
                  <a:lnTo>
                    <a:pt x="679130" y="612140"/>
                  </a:lnTo>
                  <a:lnTo>
                    <a:pt x="786226" y="612140"/>
                  </a:lnTo>
                  <a:lnTo>
                    <a:pt x="803844" y="604520"/>
                  </a:lnTo>
                  <a:lnTo>
                    <a:pt x="854438" y="586740"/>
                  </a:lnTo>
                  <a:lnTo>
                    <a:pt x="900945" y="574040"/>
                  </a:lnTo>
                  <a:lnTo>
                    <a:pt x="938598" y="565150"/>
                  </a:lnTo>
                  <a:lnTo>
                    <a:pt x="929405" y="514350"/>
                  </a:lnTo>
                  <a:close/>
                </a:path>
                <a:path w="2100579" h="858520">
                  <a:moveTo>
                    <a:pt x="946762" y="539750"/>
                  </a:moveTo>
                  <a:lnTo>
                    <a:pt x="934001" y="539750"/>
                  </a:lnTo>
                  <a:lnTo>
                    <a:pt x="938598" y="565150"/>
                  </a:lnTo>
                  <a:lnTo>
                    <a:pt x="950420" y="562610"/>
                  </a:lnTo>
                  <a:lnTo>
                    <a:pt x="956388" y="560070"/>
                  </a:lnTo>
                  <a:lnTo>
                    <a:pt x="946762" y="539750"/>
                  </a:lnTo>
                  <a:close/>
                </a:path>
                <a:path w="2100579" h="858520">
                  <a:moveTo>
                    <a:pt x="994421" y="539750"/>
                  </a:moveTo>
                  <a:lnTo>
                    <a:pt x="946762" y="539750"/>
                  </a:lnTo>
                  <a:lnTo>
                    <a:pt x="956388" y="560070"/>
                  </a:lnTo>
                  <a:lnTo>
                    <a:pt x="972473" y="551180"/>
                  </a:lnTo>
                  <a:lnTo>
                    <a:pt x="990320" y="542290"/>
                  </a:lnTo>
                  <a:lnTo>
                    <a:pt x="994421" y="539750"/>
                  </a:lnTo>
                  <a:close/>
                </a:path>
                <a:path w="2100579" h="858520">
                  <a:moveTo>
                    <a:pt x="1033474" y="514350"/>
                  </a:moveTo>
                  <a:lnTo>
                    <a:pt x="934746" y="514350"/>
                  </a:lnTo>
                  <a:lnTo>
                    <a:pt x="945268" y="535940"/>
                  </a:lnTo>
                  <a:lnTo>
                    <a:pt x="1000573" y="535940"/>
                  </a:lnTo>
                  <a:lnTo>
                    <a:pt x="1008774" y="530860"/>
                  </a:lnTo>
                  <a:lnTo>
                    <a:pt x="1026679" y="519430"/>
                  </a:lnTo>
                  <a:lnTo>
                    <a:pt x="1033474" y="514350"/>
                  </a:lnTo>
                  <a:close/>
                </a:path>
                <a:path w="2100579" h="858520">
                  <a:moveTo>
                    <a:pt x="934127" y="513080"/>
                  </a:moveTo>
                  <a:lnTo>
                    <a:pt x="932923" y="514350"/>
                  </a:lnTo>
                  <a:lnTo>
                    <a:pt x="934729" y="514350"/>
                  </a:lnTo>
                  <a:lnTo>
                    <a:pt x="934127" y="513080"/>
                  </a:lnTo>
                  <a:close/>
                </a:path>
                <a:path w="2100579" h="858520">
                  <a:moveTo>
                    <a:pt x="934127" y="513080"/>
                  </a:moveTo>
                  <a:lnTo>
                    <a:pt x="934729" y="514350"/>
                  </a:lnTo>
                  <a:lnTo>
                    <a:pt x="934127" y="513080"/>
                  </a:lnTo>
                  <a:close/>
                </a:path>
                <a:path w="2100579" h="858520">
                  <a:moveTo>
                    <a:pt x="1024198" y="453902"/>
                  </a:moveTo>
                  <a:lnTo>
                    <a:pt x="1019905" y="458470"/>
                  </a:lnTo>
                  <a:lnTo>
                    <a:pt x="1015615" y="462280"/>
                  </a:lnTo>
                  <a:lnTo>
                    <a:pt x="1010337" y="467360"/>
                  </a:lnTo>
                  <a:lnTo>
                    <a:pt x="1004129" y="472440"/>
                  </a:lnTo>
                  <a:lnTo>
                    <a:pt x="997047" y="477520"/>
                  </a:lnTo>
                  <a:lnTo>
                    <a:pt x="981408" y="487680"/>
                  </a:lnTo>
                  <a:lnTo>
                    <a:pt x="964990" y="496570"/>
                  </a:lnTo>
                  <a:lnTo>
                    <a:pt x="948870" y="505460"/>
                  </a:lnTo>
                  <a:lnTo>
                    <a:pt x="934127" y="513080"/>
                  </a:lnTo>
                  <a:lnTo>
                    <a:pt x="1035173" y="513080"/>
                  </a:lnTo>
                  <a:lnTo>
                    <a:pt x="1064007" y="485140"/>
                  </a:lnTo>
                  <a:lnTo>
                    <a:pt x="1075704" y="454660"/>
                  </a:lnTo>
                  <a:lnTo>
                    <a:pt x="1024198" y="454660"/>
                  </a:lnTo>
                  <a:lnTo>
                    <a:pt x="1024198" y="453902"/>
                  </a:lnTo>
                  <a:close/>
                </a:path>
                <a:path w="2100579" h="858520">
                  <a:moveTo>
                    <a:pt x="1086447" y="322580"/>
                  </a:moveTo>
                  <a:lnTo>
                    <a:pt x="1050769" y="365760"/>
                  </a:lnTo>
                  <a:lnTo>
                    <a:pt x="1029406" y="419100"/>
                  </a:lnTo>
                  <a:lnTo>
                    <a:pt x="1024478" y="451062"/>
                  </a:lnTo>
                  <a:lnTo>
                    <a:pt x="1025873" y="452120"/>
                  </a:lnTo>
                  <a:lnTo>
                    <a:pt x="1024262" y="453833"/>
                  </a:lnTo>
                  <a:lnTo>
                    <a:pt x="1024198" y="454660"/>
                  </a:lnTo>
                  <a:lnTo>
                    <a:pt x="1075704" y="454660"/>
                  </a:lnTo>
                  <a:lnTo>
                    <a:pt x="1076602" y="444500"/>
                  </a:lnTo>
                  <a:lnTo>
                    <a:pt x="1079233" y="431800"/>
                  </a:lnTo>
                  <a:lnTo>
                    <a:pt x="1096269" y="389890"/>
                  </a:lnTo>
                  <a:lnTo>
                    <a:pt x="1115064" y="365760"/>
                  </a:lnTo>
                  <a:lnTo>
                    <a:pt x="1086447" y="322580"/>
                  </a:lnTo>
                  <a:close/>
                </a:path>
                <a:path w="2100579" h="858520">
                  <a:moveTo>
                    <a:pt x="1024198" y="450850"/>
                  </a:moveTo>
                  <a:lnTo>
                    <a:pt x="1024198" y="453902"/>
                  </a:lnTo>
                  <a:lnTo>
                    <a:pt x="1024478" y="451062"/>
                  </a:lnTo>
                  <a:lnTo>
                    <a:pt x="1024198" y="450850"/>
                  </a:lnTo>
                  <a:close/>
                </a:path>
                <a:path w="2100579" h="858520">
                  <a:moveTo>
                    <a:pt x="2099610" y="337820"/>
                  </a:moveTo>
                  <a:lnTo>
                    <a:pt x="2049622" y="350520"/>
                  </a:lnTo>
                  <a:lnTo>
                    <a:pt x="2054013" y="359410"/>
                  </a:lnTo>
                  <a:lnTo>
                    <a:pt x="2061351" y="365760"/>
                  </a:lnTo>
                  <a:lnTo>
                    <a:pt x="2070630" y="369570"/>
                  </a:lnTo>
                  <a:lnTo>
                    <a:pt x="2080846" y="368300"/>
                  </a:lnTo>
                  <a:lnTo>
                    <a:pt x="2090082" y="364490"/>
                  </a:lnTo>
                  <a:lnTo>
                    <a:pt x="2096687" y="356870"/>
                  </a:lnTo>
                  <a:lnTo>
                    <a:pt x="2100063" y="347980"/>
                  </a:lnTo>
                  <a:lnTo>
                    <a:pt x="2099610" y="337820"/>
                  </a:lnTo>
                  <a:close/>
                </a:path>
                <a:path w="2100579" h="858520">
                  <a:moveTo>
                    <a:pt x="1159629" y="281637"/>
                  </a:moveTo>
                  <a:lnTo>
                    <a:pt x="1154916" y="285750"/>
                  </a:lnTo>
                  <a:lnTo>
                    <a:pt x="1149042" y="289560"/>
                  </a:lnTo>
                  <a:lnTo>
                    <a:pt x="1134162" y="298450"/>
                  </a:lnTo>
                  <a:lnTo>
                    <a:pt x="1127540" y="300990"/>
                  </a:lnTo>
                  <a:lnTo>
                    <a:pt x="1113577" y="307340"/>
                  </a:lnTo>
                  <a:lnTo>
                    <a:pt x="1099674" y="314960"/>
                  </a:lnTo>
                  <a:lnTo>
                    <a:pt x="1092836" y="318770"/>
                  </a:lnTo>
                  <a:lnTo>
                    <a:pt x="1086447" y="322580"/>
                  </a:lnTo>
                  <a:lnTo>
                    <a:pt x="1115064" y="365760"/>
                  </a:lnTo>
                  <a:lnTo>
                    <a:pt x="1119692" y="361950"/>
                  </a:lnTo>
                  <a:lnTo>
                    <a:pt x="1126582" y="358140"/>
                  </a:lnTo>
                  <a:lnTo>
                    <a:pt x="1171974" y="336550"/>
                  </a:lnTo>
                  <a:lnTo>
                    <a:pt x="1205233" y="306070"/>
                  </a:lnTo>
                  <a:lnTo>
                    <a:pt x="1211208" y="284480"/>
                  </a:lnTo>
                  <a:lnTo>
                    <a:pt x="1159680" y="284480"/>
                  </a:lnTo>
                  <a:lnTo>
                    <a:pt x="1159629" y="281637"/>
                  </a:lnTo>
                  <a:close/>
                </a:path>
                <a:path w="2100579" h="858520">
                  <a:moveTo>
                    <a:pt x="2063822" y="165100"/>
                  </a:moveTo>
                  <a:lnTo>
                    <a:pt x="2011769" y="165100"/>
                  </a:lnTo>
                  <a:lnTo>
                    <a:pt x="2012591" y="170180"/>
                  </a:lnTo>
                  <a:lnTo>
                    <a:pt x="2013466" y="177800"/>
                  </a:lnTo>
                  <a:lnTo>
                    <a:pt x="2014398" y="185420"/>
                  </a:lnTo>
                  <a:lnTo>
                    <a:pt x="2014953" y="190500"/>
                  </a:lnTo>
                  <a:lnTo>
                    <a:pt x="2014984" y="195580"/>
                  </a:lnTo>
                  <a:lnTo>
                    <a:pt x="2015675" y="200660"/>
                  </a:lnTo>
                  <a:lnTo>
                    <a:pt x="2017016" y="208280"/>
                  </a:lnTo>
                  <a:lnTo>
                    <a:pt x="2018021" y="213360"/>
                  </a:lnTo>
                  <a:lnTo>
                    <a:pt x="2019194" y="219710"/>
                  </a:lnTo>
                  <a:lnTo>
                    <a:pt x="2023307" y="238760"/>
                  </a:lnTo>
                  <a:lnTo>
                    <a:pt x="2025730" y="250190"/>
                  </a:lnTo>
                  <a:lnTo>
                    <a:pt x="2028324" y="261620"/>
                  </a:lnTo>
                  <a:lnTo>
                    <a:pt x="2033856" y="285750"/>
                  </a:lnTo>
                  <a:lnTo>
                    <a:pt x="2039511" y="308610"/>
                  </a:lnTo>
                  <a:lnTo>
                    <a:pt x="2044897" y="331470"/>
                  </a:lnTo>
                  <a:lnTo>
                    <a:pt x="2049622" y="350520"/>
                  </a:lnTo>
                  <a:lnTo>
                    <a:pt x="2099610" y="337820"/>
                  </a:lnTo>
                  <a:lnTo>
                    <a:pt x="2094931" y="318770"/>
                  </a:lnTo>
                  <a:lnTo>
                    <a:pt x="2089596" y="297180"/>
                  </a:lnTo>
                  <a:lnTo>
                    <a:pt x="2084003" y="273050"/>
                  </a:lnTo>
                  <a:lnTo>
                    <a:pt x="2078553" y="250190"/>
                  </a:lnTo>
                  <a:lnTo>
                    <a:pt x="2076003" y="238760"/>
                  </a:lnTo>
                  <a:lnTo>
                    <a:pt x="2073645" y="228600"/>
                  </a:lnTo>
                  <a:lnTo>
                    <a:pt x="2069695" y="209550"/>
                  </a:lnTo>
                  <a:lnTo>
                    <a:pt x="2068574" y="203200"/>
                  </a:lnTo>
                  <a:lnTo>
                    <a:pt x="2067716" y="199390"/>
                  </a:lnTo>
                  <a:lnTo>
                    <a:pt x="2066501" y="191770"/>
                  </a:lnTo>
                  <a:lnTo>
                    <a:pt x="2066491" y="186690"/>
                  </a:lnTo>
                  <a:lnTo>
                    <a:pt x="2065580" y="179070"/>
                  </a:lnTo>
                  <a:lnTo>
                    <a:pt x="2064564" y="170180"/>
                  </a:lnTo>
                  <a:lnTo>
                    <a:pt x="2063822" y="165100"/>
                  </a:lnTo>
                  <a:close/>
                </a:path>
                <a:path w="2100579" h="858520">
                  <a:moveTo>
                    <a:pt x="1211152" y="279400"/>
                  </a:moveTo>
                  <a:lnTo>
                    <a:pt x="1162193" y="279400"/>
                  </a:lnTo>
                  <a:lnTo>
                    <a:pt x="1159680" y="281592"/>
                  </a:lnTo>
                  <a:lnTo>
                    <a:pt x="1159680" y="284480"/>
                  </a:lnTo>
                  <a:lnTo>
                    <a:pt x="1211208" y="284480"/>
                  </a:lnTo>
                  <a:lnTo>
                    <a:pt x="1211152" y="279400"/>
                  </a:lnTo>
                  <a:close/>
                </a:path>
                <a:path w="2100579" h="858520">
                  <a:moveTo>
                    <a:pt x="1274358" y="139700"/>
                  </a:moveTo>
                  <a:lnTo>
                    <a:pt x="1235543" y="151130"/>
                  </a:lnTo>
                  <a:lnTo>
                    <a:pt x="1184465" y="187960"/>
                  </a:lnTo>
                  <a:lnTo>
                    <a:pt x="1163042" y="234950"/>
                  </a:lnTo>
                  <a:lnTo>
                    <a:pt x="1159475" y="273050"/>
                  </a:lnTo>
                  <a:lnTo>
                    <a:pt x="1159629" y="281637"/>
                  </a:lnTo>
                  <a:lnTo>
                    <a:pt x="1159680" y="280670"/>
                  </a:lnTo>
                  <a:lnTo>
                    <a:pt x="1162193" y="279400"/>
                  </a:lnTo>
                  <a:lnTo>
                    <a:pt x="1211152" y="279400"/>
                  </a:lnTo>
                  <a:lnTo>
                    <a:pt x="1211083" y="273050"/>
                  </a:lnTo>
                  <a:lnTo>
                    <a:pt x="1211403" y="259080"/>
                  </a:lnTo>
                  <a:lnTo>
                    <a:pt x="1224472" y="219710"/>
                  </a:lnTo>
                  <a:lnTo>
                    <a:pt x="1282839" y="190500"/>
                  </a:lnTo>
                  <a:lnTo>
                    <a:pt x="1274358" y="139700"/>
                  </a:lnTo>
                  <a:close/>
                </a:path>
                <a:path w="2100579" h="858520">
                  <a:moveTo>
                    <a:pt x="1474124" y="165100"/>
                  </a:moveTo>
                  <a:lnTo>
                    <a:pt x="1278598" y="165100"/>
                  </a:lnTo>
                  <a:lnTo>
                    <a:pt x="1282839" y="190500"/>
                  </a:lnTo>
                  <a:lnTo>
                    <a:pt x="1332963" y="182880"/>
                  </a:lnTo>
                  <a:lnTo>
                    <a:pt x="1388228" y="175260"/>
                  </a:lnTo>
                  <a:lnTo>
                    <a:pt x="1443691" y="168910"/>
                  </a:lnTo>
                  <a:lnTo>
                    <a:pt x="1474124" y="165100"/>
                  </a:lnTo>
                  <a:close/>
                </a:path>
                <a:path w="2100579" h="858520">
                  <a:moveTo>
                    <a:pt x="2008153" y="139700"/>
                  </a:moveTo>
                  <a:lnTo>
                    <a:pt x="1582184" y="139700"/>
                  </a:lnTo>
                  <a:lnTo>
                    <a:pt x="1560611" y="151130"/>
                  </a:lnTo>
                  <a:lnTo>
                    <a:pt x="1554610" y="153670"/>
                  </a:lnTo>
                  <a:lnTo>
                    <a:pt x="1548395" y="156210"/>
                  </a:lnTo>
                  <a:lnTo>
                    <a:pt x="1535449" y="158750"/>
                  </a:lnTo>
                  <a:lnTo>
                    <a:pt x="1494412" y="162560"/>
                  </a:lnTo>
                  <a:lnTo>
                    <a:pt x="1474124" y="165100"/>
                  </a:lnTo>
                  <a:lnTo>
                    <a:pt x="2011769" y="165100"/>
                  </a:lnTo>
                  <a:lnTo>
                    <a:pt x="2011563" y="163830"/>
                  </a:lnTo>
                  <a:lnTo>
                    <a:pt x="2010397" y="154940"/>
                  </a:lnTo>
                  <a:lnTo>
                    <a:pt x="2009110" y="146050"/>
                  </a:lnTo>
                  <a:lnTo>
                    <a:pt x="2008153" y="139700"/>
                  </a:lnTo>
                  <a:close/>
                </a:path>
                <a:path w="2100579" h="858520">
                  <a:moveTo>
                    <a:pt x="1529941" y="106680"/>
                  </a:moveTo>
                  <a:lnTo>
                    <a:pt x="1437559" y="118110"/>
                  </a:lnTo>
                  <a:lnTo>
                    <a:pt x="1381456" y="124460"/>
                  </a:lnTo>
                  <a:lnTo>
                    <a:pt x="1325394" y="132080"/>
                  </a:lnTo>
                  <a:lnTo>
                    <a:pt x="1274358" y="139700"/>
                  </a:lnTo>
                  <a:lnTo>
                    <a:pt x="1533434" y="139700"/>
                  </a:lnTo>
                  <a:lnTo>
                    <a:pt x="1529941" y="106680"/>
                  </a:lnTo>
                  <a:close/>
                </a:path>
                <a:path w="2100579" h="858520">
                  <a:moveTo>
                    <a:pt x="1550637" y="132080"/>
                  </a:moveTo>
                  <a:lnTo>
                    <a:pt x="1532628" y="132080"/>
                  </a:lnTo>
                  <a:lnTo>
                    <a:pt x="1533434" y="139700"/>
                  </a:lnTo>
                  <a:lnTo>
                    <a:pt x="1554627" y="139700"/>
                  </a:lnTo>
                  <a:lnTo>
                    <a:pt x="1550637" y="132080"/>
                  </a:lnTo>
                  <a:close/>
                </a:path>
                <a:path w="2100579" h="858520">
                  <a:moveTo>
                    <a:pt x="1596566" y="132080"/>
                  </a:moveTo>
                  <a:lnTo>
                    <a:pt x="1550637" y="132080"/>
                  </a:lnTo>
                  <a:lnTo>
                    <a:pt x="1554627" y="139700"/>
                  </a:lnTo>
                  <a:lnTo>
                    <a:pt x="1582184" y="139700"/>
                  </a:lnTo>
                  <a:lnTo>
                    <a:pt x="1596566" y="132080"/>
                  </a:lnTo>
                  <a:close/>
                </a:path>
                <a:path w="2100579" h="858520">
                  <a:moveTo>
                    <a:pt x="2059094" y="132080"/>
                  </a:moveTo>
                  <a:lnTo>
                    <a:pt x="2007005" y="132080"/>
                  </a:lnTo>
                  <a:lnTo>
                    <a:pt x="2008153" y="139700"/>
                  </a:lnTo>
                  <a:lnTo>
                    <a:pt x="2060240" y="139700"/>
                  </a:lnTo>
                  <a:lnTo>
                    <a:pt x="2059094" y="132080"/>
                  </a:lnTo>
                  <a:close/>
                </a:path>
                <a:path w="2100579" h="858520">
                  <a:moveTo>
                    <a:pt x="1529941" y="106680"/>
                  </a:moveTo>
                  <a:lnTo>
                    <a:pt x="1532628" y="132080"/>
                  </a:lnTo>
                  <a:lnTo>
                    <a:pt x="1529941" y="106680"/>
                  </a:lnTo>
                  <a:close/>
                </a:path>
                <a:path w="2100579" h="858520">
                  <a:moveTo>
                    <a:pt x="2002903" y="105410"/>
                  </a:moveTo>
                  <a:lnTo>
                    <a:pt x="1646905" y="105410"/>
                  </a:lnTo>
                  <a:lnTo>
                    <a:pt x="1596566" y="132080"/>
                  </a:lnTo>
                  <a:lnTo>
                    <a:pt x="2007005" y="132080"/>
                  </a:lnTo>
                  <a:lnTo>
                    <a:pt x="2006239" y="127000"/>
                  </a:lnTo>
                  <a:lnTo>
                    <a:pt x="2002903" y="105410"/>
                  </a:lnTo>
                  <a:close/>
                </a:path>
                <a:path w="2100579" h="858520">
                  <a:moveTo>
                    <a:pt x="1644507" y="106680"/>
                  </a:moveTo>
                  <a:lnTo>
                    <a:pt x="1537340" y="106680"/>
                  </a:lnTo>
                  <a:lnTo>
                    <a:pt x="1548653" y="128270"/>
                  </a:lnTo>
                  <a:lnTo>
                    <a:pt x="1603758" y="128270"/>
                  </a:lnTo>
                  <a:lnTo>
                    <a:pt x="1644507" y="106680"/>
                  </a:lnTo>
                  <a:close/>
                </a:path>
                <a:path w="2100579" h="858520">
                  <a:moveTo>
                    <a:pt x="2055184" y="106680"/>
                  </a:moveTo>
                  <a:lnTo>
                    <a:pt x="2003106" y="106680"/>
                  </a:lnTo>
                  <a:lnTo>
                    <a:pt x="2006431" y="128270"/>
                  </a:lnTo>
                  <a:lnTo>
                    <a:pt x="2058514" y="128270"/>
                  </a:lnTo>
                  <a:lnTo>
                    <a:pt x="2057160" y="119380"/>
                  </a:lnTo>
                  <a:lnTo>
                    <a:pt x="2055184" y="106680"/>
                  </a:lnTo>
                  <a:close/>
                </a:path>
                <a:path w="2100579" h="858520">
                  <a:moveTo>
                    <a:pt x="1536674" y="105410"/>
                  </a:moveTo>
                  <a:lnTo>
                    <a:pt x="1534570" y="106680"/>
                  </a:lnTo>
                  <a:lnTo>
                    <a:pt x="1537339" y="106680"/>
                  </a:lnTo>
                  <a:lnTo>
                    <a:pt x="1536674" y="105410"/>
                  </a:lnTo>
                  <a:close/>
                </a:path>
                <a:path w="2100579" h="858520">
                  <a:moveTo>
                    <a:pt x="1536674" y="105410"/>
                  </a:moveTo>
                  <a:lnTo>
                    <a:pt x="1537339" y="106680"/>
                  </a:lnTo>
                  <a:lnTo>
                    <a:pt x="1536674" y="105410"/>
                  </a:lnTo>
                  <a:close/>
                </a:path>
                <a:path w="2100579" h="858520">
                  <a:moveTo>
                    <a:pt x="1697266" y="20320"/>
                  </a:moveTo>
                  <a:lnTo>
                    <a:pt x="1536674" y="105410"/>
                  </a:lnTo>
                  <a:lnTo>
                    <a:pt x="1646905" y="105410"/>
                  </a:lnTo>
                  <a:lnTo>
                    <a:pt x="1721213" y="66040"/>
                  </a:lnTo>
                  <a:lnTo>
                    <a:pt x="1697266" y="20320"/>
                  </a:lnTo>
                  <a:close/>
                </a:path>
                <a:path w="2100579" h="858520">
                  <a:moveTo>
                    <a:pt x="2047465" y="58420"/>
                  </a:moveTo>
                  <a:lnTo>
                    <a:pt x="1996608" y="66040"/>
                  </a:lnTo>
                  <a:lnTo>
                    <a:pt x="2002903" y="105410"/>
                  </a:lnTo>
                  <a:lnTo>
                    <a:pt x="2054987" y="105410"/>
                  </a:lnTo>
                  <a:lnTo>
                    <a:pt x="2053999" y="99060"/>
                  </a:lnTo>
                  <a:lnTo>
                    <a:pt x="2047465" y="58420"/>
                  </a:lnTo>
                  <a:close/>
                </a:path>
                <a:path w="2100579" h="858520">
                  <a:moveTo>
                    <a:pt x="1729904" y="12700"/>
                  </a:moveTo>
                  <a:lnTo>
                    <a:pt x="1721424" y="12700"/>
                  </a:lnTo>
                  <a:lnTo>
                    <a:pt x="1705016" y="17780"/>
                  </a:lnTo>
                  <a:lnTo>
                    <a:pt x="1697266" y="20320"/>
                  </a:lnTo>
                  <a:lnTo>
                    <a:pt x="1721213" y="66040"/>
                  </a:lnTo>
                  <a:lnTo>
                    <a:pt x="1709245" y="43180"/>
                  </a:lnTo>
                  <a:lnTo>
                    <a:pt x="1729904" y="43180"/>
                  </a:lnTo>
                  <a:lnTo>
                    <a:pt x="1729904" y="12700"/>
                  </a:lnTo>
                  <a:close/>
                </a:path>
                <a:path w="2100579" h="858520">
                  <a:moveTo>
                    <a:pt x="1729904" y="43180"/>
                  </a:moveTo>
                  <a:lnTo>
                    <a:pt x="1709245" y="43180"/>
                  </a:lnTo>
                  <a:lnTo>
                    <a:pt x="1721213" y="66040"/>
                  </a:lnTo>
                  <a:lnTo>
                    <a:pt x="1723894" y="64770"/>
                  </a:lnTo>
                  <a:lnTo>
                    <a:pt x="1729904" y="64770"/>
                  </a:lnTo>
                  <a:lnTo>
                    <a:pt x="1729904" y="43180"/>
                  </a:lnTo>
                  <a:close/>
                </a:path>
                <a:path w="2100579" h="858520">
                  <a:moveTo>
                    <a:pt x="1976504" y="50800"/>
                  </a:moveTo>
                  <a:lnTo>
                    <a:pt x="1839942" y="63500"/>
                  </a:lnTo>
                  <a:lnTo>
                    <a:pt x="1839126" y="64770"/>
                  </a:lnTo>
                  <a:lnTo>
                    <a:pt x="1723894" y="64770"/>
                  </a:lnTo>
                  <a:lnTo>
                    <a:pt x="1721213" y="66040"/>
                  </a:lnTo>
                  <a:lnTo>
                    <a:pt x="1996608" y="66040"/>
                  </a:lnTo>
                  <a:lnTo>
                    <a:pt x="1994191" y="59690"/>
                  </a:lnTo>
                  <a:lnTo>
                    <a:pt x="1989650" y="54610"/>
                  </a:lnTo>
                  <a:lnTo>
                    <a:pt x="1983562" y="52070"/>
                  </a:lnTo>
                  <a:lnTo>
                    <a:pt x="1976504" y="50800"/>
                  </a:lnTo>
                  <a:close/>
                </a:path>
                <a:path w="2100579" h="858520">
                  <a:moveTo>
                    <a:pt x="2031396" y="25400"/>
                  </a:moveTo>
                  <a:lnTo>
                    <a:pt x="1974059" y="25400"/>
                  </a:lnTo>
                  <a:lnTo>
                    <a:pt x="1976504" y="50800"/>
                  </a:lnTo>
                  <a:lnTo>
                    <a:pt x="1983562" y="52070"/>
                  </a:lnTo>
                  <a:lnTo>
                    <a:pt x="1989650" y="54610"/>
                  </a:lnTo>
                  <a:lnTo>
                    <a:pt x="1994191" y="59690"/>
                  </a:lnTo>
                  <a:lnTo>
                    <a:pt x="1996608" y="66040"/>
                  </a:lnTo>
                  <a:lnTo>
                    <a:pt x="2022036" y="62230"/>
                  </a:lnTo>
                  <a:lnTo>
                    <a:pt x="2047465" y="58420"/>
                  </a:lnTo>
                  <a:lnTo>
                    <a:pt x="2038275" y="33020"/>
                  </a:lnTo>
                  <a:lnTo>
                    <a:pt x="2031396" y="25400"/>
                  </a:lnTo>
                  <a:close/>
                </a:path>
                <a:path w="2100579" h="858520">
                  <a:moveTo>
                    <a:pt x="1835053" y="12700"/>
                  </a:moveTo>
                  <a:lnTo>
                    <a:pt x="1729904" y="12700"/>
                  </a:lnTo>
                  <a:lnTo>
                    <a:pt x="1729904" y="64770"/>
                  </a:lnTo>
                  <a:lnTo>
                    <a:pt x="1837492" y="64770"/>
                  </a:lnTo>
                  <a:lnTo>
                    <a:pt x="1837498" y="38100"/>
                  </a:lnTo>
                  <a:lnTo>
                    <a:pt x="1835053" y="12700"/>
                  </a:lnTo>
                  <a:close/>
                </a:path>
                <a:path w="2100579" h="858520">
                  <a:moveTo>
                    <a:pt x="1837503" y="38208"/>
                  </a:moveTo>
                  <a:lnTo>
                    <a:pt x="1837503" y="64770"/>
                  </a:lnTo>
                  <a:lnTo>
                    <a:pt x="1839126" y="64770"/>
                  </a:lnTo>
                  <a:lnTo>
                    <a:pt x="1839942" y="63500"/>
                  </a:lnTo>
                  <a:lnTo>
                    <a:pt x="1837503" y="38208"/>
                  </a:lnTo>
                  <a:close/>
                </a:path>
                <a:path w="2100579" h="858520">
                  <a:moveTo>
                    <a:pt x="1837987" y="43180"/>
                  </a:moveTo>
                  <a:lnTo>
                    <a:pt x="1839942" y="63500"/>
                  </a:lnTo>
                  <a:lnTo>
                    <a:pt x="1837987" y="43180"/>
                  </a:lnTo>
                  <a:close/>
                </a:path>
                <a:path w="2100579" h="858520">
                  <a:moveTo>
                    <a:pt x="1972836" y="12700"/>
                  </a:moveTo>
                  <a:lnTo>
                    <a:pt x="1837503" y="12700"/>
                  </a:lnTo>
                  <a:lnTo>
                    <a:pt x="1837508" y="38208"/>
                  </a:lnTo>
                  <a:lnTo>
                    <a:pt x="1839942" y="63500"/>
                  </a:lnTo>
                  <a:lnTo>
                    <a:pt x="1976504" y="50800"/>
                  </a:lnTo>
                  <a:lnTo>
                    <a:pt x="1972836" y="12700"/>
                  </a:lnTo>
                  <a:close/>
                </a:path>
                <a:path w="2100579" h="858520">
                  <a:moveTo>
                    <a:pt x="1837498" y="38100"/>
                  </a:moveTo>
                  <a:close/>
                </a:path>
                <a:path w="2100579" h="858520">
                  <a:moveTo>
                    <a:pt x="1971614" y="0"/>
                  </a:moveTo>
                  <a:lnTo>
                    <a:pt x="1835053" y="12700"/>
                  </a:lnTo>
                  <a:lnTo>
                    <a:pt x="1837503" y="38154"/>
                  </a:lnTo>
                  <a:lnTo>
                    <a:pt x="1837503" y="12700"/>
                  </a:lnTo>
                  <a:lnTo>
                    <a:pt x="1972836" y="12700"/>
                  </a:lnTo>
                  <a:lnTo>
                    <a:pt x="1971614" y="0"/>
                  </a:lnTo>
                  <a:close/>
                </a:path>
                <a:path w="2100579" h="858520">
                  <a:moveTo>
                    <a:pt x="1971614" y="0"/>
                  </a:moveTo>
                  <a:lnTo>
                    <a:pt x="1974059" y="25400"/>
                  </a:lnTo>
                  <a:lnTo>
                    <a:pt x="1971614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48954" y="2078088"/>
              <a:ext cx="4429760" cy="1078230"/>
            </a:xfrm>
            <a:custGeom>
              <a:avLst/>
              <a:gdLst/>
              <a:ahLst/>
              <a:cxnLst/>
              <a:rect l="l" t="t" r="r" b="b"/>
              <a:pathLst>
                <a:path w="4429759" h="1078230">
                  <a:moveTo>
                    <a:pt x="313320" y="1023342"/>
                  </a:moveTo>
                  <a:lnTo>
                    <a:pt x="313320" y="1036320"/>
                  </a:lnTo>
                  <a:lnTo>
                    <a:pt x="314962" y="1047750"/>
                  </a:lnTo>
                  <a:lnTo>
                    <a:pt x="319653" y="1057910"/>
                  </a:lnTo>
                  <a:lnTo>
                    <a:pt x="327045" y="1068070"/>
                  </a:lnTo>
                  <a:lnTo>
                    <a:pt x="336785" y="1074420"/>
                  </a:lnTo>
                  <a:lnTo>
                    <a:pt x="348020" y="1078230"/>
                  </a:lnTo>
                  <a:lnTo>
                    <a:pt x="359668" y="1078230"/>
                  </a:lnTo>
                  <a:lnTo>
                    <a:pt x="371063" y="1076960"/>
                  </a:lnTo>
                  <a:lnTo>
                    <a:pt x="381538" y="1070610"/>
                  </a:lnTo>
                  <a:lnTo>
                    <a:pt x="356261" y="1036320"/>
                  </a:lnTo>
                  <a:lnTo>
                    <a:pt x="356710" y="1036320"/>
                  </a:lnTo>
                  <a:lnTo>
                    <a:pt x="354871" y="1033780"/>
                  </a:lnTo>
                  <a:lnTo>
                    <a:pt x="341162" y="1033780"/>
                  </a:lnTo>
                  <a:lnTo>
                    <a:pt x="313320" y="1023342"/>
                  </a:lnTo>
                  <a:close/>
                </a:path>
                <a:path w="4429759" h="1078230">
                  <a:moveTo>
                    <a:pt x="384617" y="961994"/>
                  </a:moveTo>
                  <a:lnTo>
                    <a:pt x="362121" y="978247"/>
                  </a:lnTo>
                  <a:lnTo>
                    <a:pt x="345859" y="1021333"/>
                  </a:lnTo>
                  <a:lnTo>
                    <a:pt x="381538" y="1070610"/>
                  </a:lnTo>
                  <a:lnTo>
                    <a:pt x="428991" y="1036320"/>
                  </a:lnTo>
                  <a:lnTo>
                    <a:pt x="399192" y="1036320"/>
                  </a:lnTo>
                  <a:lnTo>
                    <a:pt x="399181" y="993140"/>
                  </a:lnTo>
                  <a:lnTo>
                    <a:pt x="397187" y="980440"/>
                  </a:lnTo>
                  <a:lnTo>
                    <a:pt x="391545" y="969010"/>
                  </a:lnTo>
                  <a:lnTo>
                    <a:pt x="384617" y="961994"/>
                  </a:lnTo>
                  <a:close/>
                </a:path>
                <a:path w="4429759" h="1078230">
                  <a:moveTo>
                    <a:pt x="42930" y="951230"/>
                  </a:moveTo>
                  <a:lnTo>
                    <a:pt x="26221" y="953770"/>
                  </a:lnTo>
                  <a:lnTo>
                    <a:pt x="12575" y="962660"/>
                  </a:lnTo>
                  <a:lnTo>
                    <a:pt x="3374" y="976630"/>
                  </a:lnTo>
                  <a:lnTo>
                    <a:pt x="0" y="993140"/>
                  </a:lnTo>
                  <a:lnTo>
                    <a:pt x="3374" y="1010920"/>
                  </a:lnTo>
                  <a:lnTo>
                    <a:pt x="12575" y="1023620"/>
                  </a:lnTo>
                  <a:lnTo>
                    <a:pt x="26221" y="1033780"/>
                  </a:lnTo>
                  <a:lnTo>
                    <a:pt x="42930" y="1036320"/>
                  </a:lnTo>
                  <a:lnTo>
                    <a:pt x="42930" y="951230"/>
                  </a:lnTo>
                  <a:close/>
                </a:path>
                <a:path w="4429759" h="1078230">
                  <a:moveTo>
                    <a:pt x="129011" y="951230"/>
                  </a:moveTo>
                  <a:lnTo>
                    <a:pt x="42930" y="951230"/>
                  </a:lnTo>
                  <a:lnTo>
                    <a:pt x="42930" y="1036320"/>
                  </a:lnTo>
                  <a:lnTo>
                    <a:pt x="136079" y="1036320"/>
                  </a:lnTo>
                  <a:lnTo>
                    <a:pt x="135979" y="993140"/>
                  </a:lnTo>
                  <a:lnTo>
                    <a:pt x="129011" y="951230"/>
                  </a:lnTo>
                  <a:close/>
                </a:path>
                <a:path w="4429759" h="1078230">
                  <a:moveTo>
                    <a:pt x="136079" y="993743"/>
                  </a:moveTo>
                  <a:lnTo>
                    <a:pt x="136079" y="1036320"/>
                  </a:lnTo>
                  <a:lnTo>
                    <a:pt x="143157" y="1036320"/>
                  </a:lnTo>
                  <a:lnTo>
                    <a:pt x="136079" y="993743"/>
                  </a:lnTo>
                  <a:close/>
                </a:path>
                <a:path w="4429759" h="1078230">
                  <a:moveTo>
                    <a:pt x="136079" y="993140"/>
                  </a:moveTo>
                  <a:lnTo>
                    <a:pt x="136079" y="993743"/>
                  </a:lnTo>
                  <a:lnTo>
                    <a:pt x="143157" y="1036320"/>
                  </a:lnTo>
                  <a:lnTo>
                    <a:pt x="136079" y="993140"/>
                  </a:lnTo>
                  <a:close/>
                </a:path>
                <a:path w="4429759" h="1078230">
                  <a:moveTo>
                    <a:pt x="285666" y="951230"/>
                  </a:moveTo>
                  <a:lnTo>
                    <a:pt x="136079" y="951230"/>
                  </a:lnTo>
                  <a:lnTo>
                    <a:pt x="136178" y="993743"/>
                  </a:lnTo>
                  <a:lnTo>
                    <a:pt x="143157" y="1036320"/>
                  </a:lnTo>
                  <a:lnTo>
                    <a:pt x="284920" y="1012696"/>
                  </a:lnTo>
                  <a:lnTo>
                    <a:pt x="273405" y="1008380"/>
                  </a:lnTo>
                  <a:lnTo>
                    <a:pt x="288504" y="968375"/>
                  </a:lnTo>
                  <a:lnTo>
                    <a:pt x="285666" y="951230"/>
                  </a:lnTo>
                  <a:close/>
                </a:path>
                <a:path w="4429759" h="1078230">
                  <a:moveTo>
                    <a:pt x="424123" y="933450"/>
                  </a:moveTo>
                  <a:lnTo>
                    <a:pt x="384617" y="961994"/>
                  </a:lnTo>
                  <a:lnTo>
                    <a:pt x="391545" y="969010"/>
                  </a:lnTo>
                  <a:lnTo>
                    <a:pt x="397187" y="980440"/>
                  </a:lnTo>
                  <a:lnTo>
                    <a:pt x="399181" y="993140"/>
                  </a:lnTo>
                  <a:lnTo>
                    <a:pt x="399192" y="1036320"/>
                  </a:lnTo>
                  <a:lnTo>
                    <a:pt x="428991" y="1036320"/>
                  </a:lnTo>
                  <a:lnTo>
                    <a:pt x="472929" y="1004570"/>
                  </a:lnTo>
                  <a:lnTo>
                    <a:pt x="472655" y="1004570"/>
                  </a:lnTo>
                  <a:lnTo>
                    <a:pt x="449391" y="968355"/>
                  </a:lnTo>
                  <a:lnTo>
                    <a:pt x="424123" y="933450"/>
                  </a:lnTo>
                  <a:close/>
                </a:path>
                <a:path w="4429759" h="1078230">
                  <a:moveTo>
                    <a:pt x="341510" y="993140"/>
                  </a:moveTo>
                  <a:lnTo>
                    <a:pt x="313320" y="993140"/>
                  </a:lnTo>
                  <a:lnTo>
                    <a:pt x="313320" y="1023342"/>
                  </a:lnTo>
                  <a:lnTo>
                    <a:pt x="341162" y="1033780"/>
                  </a:lnTo>
                  <a:lnTo>
                    <a:pt x="345859" y="1021333"/>
                  </a:lnTo>
                  <a:lnTo>
                    <a:pt x="330963" y="1000760"/>
                  </a:lnTo>
                  <a:lnTo>
                    <a:pt x="341510" y="993140"/>
                  </a:lnTo>
                  <a:close/>
                </a:path>
                <a:path w="4429759" h="1078230">
                  <a:moveTo>
                    <a:pt x="345859" y="1021333"/>
                  </a:moveTo>
                  <a:lnTo>
                    <a:pt x="341162" y="1033780"/>
                  </a:lnTo>
                  <a:lnTo>
                    <a:pt x="354871" y="1033780"/>
                  </a:lnTo>
                  <a:lnTo>
                    <a:pt x="345859" y="1021333"/>
                  </a:lnTo>
                  <a:close/>
                </a:path>
                <a:path w="4429759" h="1078230">
                  <a:moveTo>
                    <a:pt x="303603" y="928370"/>
                  </a:moveTo>
                  <a:lnTo>
                    <a:pt x="288743" y="967740"/>
                  </a:lnTo>
                  <a:lnTo>
                    <a:pt x="288620" y="969010"/>
                  </a:lnTo>
                  <a:lnTo>
                    <a:pt x="295582" y="1010920"/>
                  </a:lnTo>
                  <a:lnTo>
                    <a:pt x="284920" y="1012696"/>
                  </a:lnTo>
                  <a:lnTo>
                    <a:pt x="313320" y="1023342"/>
                  </a:lnTo>
                  <a:lnTo>
                    <a:pt x="313320" y="993140"/>
                  </a:lnTo>
                  <a:lnTo>
                    <a:pt x="341510" y="993140"/>
                  </a:lnTo>
                  <a:lnTo>
                    <a:pt x="361915" y="978396"/>
                  </a:lnTo>
                  <a:lnTo>
                    <a:pt x="371360" y="953770"/>
                  </a:lnTo>
                  <a:lnTo>
                    <a:pt x="303603" y="928370"/>
                  </a:lnTo>
                  <a:close/>
                </a:path>
                <a:path w="4429759" h="1078230">
                  <a:moveTo>
                    <a:pt x="361915" y="978396"/>
                  </a:moveTo>
                  <a:lnTo>
                    <a:pt x="330963" y="1000760"/>
                  </a:lnTo>
                  <a:lnTo>
                    <a:pt x="345859" y="1021333"/>
                  </a:lnTo>
                  <a:lnTo>
                    <a:pt x="356501" y="993140"/>
                  </a:lnTo>
                  <a:lnTo>
                    <a:pt x="356261" y="993140"/>
                  </a:lnTo>
                  <a:lnTo>
                    <a:pt x="361915" y="978396"/>
                  </a:lnTo>
                  <a:close/>
                </a:path>
                <a:path w="4429759" h="1078230">
                  <a:moveTo>
                    <a:pt x="288511" y="968355"/>
                  </a:moveTo>
                  <a:lnTo>
                    <a:pt x="273405" y="1008380"/>
                  </a:lnTo>
                  <a:lnTo>
                    <a:pt x="284920" y="1012696"/>
                  </a:lnTo>
                  <a:lnTo>
                    <a:pt x="295582" y="1010920"/>
                  </a:lnTo>
                  <a:lnTo>
                    <a:pt x="288511" y="968355"/>
                  </a:lnTo>
                  <a:close/>
                </a:path>
                <a:path w="4429759" h="1078230">
                  <a:moveTo>
                    <a:pt x="449405" y="968375"/>
                  </a:moveTo>
                  <a:lnTo>
                    <a:pt x="472655" y="1004570"/>
                  </a:lnTo>
                  <a:lnTo>
                    <a:pt x="474669" y="1003275"/>
                  </a:lnTo>
                  <a:lnTo>
                    <a:pt x="449405" y="968375"/>
                  </a:lnTo>
                  <a:close/>
                </a:path>
                <a:path w="4429759" h="1078230">
                  <a:moveTo>
                    <a:pt x="474669" y="1003275"/>
                  </a:moveTo>
                  <a:lnTo>
                    <a:pt x="472655" y="1004570"/>
                  </a:lnTo>
                  <a:lnTo>
                    <a:pt x="472929" y="1004570"/>
                  </a:lnTo>
                  <a:lnTo>
                    <a:pt x="474687" y="1003300"/>
                  </a:lnTo>
                  <a:close/>
                </a:path>
                <a:path w="4429759" h="1078230">
                  <a:moveTo>
                    <a:pt x="446268" y="963491"/>
                  </a:moveTo>
                  <a:lnTo>
                    <a:pt x="449405" y="968375"/>
                  </a:lnTo>
                  <a:lnTo>
                    <a:pt x="474669" y="1003275"/>
                  </a:lnTo>
                  <a:lnTo>
                    <a:pt x="529955" y="967740"/>
                  </a:lnTo>
                  <a:lnTo>
                    <a:pt x="449399" y="967740"/>
                  </a:lnTo>
                  <a:lnTo>
                    <a:pt x="446268" y="963491"/>
                  </a:lnTo>
                  <a:close/>
                </a:path>
                <a:path w="4429759" h="1078230">
                  <a:moveTo>
                    <a:pt x="281446" y="925830"/>
                  </a:moveTo>
                  <a:lnTo>
                    <a:pt x="129011" y="951230"/>
                  </a:lnTo>
                  <a:lnTo>
                    <a:pt x="136079" y="993743"/>
                  </a:lnTo>
                  <a:lnTo>
                    <a:pt x="136079" y="951230"/>
                  </a:lnTo>
                  <a:lnTo>
                    <a:pt x="285666" y="951230"/>
                  </a:lnTo>
                  <a:lnTo>
                    <a:pt x="281446" y="925830"/>
                  </a:lnTo>
                  <a:close/>
                </a:path>
                <a:path w="4429759" h="1078230">
                  <a:moveTo>
                    <a:pt x="362121" y="978247"/>
                  </a:moveTo>
                  <a:lnTo>
                    <a:pt x="361915" y="978396"/>
                  </a:lnTo>
                  <a:lnTo>
                    <a:pt x="356261" y="993140"/>
                  </a:lnTo>
                  <a:lnTo>
                    <a:pt x="356501" y="993140"/>
                  </a:lnTo>
                  <a:lnTo>
                    <a:pt x="362121" y="978247"/>
                  </a:lnTo>
                  <a:close/>
                </a:path>
                <a:path w="4429759" h="1078230">
                  <a:moveTo>
                    <a:pt x="371360" y="953770"/>
                  </a:moveTo>
                  <a:lnTo>
                    <a:pt x="361915" y="978396"/>
                  </a:lnTo>
                  <a:lnTo>
                    <a:pt x="362121" y="978247"/>
                  </a:lnTo>
                  <a:lnTo>
                    <a:pt x="371360" y="953770"/>
                  </a:lnTo>
                  <a:close/>
                </a:path>
                <a:path w="4429759" h="1078230">
                  <a:moveTo>
                    <a:pt x="371360" y="953770"/>
                  </a:moveTo>
                  <a:lnTo>
                    <a:pt x="362121" y="978247"/>
                  </a:lnTo>
                  <a:lnTo>
                    <a:pt x="384617" y="961994"/>
                  </a:lnTo>
                  <a:lnTo>
                    <a:pt x="382766" y="960120"/>
                  </a:lnTo>
                  <a:lnTo>
                    <a:pt x="371360" y="953770"/>
                  </a:lnTo>
                  <a:close/>
                </a:path>
                <a:path w="4429759" h="1078230">
                  <a:moveTo>
                    <a:pt x="288881" y="924560"/>
                  </a:moveTo>
                  <a:lnTo>
                    <a:pt x="281446" y="925830"/>
                  </a:lnTo>
                  <a:lnTo>
                    <a:pt x="288504" y="967740"/>
                  </a:lnTo>
                  <a:lnTo>
                    <a:pt x="303603" y="928370"/>
                  </a:lnTo>
                  <a:lnTo>
                    <a:pt x="296545" y="925830"/>
                  </a:lnTo>
                  <a:lnTo>
                    <a:pt x="288881" y="924560"/>
                  </a:lnTo>
                  <a:close/>
                </a:path>
                <a:path w="4429759" h="1078230">
                  <a:moveTo>
                    <a:pt x="426154" y="932180"/>
                  </a:moveTo>
                  <a:lnTo>
                    <a:pt x="446268" y="963491"/>
                  </a:lnTo>
                  <a:lnTo>
                    <a:pt x="449399" y="967740"/>
                  </a:lnTo>
                  <a:lnTo>
                    <a:pt x="426154" y="932180"/>
                  </a:lnTo>
                  <a:close/>
                </a:path>
                <a:path w="4429759" h="1078230">
                  <a:moveTo>
                    <a:pt x="663267" y="779780"/>
                  </a:moveTo>
                  <a:lnTo>
                    <a:pt x="426154" y="932180"/>
                  </a:lnTo>
                  <a:lnTo>
                    <a:pt x="449399" y="967740"/>
                  </a:lnTo>
                  <a:lnTo>
                    <a:pt x="529955" y="967740"/>
                  </a:lnTo>
                  <a:lnTo>
                    <a:pt x="707782" y="853440"/>
                  </a:lnTo>
                  <a:lnTo>
                    <a:pt x="707591" y="853440"/>
                  </a:lnTo>
                  <a:lnTo>
                    <a:pt x="686513" y="815975"/>
                  </a:lnTo>
                  <a:lnTo>
                    <a:pt x="663267" y="779780"/>
                  </a:lnTo>
                  <a:close/>
                </a:path>
                <a:path w="4429759" h="1078230">
                  <a:moveTo>
                    <a:pt x="426154" y="932180"/>
                  </a:moveTo>
                  <a:lnTo>
                    <a:pt x="425463" y="932180"/>
                  </a:lnTo>
                  <a:lnTo>
                    <a:pt x="424123" y="933450"/>
                  </a:lnTo>
                  <a:lnTo>
                    <a:pt x="446268" y="963491"/>
                  </a:lnTo>
                  <a:lnTo>
                    <a:pt x="426154" y="932180"/>
                  </a:lnTo>
                  <a:close/>
                </a:path>
                <a:path w="4429759" h="1078230">
                  <a:moveTo>
                    <a:pt x="686513" y="815975"/>
                  </a:moveTo>
                  <a:lnTo>
                    <a:pt x="707591" y="853440"/>
                  </a:lnTo>
                  <a:lnTo>
                    <a:pt x="709325" y="852448"/>
                  </a:lnTo>
                  <a:lnTo>
                    <a:pt x="709758" y="852170"/>
                  </a:lnTo>
                  <a:lnTo>
                    <a:pt x="686513" y="815975"/>
                  </a:lnTo>
                  <a:close/>
                </a:path>
                <a:path w="4429759" h="1078230">
                  <a:moveTo>
                    <a:pt x="709325" y="852448"/>
                  </a:moveTo>
                  <a:lnTo>
                    <a:pt x="707591" y="853440"/>
                  </a:lnTo>
                  <a:lnTo>
                    <a:pt x="707782" y="853440"/>
                  </a:lnTo>
                  <a:lnTo>
                    <a:pt x="709325" y="852448"/>
                  </a:lnTo>
                  <a:close/>
                </a:path>
                <a:path w="4429759" h="1078230">
                  <a:moveTo>
                    <a:pt x="683949" y="811418"/>
                  </a:moveTo>
                  <a:lnTo>
                    <a:pt x="686513" y="815975"/>
                  </a:lnTo>
                  <a:lnTo>
                    <a:pt x="709758" y="852170"/>
                  </a:lnTo>
                  <a:lnTo>
                    <a:pt x="709325" y="852448"/>
                  </a:lnTo>
                  <a:lnTo>
                    <a:pt x="774227" y="815340"/>
                  </a:lnTo>
                  <a:lnTo>
                    <a:pt x="686513" y="815340"/>
                  </a:lnTo>
                  <a:lnTo>
                    <a:pt x="683949" y="811418"/>
                  </a:lnTo>
                  <a:close/>
                </a:path>
                <a:path w="4429759" h="1078230">
                  <a:moveTo>
                    <a:pt x="665435" y="778510"/>
                  </a:moveTo>
                  <a:lnTo>
                    <a:pt x="683949" y="811418"/>
                  </a:lnTo>
                  <a:lnTo>
                    <a:pt x="686513" y="815340"/>
                  </a:lnTo>
                  <a:lnTo>
                    <a:pt x="665435" y="778510"/>
                  </a:lnTo>
                  <a:close/>
                </a:path>
                <a:path w="4429759" h="1078230">
                  <a:moveTo>
                    <a:pt x="800928" y="702310"/>
                  </a:moveTo>
                  <a:lnTo>
                    <a:pt x="665435" y="778510"/>
                  </a:lnTo>
                  <a:lnTo>
                    <a:pt x="686513" y="815340"/>
                  </a:lnTo>
                  <a:lnTo>
                    <a:pt x="774227" y="815340"/>
                  </a:lnTo>
                  <a:lnTo>
                    <a:pt x="826022" y="785725"/>
                  </a:lnTo>
                  <a:lnTo>
                    <a:pt x="808404" y="779780"/>
                  </a:lnTo>
                  <a:lnTo>
                    <a:pt x="822006" y="739140"/>
                  </a:lnTo>
                  <a:lnTo>
                    <a:pt x="800928" y="702310"/>
                  </a:lnTo>
                  <a:close/>
                </a:path>
                <a:path w="4429759" h="1078230">
                  <a:moveTo>
                    <a:pt x="923626" y="773430"/>
                  </a:moveTo>
                  <a:lnTo>
                    <a:pt x="910024" y="814070"/>
                  </a:lnTo>
                  <a:lnTo>
                    <a:pt x="917012" y="815340"/>
                  </a:lnTo>
                  <a:lnTo>
                    <a:pt x="931244" y="815340"/>
                  </a:lnTo>
                  <a:lnTo>
                    <a:pt x="938191" y="812800"/>
                  </a:lnTo>
                  <a:lnTo>
                    <a:pt x="923626" y="773430"/>
                  </a:lnTo>
                  <a:close/>
                </a:path>
                <a:path w="4429759" h="1078230">
                  <a:moveTo>
                    <a:pt x="835608" y="698500"/>
                  </a:moveTo>
                  <a:lnTo>
                    <a:pt x="822006" y="739140"/>
                  </a:lnTo>
                  <a:lnTo>
                    <a:pt x="843084" y="775970"/>
                  </a:lnTo>
                  <a:lnTo>
                    <a:pt x="826022" y="785725"/>
                  </a:lnTo>
                  <a:lnTo>
                    <a:pt x="910024" y="814070"/>
                  </a:lnTo>
                  <a:lnTo>
                    <a:pt x="923734" y="773091"/>
                  </a:lnTo>
                  <a:lnTo>
                    <a:pt x="909061" y="732790"/>
                  </a:lnTo>
                  <a:lnTo>
                    <a:pt x="922685" y="727885"/>
                  </a:lnTo>
                  <a:lnTo>
                    <a:pt x="835608" y="698500"/>
                  </a:lnTo>
                  <a:close/>
                </a:path>
                <a:path w="4429759" h="1078230">
                  <a:moveTo>
                    <a:pt x="1120761" y="656590"/>
                  </a:moveTo>
                  <a:lnTo>
                    <a:pt x="922685" y="727885"/>
                  </a:lnTo>
                  <a:lnTo>
                    <a:pt x="937217" y="732790"/>
                  </a:lnTo>
                  <a:lnTo>
                    <a:pt x="923734" y="773091"/>
                  </a:lnTo>
                  <a:lnTo>
                    <a:pt x="938191" y="812800"/>
                  </a:lnTo>
                  <a:lnTo>
                    <a:pt x="1134585" y="742112"/>
                  </a:lnTo>
                  <a:lnTo>
                    <a:pt x="1121725" y="737870"/>
                  </a:lnTo>
                  <a:lnTo>
                    <a:pt x="1135122" y="697230"/>
                  </a:lnTo>
                  <a:lnTo>
                    <a:pt x="1135099" y="696595"/>
                  </a:lnTo>
                  <a:lnTo>
                    <a:pt x="1120761" y="656590"/>
                  </a:lnTo>
                  <a:close/>
                </a:path>
                <a:path w="4429759" h="1078230">
                  <a:moveTo>
                    <a:pt x="665435" y="778510"/>
                  </a:moveTo>
                  <a:lnTo>
                    <a:pt x="664702" y="778510"/>
                  </a:lnTo>
                  <a:lnTo>
                    <a:pt x="663267" y="779780"/>
                  </a:lnTo>
                  <a:lnTo>
                    <a:pt x="683949" y="811418"/>
                  </a:lnTo>
                  <a:lnTo>
                    <a:pt x="665435" y="778510"/>
                  </a:lnTo>
                  <a:close/>
                </a:path>
                <a:path w="4429759" h="1078230">
                  <a:moveTo>
                    <a:pt x="822006" y="739140"/>
                  </a:moveTo>
                  <a:lnTo>
                    <a:pt x="808404" y="779780"/>
                  </a:lnTo>
                  <a:lnTo>
                    <a:pt x="826022" y="785725"/>
                  </a:lnTo>
                  <a:lnTo>
                    <a:pt x="843084" y="775970"/>
                  </a:lnTo>
                  <a:lnTo>
                    <a:pt x="822006" y="739140"/>
                  </a:lnTo>
                  <a:close/>
                </a:path>
                <a:path w="4429759" h="1078230">
                  <a:moveTo>
                    <a:pt x="1262348" y="739140"/>
                  </a:moveTo>
                  <a:lnTo>
                    <a:pt x="1248757" y="779780"/>
                  </a:lnTo>
                  <a:lnTo>
                    <a:pt x="1264342" y="782320"/>
                  </a:lnTo>
                  <a:lnTo>
                    <a:pt x="1272139" y="781050"/>
                  </a:lnTo>
                  <a:lnTo>
                    <a:pt x="1279667" y="778510"/>
                  </a:lnTo>
                  <a:lnTo>
                    <a:pt x="1262348" y="739140"/>
                  </a:lnTo>
                  <a:close/>
                </a:path>
                <a:path w="4429759" h="1078230">
                  <a:moveTo>
                    <a:pt x="1148938" y="655320"/>
                  </a:moveTo>
                  <a:lnTo>
                    <a:pt x="1135532" y="696595"/>
                  </a:lnTo>
                  <a:lnTo>
                    <a:pt x="1135563" y="697230"/>
                  </a:lnTo>
                  <a:lnTo>
                    <a:pt x="1149902" y="736600"/>
                  </a:lnTo>
                  <a:lnTo>
                    <a:pt x="1134585" y="742112"/>
                  </a:lnTo>
                  <a:lnTo>
                    <a:pt x="1248757" y="779780"/>
                  </a:lnTo>
                  <a:lnTo>
                    <a:pt x="1262348" y="739140"/>
                  </a:lnTo>
                  <a:lnTo>
                    <a:pt x="1245030" y="699770"/>
                  </a:lnTo>
                  <a:lnTo>
                    <a:pt x="1260172" y="693138"/>
                  </a:lnTo>
                  <a:lnTo>
                    <a:pt x="1148938" y="655320"/>
                  </a:lnTo>
                  <a:close/>
                </a:path>
                <a:path w="4429759" h="1078230">
                  <a:moveTo>
                    <a:pt x="1450837" y="609640"/>
                  </a:moveTo>
                  <a:lnTo>
                    <a:pt x="1260172" y="693138"/>
                  </a:lnTo>
                  <a:lnTo>
                    <a:pt x="1275940" y="698500"/>
                  </a:lnTo>
                  <a:lnTo>
                    <a:pt x="1262348" y="739140"/>
                  </a:lnTo>
                  <a:lnTo>
                    <a:pt x="1279667" y="778510"/>
                  </a:lnTo>
                  <a:lnTo>
                    <a:pt x="1491368" y="684530"/>
                  </a:lnTo>
                  <a:lnTo>
                    <a:pt x="1474037" y="645769"/>
                  </a:lnTo>
                  <a:lnTo>
                    <a:pt x="1446374" y="613410"/>
                  </a:lnTo>
                  <a:lnTo>
                    <a:pt x="1450837" y="609640"/>
                  </a:lnTo>
                  <a:close/>
                </a:path>
                <a:path w="4429759" h="1078230">
                  <a:moveTo>
                    <a:pt x="922685" y="727885"/>
                  </a:moveTo>
                  <a:lnTo>
                    <a:pt x="909061" y="732790"/>
                  </a:lnTo>
                  <a:lnTo>
                    <a:pt x="923734" y="773091"/>
                  </a:lnTo>
                  <a:lnTo>
                    <a:pt x="937217" y="732790"/>
                  </a:lnTo>
                  <a:lnTo>
                    <a:pt x="922685" y="727885"/>
                  </a:lnTo>
                  <a:close/>
                </a:path>
                <a:path w="4429759" h="1078230">
                  <a:moveTo>
                    <a:pt x="1135438" y="696886"/>
                  </a:moveTo>
                  <a:lnTo>
                    <a:pt x="1135326" y="697230"/>
                  </a:lnTo>
                  <a:lnTo>
                    <a:pt x="1135122" y="697230"/>
                  </a:lnTo>
                  <a:lnTo>
                    <a:pt x="1121725" y="737870"/>
                  </a:lnTo>
                  <a:lnTo>
                    <a:pt x="1134585" y="742112"/>
                  </a:lnTo>
                  <a:lnTo>
                    <a:pt x="1149902" y="736600"/>
                  </a:lnTo>
                  <a:lnTo>
                    <a:pt x="1135563" y="697230"/>
                  </a:lnTo>
                  <a:lnTo>
                    <a:pt x="1135326" y="697230"/>
                  </a:lnTo>
                  <a:lnTo>
                    <a:pt x="1135220" y="696933"/>
                  </a:lnTo>
                  <a:lnTo>
                    <a:pt x="1135455" y="696933"/>
                  </a:lnTo>
                  <a:close/>
                </a:path>
                <a:path w="4429759" h="1078230">
                  <a:moveTo>
                    <a:pt x="826817" y="695960"/>
                  </a:moveTo>
                  <a:lnTo>
                    <a:pt x="817914" y="695960"/>
                  </a:lnTo>
                  <a:lnTo>
                    <a:pt x="809189" y="698500"/>
                  </a:lnTo>
                  <a:lnTo>
                    <a:pt x="800928" y="702310"/>
                  </a:lnTo>
                  <a:lnTo>
                    <a:pt x="822006" y="739140"/>
                  </a:lnTo>
                  <a:lnTo>
                    <a:pt x="835608" y="698500"/>
                  </a:lnTo>
                  <a:lnTo>
                    <a:pt x="826817" y="695960"/>
                  </a:lnTo>
                  <a:close/>
                </a:path>
                <a:path w="4429759" h="1078230">
                  <a:moveTo>
                    <a:pt x="1260172" y="693138"/>
                  </a:moveTo>
                  <a:lnTo>
                    <a:pt x="1245030" y="699770"/>
                  </a:lnTo>
                  <a:lnTo>
                    <a:pt x="1262348" y="739140"/>
                  </a:lnTo>
                  <a:lnTo>
                    <a:pt x="1275940" y="698500"/>
                  </a:lnTo>
                  <a:lnTo>
                    <a:pt x="1260172" y="693138"/>
                  </a:lnTo>
                  <a:close/>
                </a:path>
                <a:path w="4429759" h="1078230">
                  <a:moveTo>
                    <a:pt x="1120761" y="656590"/>
                  </a:moveTo>
                  <a:lnTo>
                    <a:pt x="1135220" y="696933"/>
                  </a:lnTo>
                  <a:lnTo>
                    <a:pt x="1135331" y="696595"/>
                  </a:lnTo>
                  <a:lnTo>
                    <a:pt x="1120761" y="656590"/>
                  </a:lnTo>
                  <a:close/>
                </a:path>
                <a:path w="4429759" h="1078230">
                  <a:moveTo>
                    <a:pt x="1148938" y="655320"/>
                  </a:moveTo>
                  <a:lnTo>
                    <a:pt x="1135541" y="695960"/>
                  </a:lnTo>
                  <a:lnTo>
                    <a:pt x="1135438" y="696886"/>
                  </a:lnTo>
                  <a:lnTo>
                    <a:pt x="1148938" y="655320"/>
                  </a:lnTo>
                  <a:close/>
                </a:path>
                <a:path w="4429759" h="1078230">
                  <a:moveTo>
                    <a:pt x="1141949" y="654050"/>
                  </a:moveTo>
                  <a:lnTo>
                    <a:pt x="1127710" y="654050"/>
                  </a:lnTo>
                  <a:lnTo>
                    <a:pt x="1120761" y="656590"/>
                  </a:lnTo>
                  <a:lnTo>
                    <a:pt x="1135331" y="696595"/>
                  </a:lnTo>
                  <a:lnTo>
                    <a:pt x="1148938" y="655320"/>
                  </a:lnTo>
                  <a:lnTo>
                    <a:pt x="1141949" y="654050"/>
                  </a:lnTo>
                  <a:close/>
                </a:path>
                <a:path w="4429759" h="1078230">
                  <a:moveTo>
                    <a:pt x="1474613" y="646442"/>
                  </a:moveTo>
                  <a:lnTo>
                    <a:pt x="1491368" y="684530"/>
                  </a:lnTo>
                  <a:lnTo>
                    <a:pt x="1495116" y="683260"/>
                  </a:lnTo>
                  <a:lnTo>
                    <a:pt x="1498614" y="680720"/>
                  </a:lnTo>
                  <a:lnTo>
                    <a:pt x="1501744" y="678180"/>
                  </a:lnTo>
                  <a:lnTo>
                    <a:pt x="1474613" y="646442"/>
                  </a:lnTo>
                  <a:close/>
                </a:path>
                <a:path w="4429759" h="1078230">
                  <a:moveTo>
                    <a:pt x="1474049" y="645160"/>
                  </a:moveTo>
                  <a:lnTo>
                    <a:pt x="1474613" y="646442"/>
                  </a:lnTo>
                  <a:lnTo>
                    <a:pt x="1501744" y="678180"/>
                  </a:lnTo>
                  <a:lnTo>
                    <a:pt x="1474049" y="645160"/>
                  </a:lnTo>
                  <a:close/>
                </a:path>
                <a:path w="4429759" h="1078230">
                  <a:moveTo>
                    <a:pt x="1540840" y="645160"/>
                  </a:moveTo>
                  <a:lnTo>
                    <a:pt x="1474049" y="645160"/>
                  </a:lnTo>
                  <a:lnTo>
                    <a:pt x="1501744" y="678180"/>
                  </a:lnTo>
                  <a:lnTo>
                    <a:pt x="1540840" y="645160"/>
                  </a:lnTo>
                  <a:close/>
                </a:path>
                <a:path w="4429759" h="1078230">
                  <a:moveTo>
                    <a:pt x="1585951" y="607060"/>
                  </a:moveTo>
                  <a:lnTo>
                    <a:pt x="1456730" y="607060"/>
                  </a:lnTo>
                  <a:lnTo>
                    <a:pt x="1474037" y="645769"/>
                  </a:lnTo>
                  <a:lnTo>
                    <a:pt x="1474613" y="646442"/>
                  </a:lnTo>
                  <a:lnTo>
                    <a:pt x="1474049" y="645160"/>
                  </a:lnTo>
                  <a:lnTo>
                    <a:pt x="1540840" y="645160"/>
                  </a:lnTo>
                  <a:lnTo>
                    <a:pt x="1585951" y="607060"/>
                  </a:lnTo>
                  <a:close/>
                </a:path>
                <a:path w="4429759" h="1078230">
                  <a:moveTo>
                    <a:pt x="1456730" y="607060"/>
                  </a:moveTo>
                  <a:lnTo>
                    <a:pt x="1450837" y="609640"/>
                  </a:lnTo>
                  <a:lnTo>
                    <a:pt x="1446374" y="613410"/>
                  </a:lnTo>
                  <a:lnTo>
                    <a:pt x="1474037" y="645769"/>
                  </a:lnTo>
                  <a:lnTo>
                    <a:pt x="1456730" y="607060"/>
                  </a:lnTo>
                  <a:close/>
                </a:path>
                <a:path w="4429759" h="1078230">
                  <a:moveTo>
                    <a:pt x="1607259" y="477520"/>
                  </a:moveTo>
                  <a:lnTo>
                    <a:pt x="1450837" y="609640"/>
                  </a:lnTo>
                  <a:lnTo>
                    <a:pt x="1456730" y="607060"/>
                  </a:lnTo>
                  <a:lnTo>
                    <a:pt x="1585951" y="607060"/>
                  </a:lnTo>
                  <a:lnTo>
                    <a:pt x="1656625" y="547370"/>
                  </a:lnTo>
                  <a:lnTo>
                    <a:pt x="1655541" y="547370"/>
                  </a:lnTo>
                  <a:lnTo>
                    <a:pt x="1635304" y="510540"/>
                  </a:lnTo>
                  <a:lnTo>
                    <a:pt x="1634955" y="510540"/>
                  </a:lnTo>
                  <a:lnTo>
                    <a:pt x="1607259" y="477520"/>
                  </a:lnTo>
                  <a:close/>
                </a:path>
                <a:path w="4429759" h="1078230">
                  <a:moveTo>
                    <a:pt x="1634964" y="509922"/>
                  </a:moveTo>
                  <a:lnTo>
                    <a:pt x="1655541" y="547370"/>
                  </a:lnTo>
                  <a:lnTo>
                    <a:pt x="1658602" y="545700"/>
                  </a:lnTo>
                  <a:lnTo>
                    <a:pt x="1662640" y="542290"/>
                  </a:lnTo>
                  <a:lnTo>
                    <a:pt x="1634964" y="509922"/>
                  </a:lnTo>
                  <a:close/>
                </a:path>
                <a:path w="4429759" h="1078230">
                  <a:moveTo>
                    <a:pt x="1658602" y="545700"/>
                  </a:moveTo>
                  <a:lnTo>
                    <a:pt x="1655541" y="547370"/>
                  </a:lnTo>
                  <a:lnTo>
                    <a:pt x="1656625" y="547370"/>
                  </a:lnTo>
                  <a:lnTo>
                    <a:pt x="1658602" y="545700"/>
                  </a:lnTo>
                  <a:close/>
                </a:path>
                <a:path w="4429759" h="1078230">
                  <a:moveTo>
                    <a:pt x="1707518" y="421640"/>
                  </a:moveTo>
                  <a:lnTo>
                    <a:pt x="1614369" y="472440"/>
                  </a:lnTo>
                  <a:lnTo>
                    <a:pt x="1634964" y="509922"/>
                  </a:lnTo>
                  <a:lnTo>
                    <a:pt x="1662640" y="542290"/>
                  </a:lnTo>
                  <a:lnTo>
                    <a:pt x="1658602" y="545700"/>
                  </a:lnTo>
                  <a:lnTo>
                    <a:pt x="1741704" y="500380"/>
                  </a:lnTo>
                  <a:lnTo>
                    <a:pt x="1738543" y="500380"/>
                  </a:lnTo>
                  <a:lnTo>
                    <a:pt x="1728104" y="459105"/>
                  </a:lnTo>
                  <a:lnTo>
                    <a:pt x="1707518" y="421640"/>
                  </a:lnTo>
                  <a:close/>
                </a:path>
                <a:path w="4429759" h="1078230">
                  <a:moveTo>
                    <a:pt x="1607259" y="477520"/>
                  </a:moveTo>
                  <a:lnTo>
                    <a:pt x="1634955" y="510540"/>
                  </a:lnTo>
                  <a:lnTo>
                    <a:pt x="1634032" y="508831"/>
                  </a:lnTo>
                  <a:lnTo>
                    <a:pt x="1607259" y="477520"/>
                  </a:lnTo>
                  <a:close/>
                </a:path>
                <a:path w="4429759" h="1078230">
                  <a:moveTo>
                    <a:pt x="1634032" y="508831"/>
                  </a:moveTo>
                  <a:lnTo>
                    <a:pt x="1634955" y="510540"/>
                  </a:lnTo>
                  <a:lnTo>
                    <a:pt x="1635304" y="510540"/>
                  </a:lnTo>
                  <a:lnTo>
                    <a:pt x="1634964" y="509922"/>
                  </a:lnTo>
                  <a:lnTo>
                    <a:pt x="1634032" y="508831"/>
                  </a:lnTo>
                  <a:close/>
                </a:path>
                <a:path w="4429759" h="1078230">
                  <a:moveTo>
                    <a:pt x="1614369" y="472440"/>
                  </a:moveTo>
                  <a:lnTo>
                    <a:pt x="1611846" y="473710"/>
                  </a:lnTo>
                  <a:lnTo>
                    <a:pt x="1609469" y="474980"/>
                  </a:lnTo>
                  <a:lnTo>
                    <a:pt x="1607259" y="477520"/>
                  </a:lnTo>
                  <a:lnTo>
                    <a:pt x="1634032" y="508831"/>
                  </a:lnTo>
                  <a:lnTo>
                    <a:pt x="1614369" y="472440"/>
                  </a:lnTo>
                  <a:close/>
                </a:path>
                <a:path w="4429759" h="1078230">
                  <a:moveTo>
                    <a:pt x="1914402" y="459105"/>
                  </a:moveTo>
                  <a:lnTo>
                    <a:pt x="1902046" y="500380"/>
                  </a:lnTo>
                  <a:lnTo>
                    <a:pt x="1909753" y="502920"/>
                  </a:lnTo>
                  <a:lnTo>
                    <a:pt x="1917952" y="502920"/>
                  </a:lnTo>
                  <a:lnTo>
                    <a:pt x="1925710" y="500380"/>
                  </a:lnTo>
                  <a:lnTo>
                    <a:pt x="1914402" y="459105"/>
                  </a:lnTo>
                  <a:close/>
                </a:path>
                <a:path w="4429759" h="1078230">
                  <a:moveTo>
                    <a:pt x="1728114" y="459122"/>
                  </a:moveTo>
                  <a:lnTo>
                    <a:pt x="1738543" y="500380"/>
                  </a:lnTo>
                  <a:lnTo>
                    <a:pt x="1744378" y="498921"/>
                  </a:lnTo>
                  <a:lnTo>
                    <a:pt x="1748690" y="496570"/>
                  </a:lnTo>
                  <a:lnTo>
                    <a:pt x="1728114" y="459122"/>
                  </a:lnTo>
                  <a:close/>
                </a:path>
                <a:path w="4429759" h="1078230">
                  <a:moveTo>
                    <a:pt x="1744378" y="498921"/>
                  </a:moveTo>
                  <a:lnTo>
                    <a:pt x="1738543" y="500380"/>
                  </a:lnTo>
                  <a:lnTo>
                    <a:pt x="1741704" y="500380"/>
                  </a:lnTo>
                  <a:lnTo>
                    <a:pt x="1744378" y="498921"/>
                  </a:lnTo>
                  <a:close/>
                </a:path>
                <a:path w="4429759" h="1078230">
                  <a:moveTo>
                    <a:pt x="1842080" y="392430"/>
                  </a:moveTo>
                  <a:lnTo>
                    <a:pt x="1829719" y="433705"/>
                  </a:lnTo>
                  <a:lnTo>
                    <a:pt x="1840153" y="474980"/>
                  </a:lnTo>
                  <a:lnTo>
                    <a:pt x="1827720" y="478087"/>
                  </a:lnTo>
                  <a:lnTo>
                    <a:pt x="1902046" y="500380"/>
                  </a:lnTo>
                  <a:lnTo>
                    <a:pt x="1914210" y="459122"/>
                  </a:lnTo>
                  <a:lnTo>
                    <a:pt x="1914228" y="458470"/>
                  </a:lnTo>
                  <a:lnTo>
                    <a:pt x="1903093" y="417830"/>
                  </a:lnTo>
                  <a:lnTo>
                    <a:pt x="1915489" y="414449"/>
                  </a:lnTo>
                  <a:lnTo>
                    <a:pt x="1842080" y="392430"/>
                  </a:lnTo>
                  <a:close/>
                </a:path>
                <a:path w="4429759" h="1078230">
                  <a:moveTo>
                    <a:pt x="1914312" y="458775"/>
                  </a:moveTo>
                  <a:lnTo>
                    <a:pt x="1902046" y="500380"/>
                  </a:lnTo>
                  <a:lnTo>
                    <a:pt x="1914397" y="459122"/>
                  </a:lnTo>
                  <a:lnTo>
                    <a:pt x="1914312" y="458775"/>
                  </a:lnTo>
                  <a:close/>
                </a:path>
                <a:path w="4429759" h="1078230">
                  <a:moveTo>
                    <a:pt x="1914492" y="458803"/>
                  </a:moveTo>
                  <a:lnTo>
                    <a:pt x="1914407" y="459122"/>
                  </a:lnTo>
                  <a:lnTo>
                    <a:pt x="1925710" y="500380"/>
                  </a:lnTo>
                  <a:lnTo>
                    <a:pt x="1914492" y="458803"/>
                  </a:lnTo>
                  <a:close/>
                </a:path>
                <a:path w="4429759" h="1078230">
                  <a:moveTo>
                    <a:pt x="2182540" y="341630"/>
                  </a:moveTo>
                  <a:lnTo>
                    <a:pt x="1915489" y="414449"/>
                  </a:lnTo>
                  <a:lnTo>
                    <a:pt x="1926758" y="417830"/>
                  </a:lnTo>
                  <a:lnTo>
                    <a:pt x="1914592" y="458470"/>
                  </a:lnTo>
                  <a:lnTo>
                    <a:pt x="1914578" y="459122"/>
                  </a:lnTo>
                  <a:lnTo>
                    <a:pt x="1925710" y="500380"/>
                  </a:lnTo>
                  <a:lnTo>
                    <a:pt x="2200510" y="425450"/>
                  </a:lnTo>
                  <a:lnTo>
                    <a:pt x="2193849" y="425450"/>
                  </a:lnTo>
                  <a:lnTo>
                    <a:pt x="2193762" y="382568"/>
                  </a:lnTo>
                  <a:lnTo>
                    <a:pt x="2182540" y="341630"/>
                  </a:lnTo>
                  <a:close/>
                </a:path>
                <a:path w="4429759" h="1078230">
                  <a:moveTo>
                    <a:pt x="1819284" y="392430"/>
                  </a:moveTo>
                  <a:lnTo>
                    <a:pt x="1717675" y="417830"/>
                  </a:lnTo>
                  <a:lnTo>
                    <a:pt x="1728093" y="458470"/>
                  </a:lnTo>
                  <a:lnTo>
                    <a:pt x="1728026" y="458775"/>
                  </a:lnTo>
                  <a:lnTo>
                    <a:pt x="1728114" y="459122"/>
                  </a:lnTo>
                  <a:lnTo>
                    <a:pt x="1748690" y="496570"/>
                  </a:lnTo>
                  <a:lnTo>
                    <a:pt x="1744378" y="498921"/>
                  </a:lnTo>
                  <a:lnTo>
                    <a:pt x="1827720" y="478087"/>
                  </a:lnTo>
                  <a:lnTo>
                    <a:pt x="1817358" y="474980"/>
                  </a:lnTo>
                  <a:lnTo>
                    <a:pt x="1822302" y="458470"/>
                  </a:lnTo>
                  <a:lnTo>
                    <a:pt x="1728093" y="458470"/>
                  </a:lnTo>
                  <a:lnTo>
                    <a:pt x="1727829" y="457996"/>
                  </a:lnTo>
                  <a:lnTo>
                    <a:pt x="1822444" y="457996"/>
                  </a:lnTo>
                  <a:lnTo>
                    <a:pt x="1829719" y="433705"/>
                  </a:lnTo>
                  <a:lnTo>
                    <a:pt x="1819284" y="392430"/>
                  </a:lnTo>
                  <a:close/>
                </a:path>
                <a:path w="4429759" h="1078230">
                  <a:moveTo>
                    <a:pt x="1829719" y="433705"/>
                  </a:moveTo>
                  <a:lnTo>
                    <a:pt x="1817358" y="474980"/>
                  </a:lnTo>
                  <a:lnTo>
                    <a:pt x="1827720" y="478087"/>
                  </a:lnTo>
                  <a:lnTo>
                    <a:pt x="1840153" y="474980"/>
                  </a:lnTo>
                  <a:lnTo>
                    <a:pt x="1829719" y="433705"/>
                  </a:lnTo>
                  <a:close/>
                </a:path>
                <a:path w="4429759" h="1078230">
                  <a:moveTo>
                    <a:pt x="1914592" y="458470"/>
                  </a:moveTo>
                  <a:lnTo>
                    <a:pt x="1914402" y="458470"/>
                  </a:lnTo>
                  <a:lnTo>
                    <a:pt x="1914492" y="458803"/>
                  </a:lnTo>
                  <a:lnTo>
                    <a:pt x="1914592" y="458470"/>
                  </a:lnTo>
                  <a:close/>
                </a:path>
                <a:path w="4429759" h="1078230">
                  <a:moveTo>
                    <a:pt x="1915489" y="414449"/>
                  </a:moveTo>
                  <a:lnTo>
                    <a:pt x="1903093" y="417830"/>
                  </a:lnTo>
                  <a:lnTo>
                    <a:pt x="1914312" y="458775"/>
                  </a:lnTo>
                  <a:lnTo>
                    <a:pt x="1914402" y="458470"/>
                  </a:lnTo>
                  <a:lnTo>
                    <a:pt x="1914592" y="458470"/>
                  </a:lnTo>
                  <a:lnTo>
                    <a:pt x="1926758" y="417830"/>
                  </a:lnTo>
                  <a:lnTo>
                    <a:pt x="1915489" y="414449"/>
                  </a:lnTo>
                  <a:close/>
                </a:path>
                <a:path w="4429759" h="1078230">
                  <a:moveTo>
                    <a:pt x="1717675" y="417830"/>
                  </a:moveTo>
                  <a:lnTo>
                    <a:pt x="1727829" y="457996"/>
                  </a:lnTo>
                  <a:lnTo>
                    <a:pt x="1728093" y="458470"/>
                  </a:lnTo>
                  <a:lnTo>
                    <a:pt x="1717675" y="417830"/>
                  </a:lnTo>
                  <a:close/>
                </a:path>
                <a:path w="4429759" h="1078230">
                  <a:moveTo>
                    <a:pt x="1717675" y="417830"/>
                  </a:moveTo>
                  <a:lnTo>
                    <a:pt x="1714136" y="417830"/>
                  </a:lnTo>
                  <a:lnTo>
                    <a:pt x="1710712" y="419100"/>
                  </a:lnTo>
                  <a:lnTo>
                    <a:pt x="1707518" y="421640"/>
                  </a:lnTo>
                  <a:lnTo>
                    <a:pt x="1727829" y="457996"/>
                  </a:lnTo>
                  <a:lnTo>
                    <a:pt x="1717675" y="417830"/>
                  </a:lnTo>
                  <a:close/>
                </a:path>
                <a:path w="4429759" h="1078230">
                  <a:moveTo>
                    <a:pt x="1834677" y="389890"/>
                  </a:moveTo>
                  <a:lnTo>
                    <a:pt x="1826792" y="389890"/>
                  </a:lnTo>
                  <a:lnTo>
                    <a:pt x="1819284" y="392430"/>
                  </a:lnTo>
                  <a:lnTo>
                    <a:pt x="1829724" y="433070"/>
                  </a:lnTo>
                  <a:lnTo>
                    <a:pt x="1842080" y="392430"/>
                  </a:lnTo>
                  <a:lnTo>
                    <a:pt x="1834677" y="389890"/>
                  </a:lnTo>
                  <a:close/>
                </a:path>
                <a:path w="4429759" h="1078230">
                  <a:moveTo>
                    <a:pt x="2193849" y="382885"/>
                  </a:moveTo>
                  <a:lnTo>
                    <a:pt x="2193849" y="425450"/>
                  </a:lnTo>
                  <a:lnTo>
                    <a:pt x="2200510" y="425450"/>
                  </a:lnTo>
                  <a:lnTo>
                    <a:pt x="2205168" y="424180"/>
                  </a:lnTo>
                  <a:lnTo>
                    <a:pt x="2193849" y="382885"/>
                  </a:lnTo>
                  <a:close/>
                </a:path>
                <a:path w="4429759" h="1078230">
                  <a:moveTo>
                    <a:pt x="2464858" y="340360"/>
                  </a:moveTo>
                  <a:lnTo>
                    <a:pt x="2193849" y="340360"/>
                  </a:lnTo>
                  <a:lnTo>
                    <a:pt x="2193856" y="382911"/>
                  </a:lnTo>
                  <a:lnTo>
                    <a:pt x="2205168" y="424180"/>
                  </a:lnTo>
                  <a:lnTo>
                    <a:pt x="2200510" y="425450"/>
                  </a:lnTo>
                  <a:lnTo>
                    <a:pt x="2481767" y="425450"/>
                  </a:lnTo>
                  <a:lnTo>
                    <a:pt x="2481759" y="382885"/>
                  </a:lnTo>
                  <a:lnTo>
                    <a:pt x="2452626" y="351790"/>
                  </a:lnTo>
                  <a:lnTo>
                    <a:pt x="2464858" y="340360"/>
                  </a:lnTo>
                  <a:close/>
                </a:path>
                <a:path w="4429759" h="1078230">
                  <a:moveTo>
                    <a:pt x="2481767" y="382893"/>
                  </a:moveTo>
                  <a:lnTo>
                    <a:pt x="2481767" y="425450"/>
                  </a:lnTo>
                  <a:lnTo>
                    <a:pt x="2489770" y="425450"/>
                  </a:lnTo>
                  <a:lnTo>
                    <a:pt x="2497427" y="422910"/>
                  </a:lnTo>
                  <a:lnTo>
                    <a:pt x="2504544" y="419100"/>
                  </a:lnTo>
                  <a:lnTo>
                    <a:pt x="2510928" y="414020"/>
                  </a:lnTo>
                  <a:lnTo>
                    <a:pt x="2481767" y="382893"/>
                  </a:lnTo>
                  <a:close/>
                </a:path>
                <a:path w="4429759" h="1078230">
                  <a:moveTo>
                    <a:pt x="3142294" y="382911"/>
                  </a:moveTo>
                  <a:lnTo>
                    <a:pt x="3125758" y="422910"/>
                  </a:lnTo>
                  <a:lnTo>
                    <a:pt x="3141180" y="425450"/>
                  </a:lnTo>
                  <a:lnTo>
                    <a:pt x="3149048" y="425450"/>
                  </a:lnTo>
                  <a:lnTo>
                    <a:pt x="3156752" y="422910"/>
                  </a:lnTo>
                  <a:lnTo>
                    <a:pt x="3142294" y="382911"/>
                  </a:lnTo>
                  <a:close/>
                </a:path>
                <a:path w="4429759" h="1078230">
                  <a:moveTo>
                    <a:pt x="3060927" y="302524"/>
                  </a:moveTo>
                  <a:lnTo>
                    <a:pt x="3040633" y="340450"/>
                  </a:lnTo>
                  <a:lnTo>
                    <a:pt x="3024127" y="379730"/>
                  </a:lnTo>
                  <a:lnTo>
                    <a:pt x="3125758" y="422910"/>
                  </a:lnTo>
                  <a:lnTo>
                    <a:pt x="3142150" y="382618"/>
                  </a:lnTo>
                  <a:lnTo>
                    <a:pt x="3142062" y="382270"/>
                  </a:lnTo>
                  <a:lnTo>
                    <a:pt x="3127831" y="342900"/>
                  </a:lnTo>
                  <a:lnTo>
                    <a:pt x="3144294" y="336903"/>
                  </a:lnTo>
                  <a:lnTo>
                    <a:pt x="3060927" y="302524"/>
                  </a:lnTo>
                  <a:close/>
                </a:path>
                <a:path w="4429759" h="1078230">
                  <a:moveTo>
                    <a:pt x="3142170" y="382568"/>
                  </a:moveTo>
                  <a:lnTo>
                    <a:pt x="3125758" y="422910"/>
                  </a:lnTo>
                  <a:lnTo>
                    <a:pt x="3142294" y="382911"/>
                  </a:lnTo>
                  <a:lnTo>
                    <a:pt x="3142170" y="382568"/>
                  </a:lnTo>
                  <a:close/>
                </a:path>
                <a:path w="4429759" h="1078230">
                  <a:moveTo>
                    <a:pt x="3142415" y="382618"/>
                  </a:moveTo>
                  <a:lnTo>
                    <a:pt x="3142294" y="382911"/>
                  </a:lnTo>
                  <a:lnTo>
                    <a:pt x="3156752" y="422910"/>
                  </a:lnTo>
                  <a:lnTo>
                    <a:pt x="3142415" y="382618"/>
                  </a:lnTo>
                  <a:close/>
                </a:path>
                <a:path w="4429759" h="1078230">
                  <a:moveTo>
                    <a:pt x="3246031" y="299847"/>
                  </a:moveTo>
                  <a:lnTo>
                    <a:pt x="3144294" y="336903"/>
                  </a:lnTo>
                  <a:lnTo>
                    <a:pt x="3158835" y="342900"/>
                  </a:lnTo>
                  <a:lnTo>
                    <a:pt x="3142559" y="382270"/>
                  </a:lnTo>
                  <a:lnTo>
                    <a:pt x="3142520" y="382911"/>
                  </a:lnTo>
                  <a:lnTo>
                    <a:pt x="3156752" y="422910"/>
                  </a:lnTo>
                  <a:lnTo>
                    <a:pt x="3275313" y="381000"/>
                  </a:lnTo>
                  <a:lnTo>
                    <a:pt x="3260848" y="340360"/>
                  </a:lnTo>
                  <a:lnTo>
                    <a:pt x="3246031" y="299847"/>
                  </a:lnTo>
                  <a:close/>
                </a:path>
                <a:path w="4429759" h="1078230">
                  <a:moveTo>
                    <a:pt x="2481767" y="382270"/>
                  </a:moveTo>
                  <a:lnTo>
                    <a:pt x="2481784" y="382911"/>
                  </a:lnTo>
                  <a:lnTo>
                    <a:pt x="2510928" y="414020"/>
                  </a:lnTo>
                  <a:lnTo>
                    <a:pt x="2481767" y="382270"/>
                  </a:lnTo>
                  <a:close/>
                </a:path>
                <a:path w="4429759" h="1078230">
                  <a:moveTo>
                    <a:pt x="2590744" y="340360"/>
                  </a:moveTo>
                  <a:lnTo>
                    <a:pt x="2481767" y="340360"/>
                  </a:lnTo>
                  <a:lnTo>
                    <a:pt x="2481767" y="382270"/>
                  </a:lnTo>
                  <a:lnTo>
                    <a:pt x="2510928" y="414020"/>
                  </a:lnTo>
                  <a:lnTo>
                    <a:pt x="2590744" y="340360"/>
                  </a:lnTo>
                  <a:close/>
                </a:path>
                <a:path w="4429759" h="1078230">
                  <a:moveTo>
                    <a:pt x="2562707" y="248920"/>
                  </a:moveTo>
                  <a:lnTo>
                    <a:pt x="2452626" y="351790"/>
                  </a:lnTo>
                  <a:lnTo>
                    <a:pt x="2481767" y="382893"/>
                  </a:lnTo>
                  <a:lnTo>
                    <a:pt x="2481767" y="340360"/>
                  </a:lnTo>
                  <a:lnTo>
                    <a:pt x="2590744" y="340360"/>
                  </a:lnTo>
                  <a:lnTo>
                    <a:pt x="2612762" y="320040"/>
                  </a:lnTo>
                  <a:lnTo>
                    <a:pt x="2609323" y="320040"/>
                  </a:lnTo>
                  <a:lnTo>
                    <a:pt x="2591848" y="280658"/>
                  </a:lnTo>
                  <a:lnTo>
                    <a:pt x="2562707" y="248920"/>
                  </a:lnTo>
                  <a:close/>
                </a:path>
                <a:path w="4429759" h="1078230">
                  <a:moveTo>
                    <a:pt x="3142559" y="382270"/>
                  </a:moveTo>
                  <a:lnTo>
                    <a:pt x="3142291" y="382270"/>
                  </a:lnTo>
                  <a:lnTo>
                    <a:pt x="3142415" y="382618"/>
                  </a:lnTo>
                  <a:lnTo>
                    <a:pt x="3142559" y="382270"/>
                  </a:lnTo>
                  <a:close/>
                </a:path>
                <a:path w="4429759" h="1078230">
                  <a:moveTo>
                    <a:pt x="3144294" y="336903"/>
                  </a:moveTo>
                  <a:lnTo>
                    <a:pt x="3127831" y="342900"/>
                  </a:lnTo>
                  <a:lnTo>
                    <a:pt x="3142170" y="382568"/>
                  </a:lnTo>
                  <a:lnTo>
                    <a:pt x="3142291" y="382270"/>
                  </a:lnTo>
                  <a:lnTo>
                    <a:pt x="3142559" y="382270"/>
                  </a:lnTo>
                  <a:lnTo>
                    <a:pt x="3158835" y="342900"/>
                  </a:lnTo>
                  <a:lnTo>
                    <a:pt x="3144294" y="336903"/>
                  </a:lnTo>
                  <a:close/>
                </a:path>
                <a:path w="4429759" h="1078230">
                  <a:moveTo>
                    <a:pt x="2193849" y="340360"/>
                  </a:moveTo>
                  <a:lnTo>
                    <a:pt x="2186237" y="340360"/>
                  </a:lnTo>
                  <a:lnTo>
                    <a:pt x="2182540" y="341630"/>
                  </a:lnTo>
                  <a:lnTo>
                    <a:pt x="2193849" y="382270"/>
                  </a:lnTo>
                  <a:lnTo>
                    <a:pt x="2193849" y="340360"/>
                  </a:lnTo>
                  <a:close/>
                </a:path>
                <a:path w="4429759" h="1078230">
                  <a:moveTo>
                    <a:pt x="3261036" y="340887"/>
                  </a:moveTo>
                  <a:lnTo>
                    <a:pt x="3275313" y="381000"/>
                  </a:lnTo>
                  <a:lnTo>
                    <a:pt x="3275711" y="381000"/>
                  </a:lnTo>
                  <a:lnTo>
                    <a:pt x="3261036" y="340887"/>
                  </a:lnTo>
                  <a:close/>
                </a:path>
                <a:path w="4429759" h="1078230">
                  <a:moveTo>
                    <a:pt x="3428708" y="299720"/>
                  </a:moveTo>
                  <a:lnTo>
                    <a:pt x="3246382" y="299720"/>
                  </a:lnTo>
                  <a:lnTo>
                    <a:pt x="3260881" y="340450"/>
                  </a:lnTo>
                  <a:lnTo>
                    <a:pt x="3275711" y="381000"/>
                  </a:lnTo>
                  <a:lnTo>
                    <a:pt x="3436607" y="321310"/>
                  </a:lnTo>
                  <a:lnTo>
                    <a:pt x="3428708" y="299720"/>
                  </a:lnTo>
                  <a:close/>
                </a:path>
                <a:path w="4429759" h="1078230">
                  <a:moveTo>
                    <a:pt x="3040628" y="340450"/>
                  </a:moveTo>
                  <a:lnTo>
                    <a:pt x="3020285" y="378460"/>
                  </a:lnTo>
                  <a:lnTo>
                    <a:pt x="3021541" y="378460"/>
                  </a:lnTo>
                  <a:lnTo>
                    <a:pt x="3022818" y="379730"/>
                  </a:lnTo>
                  <a:lnTo>
                    <a:pt x="3024127" y="379730"/>
                  </a:lnTo>
                  <a:lnTo>
                    <a:pt x="3040628" y="340450"/>
                  </a:lnTo>
                  <a:close/>
                </a:path>
                <a:path w="4429759" h="1078230">
                  <a:moveTo>
                    <a:pt x="2912772" y="320162"/>
                  </a:moveTo>
                  <a:lnTo>
                    <a:pt x="3020285" y="378460"/>
                  </a:lnTo>
                  <a:lnTo>
                    <a:pt x="3040666" y="340360"/>
                  </a:lnTo>
                  <a:lnTo>
                    <a:pt x="3048669" y="321310"/>
                  </a:lnTo>
                  <a:lnTo>
                    <a:pt x="2915890" y="321310"/>
                  </a:lnTo>
                  <a:lnTo>
                    <a:pt x="2912772" y="320162"/>
                  </a:lnTo>
                  <a:close/>
                </a:path>
                <a:path w="4429759" h="1078230">
                  <a:moveTo>
                    <a:pt x="3260848" y="340360"/>
                  </a:moveTo>
                  <a:lnTo>
                    <a:pt x="3261036" y="340887"/>
                  </a:lnTo>
                  <a:lnTo>
                    <a:pt x="3260848" y="340360"/>
                  </a:lnTo>
                  <a:close/>
                </a:path>
                <a:path w="4429759" h="1078230">
                  <a:moveTo>
                    <a:pt x="3057205" y="300990"/>
                  </a:moveTo>
                  <a:lnTo>
                    <a:pt x="3040666" y="340360"/>
                  </a:lnTo>
                  <a:lnTo>
                    <a:pt x="3060927" y="302524"/>
                  </a:lnTo>
                  <a:lnTo>
                    <a:pt x="3057205" y="300990"/>
                  </a:lnTo>
                  <a:close/>
                </a:path>
                <a:path w="4429759" h="1078230">
                  <a:moveTo>
                    <a:pt x="3246382" y="299720"/>
                  </a:moveTo>
                  <a:lnTo>
                    <a:pt x="3246031" y="299847"/>
                  </a:lnTo>
                  <a:lnTo>
                    <a:pt x="3260848" y="340360"/>
                  </a:lnTo>
                  <a:lnTo>
                    <a:pt x="3246382" y="299720"/>
                  </a:lnTo>
                  <a:close/>
                </a:path>
                <a:path w="4429759" h="1078230">
                  <a:moveTo>
                    <a:pt x="2930575" y="280700"/>
                  </a:moveTo>
                  <a:lnTo>
                    <a:pt x="2910204" y="318770"/>
                  </a:lnTo>
                  <a:lnTo>
                    <a:pt x="2912772" y="320162"/>
                  </a:lnTo>
                  <a:lnTo>
                    <a:pt x="2915890" y="321310"/>
                  </a:lnTo>
                  <a:lnTo>
                    <a:pt x="2930575" y="280700"/>
                  </a:lnTo>
                  <a:close/>
                </a:path>
                <a:path w="4429759" h="1078230">
                  <a:moveTo>
                    <a:pt x="2950978" y="242570"/>
                  </a:moveTo>
                  <a:lnTo>
                    <a:pt x="2930575" y="280700"/>
                  </a:lnTo>
                  <a:lnTo>
                    <a:pt x="2915890" y="321310"/>
                  </a:lnTo>
                  <a:lnTo>
                    <a:pt x="3048669" y="321310"/>
                  </a:lnTo>
                  <a:lnTo>
                    <a:pt x="3057205" y="300990"/>
                  </a:lnTo>
                  <a:lnTo>
                    <a:pt x="3058726" y="300990"/>
                  </a:lnTo>
                  <a:lnTo>
                    <a:pt x="2950978" y="242570"/>
                  </a:lnTo>
                  <a:close/>
                </a:path>
                <a:path w="4429759" h="1078230">
                  <a:moveTo>
                    <a:pt x="3421746" y="280675"/>
                  </a:moveTo>
                  <a:lnTo>
                    <a:pt x="3436607" y="321310"/>
                  </a:lnTo>
                  <a:lnTo>
                    <a:pt x="3444146" y="318770"/>
                  </a:lnTo>
                  <a:lnTo>
                    <a:pt x="3450743" y="313690"/>
                  </a:lnTo>
                  <a:lnTo>
                    <a:pt x="3455653" y="307340"/>
                  </a:lnTo>
                  <a:lnTo>
                    <a:pt x="3421746" y="280675"/>
                  </a:lnTo>
                  <a:close/>
                </a:path>
                <a:path w="4429759" h="1078230">
                  <a:moveTo>
                    <a:pt x="2758984" y="172720"/>
                  </a:moveTo>
                  <a:lnTo>
                    <a:pt x="2744293" y="213360"/>
                  </a:lnTo>
                  <a:lnTo>
                    <a:pt x="2761748" y="252730"/>
                  </a:lnTo>
                  <a:lnTo>
                    <a:pt x="2747124" y="259187"/>
                  </a:lnTo>
                  <a:lnTo>
                    <a:pt x="2912772" y="320162"/>
                  </a:lnTo>
                  <a:lnTo>
                    <a:pt x="2910204" y="318770"/>
                  </a:lnTo>
                  <a:lnTo>
                    <a:pt x="2930590" y="280658"/>
                  </a:lnTo>
                  <a:lnTo>
                    <a:pt x="2945282" y="240030"/>
                  </a:lnTo>
                  <a:lnTo>
                    <a:pt x="2758984" y="172720"/>
                  </a:lnTo>
                  <a:close/>
                </a:path>
                <a:path w="4429759" h="1078230">
                  <a:moveTo>
                    <a:pt x="2591853" y="280658"/>
                  </a:moveTo>
                  <a:lnTo>
                    <a:pt x="2609323" y="320040"/>
                  </a:lnTo>
                  <a:lnTo>
                    <a:pt x="2615918" y="317127"/>
                  </a:lnTo>
                  <a:lnTo>
                    <a:pt x="2621019" y="312420"/>
                  </a:lnTo>
                  <a:lnTo>
                    <a:pt x="2591853" y="280658"/>
                  </a:lnTo>
                  <a:close/>
                </a:path>
                <a:path w="4429759" h="1078230">
                  <a:moveTo>
                    <a:pt x="2615918" y="317127"/>
                  </a:moveTo>
                  <a:lnTo>
                    <a:pt x="2609323" y="320040"/>
                  </a:lnTo>
                  <a:lnTo>
                    <a:pt x="2612762" y="320040"/>
                  </a:lnTo>
                  <a:lnTo>
                    <a:pt x="2615918" y="317127"/>
                  </a:lnTo>
                  <a:close/>
                </a:path>
                <a:path w="4429759" h="1078230">
                  <a:moveTo>
                    <a:pt x="2726827" y="173990"/>
                  </a:moveTo>
                  <a:lnTo>
                    <a:pt x="2574392" y="241300"/>
                  </a:lnTo>
                  <a:lnTo>
                    <a:pt x="2591853" y="280658"/>
                  </a:lnTo>
                  <a:lnTo>
                    <a:pt x="2621019" y="312420"/>
                  </a:lnTo>
                  <a:lnTo>
                    <a:pt x="2615918" y="317127"/>
                  </a:lnTo>
                  <a:lnTo>
                    <a:pt x="2747124" y="259187"/>
                  </a:lnTo>
                  <a:lnTo>
                    <a:pt x="2729581" y="252730"/>
                  </a:lnTo>
                  <a:lnTo>
                    <a:pt x="2744154" y="213059"/>
                  </a:lnTo>
                  <a:lnTo>
                    <a:pt x="2726827" y="173990"/>
                  </a:lnTo>
                  <a:close/>
                </a:path>
                <a:path w="4429759" h="1078230">
                  <a:moveTo>
                    <a:pt x="3508018" y="240030"/>
                  </a:moveTo>
                  <a:lnTo>
                    <a:pt x="3406880" y="240030"/>
                  </a:lnTo>
                  <a:lnTo>
                    <a:pt x="3421739" y="280658"/>
                  </a:lnTo>
                  <a:lnTo>
                    <a:pt x="3455653" y="307340"/>
                  </a:lnTo>
                  <a:lnTo>
                    <a:pt x="3508018" y="240030"/>
                  </a:lnTo>
                  <a:close/>
                </a:path>
                <a:path w="4429759" h="1078230">
                  <a:moveTo>
                    <a:pt x="3058726" y="300990"/>
                  </a:moveTo>
                  <a:lnTo>
                    <a:pt x="3057205" y="300990"/>
                  </a:lnTo>
                  <a:lnTo>
                    <a:pt x="3060927" y="302524"/>
                  </a:lnTo>
                  <a:lnTo>
                    <a:pt x="3061069" y="302260"/>
                  </a:lnTo>
                  <a:lnTo>
                    <a:pt x="3058726" y="300990"/>
                  </a:lnTo>
                  <a:close/>
                </a:path>
                <a:path w="4429759" h="1078230">
                  <a:moveTo>
                    <a:pt x="3395384" y="244294"/>
                  </a:moveTo>
                  <a:lnTo>
                    <a:pt x="3245984" y="299720"/>
                  </a:lnTo>
                  <a:lnTo>
                    <a:pt x="3246031" y="299847"/>
                  </a:lnTo>
                  <a:lnTo>
                    <a:pt x="3246382" y="299720"/>
                  </a:lnTo>
                  <a:lnTo>
                    <a:pt x="3428708" y="299720"/>
                  </a:lnTo>
                  <a:lnTo>
                    <a:pt x="3421729" y="280658"/>
                  </a:lnTo>
                  <a:lnTo>
                    <a:pt x="3387834" y="254000"/>
                  </a:lnTo>
                  <a:lnTo>
                    <a:pt x="3395384" y="244294"/>
                  </a:lnTo>
                  <a:close/>
                </a:path>
                <a:path w="4429759" h="1078230">
                  <a:moveTo>
                    <a:pt x="3421743" y="280670"/>
                  </a:moveTo>
                  <a:close/>
                </a:path>
                <a:path w="4429759" h="1078230">
                  <a:moveTo>
                    <a:pt x="2945282" y="240030"/>
                  </a:moveTo>
                  <a:lnTo>
                    <a:pt x="2930591" y="280670"/>
                  </a:lnTo>
                  <a:lnTo>
                    <a:pt x="2950978" y="242570"/>
                  </a:lnTo>
                  <a:lnTo>
                    <a:pt x="2949145" y="242570"/>
                  </a:lnTo>
                  <a:lnTo>
                    <a:pt x="2947240" y="241300"/>
                  </a:lnTo>
                  <a:lnTo>
                    <a:pt x="2945282" y="240030"/>
                  </a:lnTo>
                  <a:close/>
                </a:path>
                <a:path w="4429759" h="1078230">
                  <a:moveTo>
                    <a:pt x="3406880" y="240030"/>
                  </a:moveTo>
                  <a:lnTo>
                    <a:pt x="3395384" y="244294"/>
                  </a:lnTo>
                  <a:lnTo>
                    <a:pt x="3387834" y="254000"/>
                  </a:lnTo>
                  <a:lnTo>
                    <a:pt x="3421743" y="280670"/>
                  </a:lnTo>
                  <a:lnTo>
                    <a:pt x="3406880" y="240030"/>
                  </a:lnTo>
                  <a:close/>
                </a:path>
                <a:path w="4429759" h="1078230">
                  <a:moveTo>
                    <a:pt x="2574392" y="241300"/>
                  </a:moveTo>
                  <a:lnTo>
                    <a:pt x="2570099" y="243840"/>
                  </a:lnTo>
                  <a:lnTo>
                    <a:pt x="2566152" y="246380"/>
                  </a:lnTo>
                  <a:lnTo>
                    <a:pt x="2562707" y="248920"/>
                  </a:lnTo>
                  <a:lnTo>
                    <a:pt x="2591853" y="280658"/>
                  </a:lnTo>
                  <a:lnTo>
                    <a:pt x="2574392" y="241300"/>
                  </a:lnTo>
                  <a:close/>
                </a:path>
                <a:path w="4429759" h="1078230">
                  <a:moveTo>
                    <a:pt x="2744157" y="213065"/>
                  </a:moveTo>
                  <a:lnTo>
                    <a:pt x="2729581" y="252730"/>
                  </a:lnTo>
                  <a:lnTo>
                    <a:pt x="2747124" y="259187"/>
                  </a:lnTo>
                  <a:lnTo>
                    <a:pt x="2761748" y="252730"/>
                  </a:lnTo>
                  <a:lnTo>
                    <a:pt x="2744157" y="213065"/>
                  </a:lnTo>
                  <a:close/>
                </a:path>
                <a:path w="4429759" h="1078230">
                  <a:moveTo>
                    <a:pt x="3506395" y="101600"/>
                  </a:moveTo>
                  <a:lnTo>
                    <a:pt x="3395384" y="244294"/>
                  </a:lnTo>
                  <a:lnTo>
                    <a:pt x="3406880" y="240030"/>
                  </a:lnTo>
                  <a:lnTo>
                    <a:pt x="3508018" y="240030"/>
                  </a:lnTo>
                  <a:lnTo>
                    <a:pt x="3569275" y="161290"/>
                  </a:lnTo>
                  <a:lnTo>
                    <a:pt x="3567818" y="161290"/>
                  </a:lnTo>
                  <a:lnTo>
                    <a:pt x="3540285" y="128258"/>
                  </a:lnTo>
                  <a:lnTo>
                    <a:pt x="3506395" y="101600"/>
                  </a:lnTo>
                  <a:close/>
                </a:path>
                <a:path w="4429759" h="1078230">
                  <a:moveTo>
                    <a:pt x="4202713" y="111115"/>
                  </a:moveTo>
                  <a:lnTo>
                    <a:pt x="4211578" y="115570"/>
                  </a:lnTo>
                  <a:lnTo>
                    <a:pt x="4192354" y="153670"/>
                  </a:lnTo>
                  <a:lnTo>
                    <a:pt x="4186793" y="195580"/>
                  </a:lnTo>
                  <a:lnTo>
                    <a:pt x="4381552" y="222250"/>
                  </a:lnTo>
                  <a:lnTo>
                    <a:pt x="4392683" y="135890"/>
                  </a:lnTo>
                  <a:lnTo>
                    <a:pt x="4202713" y="111115"/>
                  </a:lnTo>
                  <a:close/>
                </a:path>
                <a:path w="4429759" h="1078230">
                  <a:moveTo>
                    <a:pt x="4392683" y="135890"/>
                  </a:moveTo>
                  <a:lnTo>
                    <a:pt x="4381552" y="222250"/>
                  </a:lnTo>
                  <a:lnTo>
                    <a:pt x="4398563" y="220980"/>
                  </a:lnTo>
                  <a:lnTo>
                    <a:pt x="4413288" y="213360"/>
                  </a:lnTo>
                  <a:lnTo>
                    <a:pt x="4424178" y="200660"/>
                  </a:lnTo>
                  <a:lnTo>
                    <a:pt x="4429687" y="184150"/>
                  </a:lnTo>
                  <a:lnTo>
                    <a:pt x="4428505" y="167640"/>
                  </a:lnTo>
                  <a:lnTo>
                    <a:pt x="4421150" y="152400"/>
                  </a:lnTo>
                  <a:lnTo>
                    <a:pt x="4408813" y="142240"/>
                  </a:lnTo>
                  <a:lnTo>
                    <a:pt x="4392683" y="135890"/>
                  </a:lnTo>
                  <a:close/>
                </a:path>
                <a:path w="4429759" h="1078230">
                  <a:moveTo>
                    <a:pt x="2744160" y="213059"/>
                  </a:moveTo>
                  <a:lnTo>
                    <a:pt x="2744288" y="213360"/>
                  </a:lnTo>
                  <a:lnTo>
                    <a:pt x="2744160" y="213059"/>
                  </a:lnTo>
                  <a:close/>
                </a:path>
                <a:path w="4429759" h="1078230">
                  <a:moveTo>
                    <a:pt x="2758984" y="172720"/>
                  </a:moveTo>
                  <a:lnTo>
                    <a:pt x="2744162" y="213065"/>
                  </a:lnTo>
                  <a:lnTo>
                    <a:pt x="2744293" y="213360"/>
                  </a:lnTo>
                  <a:lnTo>
                    <a:pt x="2758984" y="172720"/>
                  </a:lnTo>
                  <a:close/>
                </a:path>
                <a:path w="4429759" h="1078230">
                  <a:moveTo>
                    <a:pt x="2750976" y="170180"/>
                  </a:moveTo>
                  <a:lnTo>
                    <a:pt x="2742796" y="170180"/>
                  </a:lnTo>
                  <a:lnTo>
                    <a:pt x="2734670" y="171450"/>
                  </a:lnTo>
                  <a:lnTo>
                    <a:pt x="2726827" y="173990"/>
                  </a:lnTo>
                  <a:lnTo>
                    <a:pt x="2744160" y="213059"/>
                  </a:lnTo>
                  <a:lnTo>
                    <a:pt x="2758984" y="172720"/>
                  </a:lnTo>
                  <a:lnTo>
                    <a:pt x="2750976" y="170180"/>
                  </a:lnTo>
                  <a:close/>
                </a:path>
                <a:path w="4429759" h="1078230">
                  <a:moveTo>
                    <a:pt x="4192242" y="153891"/>
                  </a:moveTo>
                  <a:lnTo>
                    <a:pt x="4173129" y="191770"/>
                  </a:lnTo>
                  <a:lnTo>
                    <a:pt x="4177412" y="194310"/>
                  </a:lnTo>
                  <a:lnTo>
                    <a:pt x="4182040" y="195580"/>
                  </a:lnTo>
                  <a:lnTo>
                    <a:pt x="4186793" y="195580"/>
                  </a:lnTo>
                  <a:lnTo>
                    <a:pt x="4192242" y="153891"/>
                  </a:lnTo>
                  <a:close/>
                </a:path>
                <a:path w="4429759" h="1078230">
                  <a:moveTo>
                    <a:pt x="4192339" y="153698"/>
                  </a:moveTo>
                  <a:lnTo>
                    <a:pt x="4192242" y="153891"/>
                  </a:lnTo>
                  <a:lnTo>
                    <a:pt x="4186793" y="195580"/>
                  </a:lnTo>
                  <a:lnTo>
                    <a:pt x="4192339" y="153698"/>
                  </a:lnTo>
                  <a:close/>
                </a:path>
                <a:path w="4429759" h="1078230">
                  <a:moveTo>
                    <a:pt x="4042222" y="30480"/>
                  </a:moveTo>
                  <a:lnTo>
                    <a:pt x="4022985" y="68593"/>
                  </a:lnTo>
                  <a:lnTo>
                    <a:pt x="4034065" y="110490"/>
                  </a:lnTo>
                  <a:lnTo>
                    <a:pt x="4019287" y="114479"/>
                  </a:lnTo>
                  <a:lnTo>
                    <a:pt x="4173129" y="191770"/>
                  </a:lnTo>
                  <a:lnTo>
                    <a:pt x="4192231" y="153891"/>
                  </a:lnTo>
                  <a:lnTo>
                    <a:pt x="4197914" y="110490"/>
                  </a:lnTo>
                  <a:lnTo>
                    <a:pt x="4201467" y="110490"/>
                  </a:lnTo>
                  <a:lnTo>
                    <a:pt x="4042222" y="30480"/>
                  </a:lnTo>
                  <a:close/>
                </a:path>
                <a:path w="4429759" h="1078230">
                  <a:moveTo>
                    <a:pt x="3540290" y="128258"/>
                  </a:moveTo>
                  <a:lnTo>
                    <a:pt x="3567818" y="161290"/>
                  </a:lnTo>
                  <a:lnTo>
                    <a:pt x="3572000" y="157787"/>
                  </a:lnTo>
                  <a:lnTo>
                    <a:pt x="3574215" y="154940"/>
                  </a:lnTo>
                  <a:lnTo>
                    <a:pt x="3540290" y="128258"/>
                  </a:lnTo>
                  <a:close/>
                </a:path>
                <a:path w="4429759" h="1078230">
                  <a:moveTo>
                    <a:pt x="3572000" y="157787"/>
                  </a:moveTo>
                  <a:lnTo>
                    <a:pt x="3567818" y="161290"/>
                  </a:lnTo>
                  <a:lnTo>
                    <a:pt x="3569275" y="161290"/>
                  </a:lnTo>
                  <a:lnTo>
                    <a:pt x="3572000" y="157787"/>
                  </a:lnTo>
                  <a:close/>
                </a:path>
                <a:path w="4429759" h="1078230">
                  <a:moveTo>
                    <a:pt x="3614413" y="10160"/>
                  </a:moveTo>
                  <a:lnTo>
                    <a:pt x="3512783" y="95250"/>
                  </a:lnTo>
                  <a:lnTo>
                    <a:pt x="3540305" y="128270"/>
                  </a:lnTo>
                  <a:lnTo>
                    <a:pt x="3574215" y="154940"/>
                  </a:lnTo>
                  <a:lnTo>
                    <a:pt x="3572000" y="157787"/>
                  </a:lnTo>
                  <a:lnTo>
                    <a:pt x="3657295" y="86360"/>
                  </a:lnTo>
                  <a:lnTo>
                    <a:pt x="3641920" y="86360"/>
                  </a:lnTo>
                  <a:lnTo>
                    <a:pt x="3641914" y="43172"/>
                  </a:lnTo>
                  <a:lnTo>
                    <a:pt x="3614413" y="10160"/>
                  </a:lnTo>
                  <a:close/>
                </a:path>
                <a:path w="4429759" h="1078230">
                  <a:moveTo>
                    <a:pt x="4192343" y="153670"/>
                  </a:moveTo>
                  <a:lnTo>
                    <a:pt x="4192245" y="153864"/>
                  </a:lnTo>
                  <a:lnTo>
                    <a:pt x="4192343" y="153670"/>
                  </a:lnTo>
                  <a:close/>
                </a:path>
                <a:path w="4429759" h="1078230">
                  <a:moveTo>
                    <a:pt x="4197914" y="110490"/>
                  </a:moveTo>
                  <a:lnTo>
                    <a:pt x="4192271" y="153670"/>
                  </a:lnTo>
                  <a:lnTo>
                    <a:pt x="4211578" y="115570"/>
                  </a:lnTo>
                  <a:lnTo>
                    <a:pt x="4202713" y="111115"/>
                  </a:lnTo>
                  <a:lnTo>
                    <a:pt x="4197914" y="110490"/>
                  </a:lnTo>
                  <a:close/>
                </a:path>
                <a:path w="4429759" h="1078230">
                  <a:moveTo>
                    <a:pt x="3895961" y="102875"/>
                  </a:moveTo>
                  <a:lnTo>
                    <a:pt x="3871306" y="138430"/>
                  </a:lnTo>
                  <a:lnTo>
                    <a:pt x="3879549" y="142240"/>
                  </a:lnTo>
                  <a:lnTo>
                    <a:pt x="3888475" y="144780"/>
                  </a:lnTo>
                  <a:lnTo>
                    <a:pt x="3897751" y="146050"/>
                  </a:lnTo>
                  <a:lnTo>
                    <a:pt x="3907043" y="144780"/>
                  </a:lnTo>
                  <a:lnTo>
                    <a:pt x="3895961" y="102875"/>
                  </a:lnTo>
                  <a:close/>
                </a:path>
                <a:path w="4429759" h="1078230">
                  <a:moveTo>
                    <a:pt x="4005685" y="102870"/>
                  </a:moveTo>
                  <a:lnTo>
                    <a:pt x="3895965" y="102870"/>
                  </a:lnTo>
                  <a:lnTo>
                    <a:pt x="3907043" y="144780"/>
                  </a:lnTo>
                  <a:lnTo>
                    <a:pt x="4019287" y="114479"/>
                  </a:lnTo>
                  <a:lnTo>
                    <a:pt x="4003762" y="106680"/>
                  </a:lnTo>
                  <a:lnTo>
                    <a:pt x="4005685" y="102870"/>
                  </a:lnTo>
                  <a:close/>
                </a:path>
                <a:path w="4429759" h="1078230">
                  <a:moveTo>
                    <a:pt x="3811287" y="43172"/>
                  </a:moveTo>
                  <a:lnTo>
                    <a:pt x="3786628" y="78740"/>
                  </a:lnTo>
                  <a:lnTo>
                    <a:pt x="3871306" y="138430"/>
                  </a:lnTo>
                  <a:lnTo>
                    <a:pt x="3895959" y="102870"/>
                  </a:lnTo>
                  <a:lnTo>
                    <a:pt x="3891593" y="86360"/>
                  </a:lnTo>
                  <a:lnTo>
                    <a:pt x="3811287" y="86360"/>
                  </a:lnTo>
                  <a:lnTo>
                    <a:pt x="3811287" y="43172"/>
                  </a:lnTo>
                  <a:close/>
                </a:path>
                <a:path w="4429759" h="1078230">
                  <a:moveTo>
                    <a:pt x="3512783" y="95250"/>
                  </a:moveTo>
                  <a:lnTo>
                    <a:pt x="3510416" y="97790"/>
                  </a:lnTo>
                  <a:lnTo>
                    <a:pt x="3508280" y="99060"/>
                  </a:lnTo>
                  <a:lnTo>
                    <a:pt x="3506395" y="101600"/>
                  </a:lnTo>
                  <a:lnTo>
                    <a:pt x="3540290" y="128258"/>
                  </a:lnTo>
                  <a:lnTo>
                    <a:pt x="3512783" y="95250"/>
                  </a:lnTo>
                  <a:close/>
                </a:path>
                <a:path w="4429759" h="1078230">
                  <a:moveTo>
                    <a:pt x="4022985" y="68593"/>
                  </a:moveTo>
                  <a:lnTo>
                    <a:pt x="4003762" y="106680"/>
                  </a:lnTo>
                  <a:lnTo>
                    <a:pt x="4019287" y="114479"/>
                  </a:lnTo>
                  <a:lnTo>
                    <a:pt x="4034065" y="110490"/>
                  </a:lnTo>
                  <a:lnTo>
                    <a:pt x="4022985" y="68593"/>
                  </a:lnTo>
                  <a:close/>
                </a:path>
                <a:path w="4429759" h="1078230">
                  <a:moveTo>
                    <a:pt x="4201467" y="110490"/>
                  </a:moveTo>
                  <a:lnTo>
                    <a:pt x="4197914" y="110490"/>
                  </a:lnTo>
                  <a:lnTo>
                    <a:pt x="4202713" y="111115"/>
                  </a:lnTo>
                  <a:lnTo>
                    <a:pt x="4201467" y="110490"/>
                  </a:lnTo>
                  <a:close/>
                </a:path>
                <a:path w="4429759" h="1078230">
                  <a:moveTo>
                    <a:pt x="4011898" y="26670"/>
                  </a:moveTo>
                  <a:lnTo>
                    <a:pt x="3904203" y="55742"/>
                  </a:lnTo>
                  <a:lnTo>
                    <a:pt x="3920613" y="67310"/>
                  </a:lnTo>
                  <a:lnTo>
                    <a:pt x="3895961" y="102875"/>
                  </a:lnTo>
                  <a:lnTo>
                    <a:pt x="4005685" y="102870"/>
                  </a:lnTo>
                  <a:lnTo>
                    <a:pt x="4022982" y="68580"/>
                  </a:lnTo>
                  <a:lnTo>
                    <a:pt x="4011898" y="26670"/>
                  </a:lnTo>
                  <a:close/>
                </a:path>
                <a:path w="4429759" h="1078230">
                  <a:moveTo>
                    <a:pt x="3904203" y="55742"/>
                  </a:moveTo>
                  <a:lnTo>
                    <a:pt x="3884876" y="60960"/>
                  </a:lnTo>
                  <a:lnTo>
                    <a:pt x="3895959" y="102870"/>
                  </a:lnTo>
                  <a:lnTo>
                    <a:pt x="3920613" y="67310"/>
                  </a:lnTo>
                  <a:lnTo>
                    <a:pt x="3904203" y="55742"/>
                  </a:lnTo>
                  <a:close/>
                </a:path>
                <a:path w="4429759" h="1078230">
                  <a:moveTo>
                    <a:pt x="3641920" y="43180"/>
                  </a:moveTo>
                  <a:lnTo>
                    <a:pt x="3641920" y="86360"/>
                  </a:lnTo>
                  <a:lnTo>
                    <a:pt x="3657295" y="86360"/>
                  </a:lnTo>
                  <a:lnTo>
                    <a:pt x="3669427" y="76200"/>
                  </a:lnTo>
                  <a:lnTo>
                    <a:pt x="3641920" y="43180"/>
                  </a:lnTo>
                  <a:close/>
                </a:path>
                <a:path w="4429759" h="1078230">
                  <a:moveTo>
                    <a:pt x="3811287" y="0"/>
                  </a:moveTo>
                  <a:lnTo>
                    <a:pt x="3641920" y="0"/>
                  </a:lnTo>
                  <a:lnTo>
                    <a:pt x="3641920" y="43180"/>
                  </a:lnTo>
                  <a:lnTo>
                    <a:pt x="3669427" y="76200"/>
                  </a:lnTo>
                  <a:lnTo>
                    <a:pt x="3657295" y="86360"/>
                  </a:lnTo>
                  <a:lnTo>
                    <a:pt x="3797438" y="86360"/>
                  </a:lnTo>
                  <a:lnTo>
                    <a:pt x="3786628" y="78740"/>
                  </a:lnTo>
                  <a:lnTo>
                    <a:pt x="3811281" y="43180"/>
                  </a:lnTo>
                  <a:lnTo>
                    <a:pt x="3811287" y="0"/>
                  </a:lnTo>
                  <a:close/>
                </a:path>
                <a:path w="4429759" h="1078230">
                  <a:moveTo>
                    <a:pt x="3835935" y="7620"/>
                  </a:moveTo>
                  <a:lnTo>
                    <a:pt x="3811292" y="43172"/>
                  </a:lnTo>
                  <a:lnTo>
                    <a:pt x="3811287" y="86360"/>
                  </a:lnTo>
                  <a:lnTo>
                    <a:pt x="3891593" y="86360"/>
                  </a:lnTo>
                  <a:lnTo>
                    <a:pt x="3884876" y="60960"/>
                  </a:lnTo>
                  <a:lnTo>
                    <a:pt x="3904203" y="55742"/>
                  </a:lnTo>
                  <a:lnTo>
                    <a:pt x="3835935" y="7620"/>
                  </a:lnTo>
                  <a:close/>
                </a:path>
                <a:path w="4429759" h="1078230">
                  <a:moveTo>
                    <a:pt x="4019599" y="25400"/>
                  </a:moveTo>
                  <a:lnTo>
                    <a:pt x="4011898" y="26670"/>
                  </a:lnTo>
                  <a:lnTo>
                    <a:pt x="4022987" y="68580"/>
                  </a:lnTo>
                  <a:lnTo>
                    <a:pt x="4042222" y="30480"/>
                  </a:lnTo>
                  <a:lnTo>
                    <a:pt x="4034945" y="27940"/>
                  </a:lnTo>
                  <a:lnTo>
                    <a:pt x="4019599" y="25400"/>
                  </a:lnTo>
                  <a:close/>
                </a:path>
                <a:path w="4429759" h="1078230">
                  <a:moveTo>
                    <a:pt x="3641920" y="0"/>
                  </a:moveTo>
                  <a:lnTo>
                    <a:pt x="3627283" y="2540"/>
                  </a:lnTo>
                  <a:lnTo>
                    <a:pt x="3620547" y="6350"/>
                  </a:lnTo>
                  <a:lnTo>
                    <a:pt x="3614413" y="10160"/>
                  </a:lnTo>
                  <a:lnTo>
                    <a:pt x="3641920" y="43180"/>
                  </a:lnTo>
                  <a:lnTo>
                    <a:pt x="3641920" y="0"/>
                  </a:lnTo>
                  <a:close/>
                </a:path>
                <a:path w="4429759" h="1078230">
                  <a:moveTo>
                    <a:pt x="3811287" y="0"/>
                  </a:moveTo>
                  <a:lnTo>
                    <a:pt x="3811287" y="43172"/>
                  </a:lnTo>
                  <a:lnTo>
                    <a:pt x="3835935" y="7620"/>
                  </a:lnTo>
                  <a:lnTo>
                    <a:pt x="3830276" y="5080"/>
                  </a:lnTo>
                  <a:lnTo>
                    <a:pt x="3824208" y="2540"/>
                  </a:lnTo>
                  <a:lnTo>
                    <a:pt x="3811287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86924" y="7425213"/>
              <a:ext cx="540385" cy="103505"/>
            </a:xfrm>
            <a:custGeom>
              <a:avLst/>
              <a:gdLst/>
              <a:ahLst/>
              <a:cxnLst/>
              <a:rect l="l" t="t" r="r" b="b"/>
              <a:pathLst>
                <a:path w="540385" h="103504">
                  <a:moveTo>
                    <a:pt x="21172" y="0"/>
                  </a:moveTo>
                  <a:lnTo>
                    <a:pt x="0" y="0"/>
                  </a:lnTo>
                  <a:lnTo>
                    <a:pt x="29936" y="63945"/>
                  </a:lnTo>
                  <a:lnTo>
                    <a:pt x="17779" y="91536"/>
                  </a:lnTo>
                  <a:lnTo>
                    <a:pt x="37265" y="91536"/>
                  </a:lnTo>
                  <a:lnTo>
                    <a:pt x="53611" y="56752"/>
                  </a:lnTo>
                  <a:lnTo>
                    <a:pt x="43935" y="56752"/>
                  </a:lnTo>
                  <a:lnTo>
                    <a:pt x="35171" y="56364"/>
                  </a:lnTo>
                  <a:lnTo>
                    <a:pt x="39723" y="46249"/>
                  </a:lnTo>
                  <a:lnTo>
                    <a:pt x="21172" y="0"/>
                  </a:lnTo>
                  <a:close/>
                </a:path>
                <a:path w="540385" h="103504">
                  <a:moveTo>
                    <a:pt x="138508" y="31381"/>
                  </a:moveTo>
                  <a:lnTo>
                    <a:pt x="80971" y="31381"/>
                  </a:lnTo>
                  <a:lnTo>
                    <a:pt x="80971" y="70961"/>
                  </a:lnTo>
                  <a:lnTo>
                    <a:pt x="80008" y="73442"/>
                  </a:lnTo>
                  <a:lnTo>
                    <a:pt x="78091" y="74667"/>
                  </a:lnTo>
                  <a:lnTo>
                    <a:pt x="76259" y="75798"/>
                  </a:lnTo>
                  <a:lnTo>
                    <a:pt x="74039" y="76364"/>
                  </a:lnTo>
                  <a:lnTo>
                    <a:pt x="71421" y="76364"/>
                  </a:lnTo>
                  <a:lnTo>
                    <a:pt x="71421" y="91536"/>
                  </a:lnTo>
                  <a:lnTo>
                    <a:pt x="77788" y="91536"/>
                  </a:lnTo>
                  <a:lnTo>
                    <a:pt x="82845" y="90793"/>
                  </a:lnTo>
                  <a:lnTo>
                    <a:pt x="97316" y="46815"/>
                  </a:lnTo>
                  <a:lnTo>
                    <a:pt x="138508" y="46815"/>
                  </a:lnTo>
                  <a:lnTo>
                    <a:pt x="138508" y="31381"/>
                  </a:lnTo>
                  <a:close/>
                </a:path>
                <a:path w="540385" h="103504">
                  <a:moveTo>
                    <a:pt x="138508" y="46815"/>
                  </a:moveTo>
                  <a:lnTo>
                    <a:pt x="122153" y="46815"/>
                  </a:lnTo>
                  <a:lnTo>
                    <a:pt x="122153" y="91536"/>
                  </a:lnTo>
                  <a:lnTo>
                    <a:pt x="138508" y="91536"/>
                  </a:lnTo>
                  <a:lnTo>
                    <a:pt x="138508" y="46815"/>
                  </a:lnTo>
                  <a:close/>
                </a:path>
                <a:path w="540385" h="103504">
                  <a:moveTo>
                    <a:pt x="39723" y="46249"/>
                  </a:moveTo>
                  <a:lnTo>
                    <a:pt x="35171" y="56364"/>
                  </a:lnTo>
                  <a:lnTo>
                    <a:pt x="43935" y="56752"/>
                  </a:lnTo>
                  <a:lnTo>
                    <a:pt x="39723" y="46249"/>
                  </a:lnTo>
                  <a:close/>
                </a:path>
                <a:path w="540385" h="103504">
                  <a:moveTo>
                    <a:pt x="80280" y="0"/>
                  </a:moveTo>
                  <a:lnTo>
                    <a:pt x="60532" y="0"/>
                  </a:lnTo>
                  <a:lnTo>
                    <a:pt x="39723" y="46249"/>
                  </a:lnTo>
                  <a:lnTo>
                    <a:pt x="43935" y="56752"/>
                  </a:lnTo>
                  <a:lnTo>
                    <a:pt x="53611" y="56752"/>
                  </a:lnTo>
                  <a:lnTo>
                    <a:pt x="80280" y="0"/>
                  </a:lnTo>
                  <a:close/>
                </a:path>
                <a:path w="540385" h="103504">
                  <a:moveTo>
                    <a:pt x="181418" y="54794"/>
                  </a:moveTo>
                  <a:lnTo>
                    <a:pt x="172968" y="54794"/>
                  </a:lnTo>
                  <a:lnTo>
                    <a:pt x="168382" y="55568"/>
                  </a:lnTo>
                  <a:lnTo>
                    <a:pt x="160633" y="58710"/>
                  </a:lnTo>
                  <a:lnTo>
                    <a:pt x="157628" y="60982"/>
                  </a:lnTo>
                  <a:lnTo>
                    <a:pt x="153387" y="66772"/>
                  </a:lnTo>
                  <a:lnTo>
                    <a:pt x="152416" y="69955"/>
                  </a:lnTo>
                  <a:lnTo>
                    <a:pt x="152438" y="78898"/>
                  </a:lnTo>
                  <a:lnTo>
                    <a:pt x="169649" y="92834"/>
                  </a:lnTo>
                  <a:lnTo>
                    <a:pt x="177931" y="92834"/>
                  </a:lnTo>
                  <a:lnTo>
                    <a:pt x="194015" y="83199"/>
                  </a:lnTo>
                  <a:lnTo>
                    <a:pt x="194015" y="81076"/>
                  </a:lnTo>
                  <a:lnTo>
                    <a:pt x="177408" y="81076"/>
                  </a:lnTo>
                  <a:lnTo>
                    <a:pt x="175711" y="80814"/>
                  </a:lnTo>
                  <a:lnTo>
                    <a:pt x="169303" y="75275"/>
                  </a:lnTo>
                  <a:lnTo>
                    <a:pt x="169303" y="71788"/>
                  </a:lnTo>
                  <a:lnTo>
                    <a:pt x="178853" y="64594"/>
                  </a:lnTo>
                  <a:lnTo>
                    <a:pt x="194015" y="64594"/>
                  </a:lnTo>
                  <a:lnTo>
                    <a:pt x="194015" y="58567"/>
                  </a:lnTo>
                  <a:lnTo>
                    <a:pt x="192360" y="57663"/>
                  </a:lnTo>
                  <a:lnTo>
                    <a:pt x="190004" y="56752"/>
                  </a:lnTo>
                  <a:lnTo>
                    <a:pt x="184423" y="55181"/>
                  </a:lnTo>
                  <a:lnTo>
                    <a:pt x="181418" y="54794"/>
                  </a:lnTo>
                  <a:close/>
                </a:path>
                <a:path w="540385" h="103504">
                  <a:moveTo>
                    <a:pt x="194015" y="67120"/>
                  </a:moveTo>
                  <a:lnTo>
                    <a:pt x="194055" y="67610"/>
                  </a:lnTo>
                  <a:lnTo>
                    <a:pt x="196109" y="74531"/>
                  </a:lnTo>
                  <a:lnTo>
                    <a:pt x="196096" y="78416"/>
                  </a:lnTo>
                  <a:lnTo>
                    <a:pt x="195104" y="81683"/>
                  </a:lnTo>
                  <a:lnTo>
                    <a:pt x="194015" y="83199"/>
                  </a:lnTo>
                  <a:lnTo>
                    <a:pt x="194015" y="91536"/>
                  </a:lnTo>
                  <a:lnTo>
                    <a:pt x="210360" y="91536"/>
                  </a:lnTo>
                  <a:lnTo>
                    <a:pt x="210360" y="69955"/>
                  </a:lnTo>
                  <a:lnTo>
                    <a:pt x="198329" y="69955"/>
                  </a:lnTo>
                  <a:lnTo>
                    <a:pt x="195889" y="68123"/>
                  </a:lnTo>
                  <a:lnTo>
                    <a:pt x="194015" y="67120"/>
                  </a:lnTo>
                  <a:close/>
                </a:path>
                <a:path w="540385" h="103504">
                  <a:moveTo>
                    <a:pt x="194015" y="67474"/>
                  </a:moveTo>
                  <a:lnTo>
                    <a:pt x="194015" y="83199"/>
                  </a:lnTo>
                  <a:lnTo>
                    <a:pt x="195104" y="81683"/>
                  </a:lnTo>
                  <a:lnTo>
                    <a:pt x="196096" y="78416"/>
                  </a:lnTo>
                  <a:lnTo>
                    <a:pt x="196109" y="74531"/>
                  </a:lnTo>
                  <a:lnTo>
                    <a:pt x="194015" y="67474"/>
                  </a:lnTo>
                  <a:close/>
                </a:path>
                <a:path w="540385" h="103504">
                  <a:moveTo>
                    <a:pt x="194015" y="70783"/>
                  </a:moveTo>
                  <a:lnTo>
                    <a:pt x="181942" y="81076"/>
                  </a:lnTo>
                  <a:lnTo>
                    <a:pt x="194015" y="81076"/>
                  </a:lnTo>
                  <a:lnTo>
                    <a:pt x="194015" y="70783"/>
                  </a:lnTo>
                  <a:close/>
                </a:path>
                <a:path w="540385" h="103504">
                  <a:moveTo>
                    <a:pt x="194015" y="58567"/>
                  </a:moveTo>
                  <a:lnTo>
                    <a:pt x="194015" y="67120"/>
                  </a:lnTo>
                  <a:lnTo>
                    <a:pt x="195889" y="68123"/>
                  </a:lnTo>
                  <a:lnTo>
                    <a:pt x="198329" y="69955"/>
                  </a:lnTo>
                  <a:lnTo>
                    <a:pt x="198329" y="61725"/>
                  </a:lnTo>
                  <a:lnTo>
                    <a:pt x="197543" y="60762"/>
                  </a:lnTo>
                  <a:lnTo>
                    <a:pt x="196192" y="59757"/>
                  </a:lnTo>
                  <a:lnTo>
                    <a:pt x="194015" y="58567"/>
                  </a:lnTo>
                  <a:close/>
                </a:path>
                <a:path w="540385" h="103504">
                  <a:moveTo>
                    <a:pt x="209773" y="43024"/>
                  </a:moveTo>
                  <a:lnTo>
                    <a:pt x="186078" y="43024"/>
                  </a:lnTo>
                  <a:lnTo>
                    <a:pt x="188790" y="43799"/>
                  </a:lnTo>
                  <a:lnTo>
                    <a:pt x="190932" y="45412"/>
                  </a:lnTo>
                  <a:lnTo>
                    <a:pt x="192967" y="46857"/>
                  </a:lnTo>
                  <a:lnTo>
                    <a:pt x="194015" y="48951"/>
                  </a:lnTo>
                  <a:lnTo>
                    <a:pt x="194015" y="58567"/>
                  </a:lnTo>
                  <a:lnTo>
                    <a:pt x="196192" y="59757"/>
                  </a:lnTo>
                  <a:lnTo>
                    <a:pt x="197543" y="60762"/>
                  </a:lnTo>
                  <a:lnTo>
                    <a:pt x="198329" y="61725"/>
                  </a:lnTo>
                  <a:lnTo>
                    <a:pt x="198329" y="69955"/>
                  </a:lnTo>
                  <a:lnTo>
                    <a:pt x="210360" y="69955"/>
                  </a:lnTo>
                  <a:lnTo>
                    <a:pt x="210318" y="44679"/>
                  </a:lnTo>
                  <a:lnTo>
                    <a:pt x="209773" y="43024"/>
                  </a:lnTo>
                  <a:close/>
                </a:path>
                <a:path w="540385" h="103504">
                  <a:moveTo>
                    <a:pt x="194015" y="64594"/>
                  </a:moveTo>
                  <a:lnTo>
                    <a:pt x="185041" y="64594"/>
                  </a:lnTo>
                  <a:lnTo>
                    <a:pt x="188130" y="65034"/>
                  </a:lnTo>
                  <a:lnTo>
                    <a:pt x="193365" y="66772"/>
                  </a:lnTo>
                  <a:lnTo>
                    <a:pt x="194015" y="67120"/>
                  </a:lnTo>
                  <a:lnTo>
                    <a:pt x="194015" y="64594"/>
                  </a:lnTo>
                  <a:close/>
                </a:path>
                <a:path w="540385" h="103504">
                  <a:moveTo>
                    <a:pt x="189051" y="29821"/>
                  </a:moveTo>
                  <a:lnTo>
                    <a:pt x="178413" y="29821"/>
                  </a:lnTo>
                  <a:lnTo>
                    <a:pt x="173492" y="30595"/>
                  </a:lnTo>
                  <a:lnTo>
                    <a:pt x="169041" y="32166"/>
                  </a:lnTo>
                  <a:lnTo>
                    <a:pt x="164591" y="33653"/>
                  </a:lnTo>
                  <a:lnTo>
                    <a:pt x="160853" y="35213"/>
                  </a:lnTo>
                  <a:lnTo>
                    <a:pt x="157796" y="36878"/>
                  </a:lnTo>
                  <a:lnTo>
                    <a:pt x="163942" y="48511"/>
                  </a:lnTo>
                  <a:lnTo>
                    <a:pt x="164905" y="47904"/>
                  </a:lnTo>
                  <a:lnTo>
                    <a:pt x="166298" y="47160"/>
                  </a:lnTo>
                  <a:lnTo>
                    <a:pt x="168131" y="46291"/>
                  </a:lnTo>
                  <a:lnTo>
                    <a:pt x="170047" y="45412"/>
                  </a:lnTo>
                  <a:lnTo>
                    <a:pt x="172225" y="44679"/>
                  </a:lnTo>
                  <a:lnTo>
                    <a:pt x="174664" y="44071"/>
                  </a:lnTo>
                  <a:lnTo>
                    <a:pt x="177188" y="43370"/>
                  </a:lnTo>
                  <a:lnTo>
                    <a:pt x="179900" y="43024"/>
                  </a:lnTo>
                  <a:lnTo>
                    <a:pt x="209773" y="43024"/>
                  </a:lnTo>
                  <a:lnTo>
                    <a:pt x="209229" y="41370"/>
                  </a:lnTo>
                  <a:lnTo>
                    <a:pt x="206957" y="38574"/>
                  </a:lnTo>
                  <a:lnTo>
                    <a:pt x="204695" y="35695"/>
                  </a:lnTo>
                  <a:lnTo>
                    <a:pt x="201554" y="33517"/>
                  </a:lnTo>
                  <a:lnTo>
                    <a:pt x="197543" y="32040"/>
                  </a:lnTo>
                  <a:lnTo>
                    <a:pt x="193627" y="30554"/>
                  </a:lnTo>
                  <a:lnTo>
                    <a:pt x="189051" y="29821"/>
                  </a:lnTo>
                  <a:close/>
                </a:path>
                <a:path w="540385" h="103504">
                  <a:moveTo>
                    <a:pt x="242442" y="31381"/>
                  </a:moveTo>
                  <a:lnTo>
                    <a:pt x="226097" y="31381"/>
                  </a:lnTo>
                  <a:lnTo>
                    <a:pt x="226097" y="91536"/>
                  </a:lnTo>
                  <a:lnTo>
                    <a:pt x="242442" y="91536"/>
                  </a:lnTo>
                  <a:lnTo>
                    <a:pt x="242442" y="66427"/>
                  </a:lnTo>
                  <a:lnTo>
                    <a:pt x="232244" y="66427"/>
                  </a:lnTo>
                  <a:lnTo>
                    <a:pt x="232244" y="53213"/>
                  </a:lnTo>
                  <a:lnTo>
                    <a:pt x="242442" y="53213"/>
                  </a:lnTo>
                  <a:lnTo>
                    <a:pt x="242442" y="31381"/>
                  </a:lnTo>
                  <a:close/>
                </a:path>
                <a:path w="540385" h="103504">
                  <a:moveTo>
                    <a:pt x="287687" y="31381"/>
                  </a:moveTo>
                  <a:lnTo>
                    <a:pt x="271342" y="31381"/>
                  </a:lnTo>
                  <a:lnTo>
                    <a:pt x="271342" y="91536"/>
                  </a:lnTo>
                  <a:lnTo>
                    <a:pt x="287687" y="91536"/>
                  </a:lnTo>
                  <a:lnTo>
                    <a:pt x="287687" y="66427"/>
                  </a:lnTo>
                  <a:lnTo>
                    <a:pt x="279583" y="66427"/>
                  </a:lnTo>
                  <a:lnTo>
                    <a:pt x="279583" y="53213"/>
                  </a:lnTo>
                  <a:lnTo>
                    <a:pt x="287687" y="53213"/>
                  </a:lnTo>
                  <a:lnTo>
                    <a:pt x="287687" y="31381"/>
                  </a:lnTo>
                  <a:close/>
                </a:path>
                <a:path w="540385" h="103504">
                  <a:moveTo>
                    <a:pt x="242442" y="53213"/>
                  </a:moveTo>
                  <a:lnTo>
                    <a:pt x="232244" y="53213"/>
                  </a:lnTo>
                  <a:lnTo>
                    <a:pt x="232244" y="66427"/>
                  </a:lnTo>
                  <a:lnTo>
                    <a:pt x="242442" y="66427"/>
                  </a:lnTo>
                  <a:lnTo>
                    <a:pt x="242442" y="53213"/>
                  </a:lnTo>
                  <a:close/>
                </a:path>
                <a:path w="540385" h="103504">
                  <a:moveTo>
                    <a:pt x="271342" y="53213"/>
                  </a:moveTo>
                  <a:lnTo>
                    <a:pt x="242442" y="53213"/>
                  </a:lnTo>
                  <a:lnTo>
                    <a:pt x="242442" y="66427"/>
                  </a:lnTo>
                  <a:lnTo>
                    <a:pt x="271342" y="66427"/>
                  </a:lnTo>
                  <a:lnTo>
                    <a:pt x="271342" y="53213"/>
                  </a:lnTo>
                  <a:close/>
                </a:path>
                <a:path w="540385" h="103504">
                  <a:moveTo>
                    <a:pt x="287687" y="53213"/>
                  </a:moveTo>
                  <a:lnTo>
                    <a:pt x="279583" y="53213"/>
                  </a:lnTo>
                  <a:lnTo>
                    <a:pt x="279583" y="66427"/>
                  </a:lnTo>
                  <a:lnTo>
                    <a:pt x="287687" y="66427"/>
                  </a:lnTo>
                  <a:lnTo>
                    <a:pt x="287687" y="53213"/>
                  </a:lnTo>
                  <a:close/>
                </a:path>
                <a:path w="540385" h="103504">
                  <a:moveTo>
                    <a:pt x="406579" y="77809"/>
                  </a:moveTo>
                  <a:lnTo>
                    <a:pt x="395349" y="77809"/>
                  </a:lnTo>
                  <a:lnTo>
                    <a:pt x="395349" y="103305"/>
                  </a:lnTo>
                  <a:lnTo>
                    <a:pt x="412081" y="103305"/>
                  </a:lnTo>
                  <a:lnTo>
                    <a:pt x="412081" y="91536"/>
                  </a:lnTo>
                  <a:lnTo>
                    <a:pt x="474331" y="91536"/>
                  </a:lnTo>
                  <a:lnTo>
                    <a:pt x="474331" y="87609"/>
                  </a:lnTo>
                  <a:lnTo>
                    <a:pt x="419411" y="87609"/>
                  </a:lnTo>
                  <a:lnTo>
                    <a:pt x="402668" y="84866"/>
                  </a:lnTo>
                  <a:lnTo>
                    <a:pt x="406579" y="77809"/>
                  </a:lnTo>
                  <a:close/>
                </a:path>
                <a:path w="540385" h="103504">
                  <a:moveTo>
                    <a:pt x="474331" y="91536"/>
                  </a:moveTo>
                  <a:lnTo>
                    <a:pt x="458247" y="91536"/>
                  </a:lnTo>
                  <a:lnTo>
                    <a:pt x="458247" y="103305"/>
                  </a:lnTo>
                  <a:lnTo>
                    <a:pt x="474331" y="103305"/>
                  </a:lnTo>
                  <a:lnTo>
                    <a:pt x="474331" y="91536"/>
                  </a:lnTo>
                  <a:close/>
                </a:path>
                <a:path w="540385" h="103504">
                  <a:moveTo>
                    <a:pt x="345015" y="0"/>
                  </a:moveTo>
                  <a:lnTo>
                    <a:pt x="323833" y="0"/>
                  </a:lnTo>
                  <a:lnTo>
                    <a:pt x="353769" y="63945"/>
                  </a:lnTo>
                  <a:lnTo>
                    <a:pt x="341612" y="91536"/>
                  </a:lnTo>
                  <a:lnTo>
                    <a:pt x="361098" y="91536"/>
                  </a:lnTo>
                  <a:lnTo>
                    <a:pt x="377444" y="56752"/>
                  </a:lnTo>
                  <a:lnTo>
                    <a:pt x="367758" y="56752"/>
                  </a:lnTo>
                  <a:lnTo>
                    <a:pt x="359004" y="56364"/>
                  </a:lnTo>
                  <a:lnTo>
                    <a:pt x="363552" y="46257"/>
                  </a:lnTo>
                  <a:lnTo>
                    <a:pt x="345015" y="0"/>
                  </a:lnTo>
                  <a:close/>
                </a:path>
                <a:path w="540385" h="103504">
                  <a:moveTo>
                    <a:pt x="434845" y="26805"/>
                  </a:moveTo>
                  <a:lnTo>
                    <a:pt x="402668" y="84866"/>
                  </a:lnTo>
                  <a:lnTo>
                    <a:pt x="419411" y="87609"/>
                  </a:lnTo>
                  <a:lnTo>
                    <a:pt x="434845" y="53349"/>
                  </a:lnTo>
                  <a:lnTo>
                    <a:pt x="449608" y="53349"/>
                  </a:lnTo>
                  <a:lnTo>
                    <a:pt x="434845" y="26805"/>
                  </a:lnTo>
                  <a:close/>
                </a:path>
                <a:path w="540385" h="103504">
                  <a:moveTo>
                    <a:pt x="445856" y="77809"/>
                  </a:moveTo>
                  <a:lnTo>
                    <a:pt x="423826" y="77809"/>
                  </a:lnTo>
                  <a:lnTo>
                    <a:pt x="419411" y="87609"/>
                  </a:lnTo>
                  <a:lnTo>
                    <a:pt x="450269" y="87609"/>
                  </a:lnTo>
                  <a:lnTo>
                    <a:pt x="445856" y="77809"/>
                  </a:lnTo>
                  <a:close/>
                </a:path>
                <a:path w="540385" h="103504">
                  <a:moveTo>
                    <a:pt x="449608" y="53349"/>
                  </a:moveTo>
                  <a:lnTo>
                    <a:pt x="434845" y="53349"/>
                  </a:lnTo>
                  <a:lnTo>
                    <a:pt x="450269" y="87609"/>
                  </a:lnTo>
                  <a:lnTo>
                    <a:pt x="467137" y="84866"/>
                  </a:lnTo>
                  <a:lnTo>
                    <a:pt x="449608" y="53349"/>
                  </a:lnTo>
                  <a:close/>
                </a:path>
                <a:path w="540385" h="103504">
                  <a:moveTo>
                    <a:pt x="474331" y="77809"/>
                  </a:moveTo>
                  <a:lnTo>
                    <a:pt x="463212" y="77809"/>
                  </a:lnTo>
                  <a:lnTo>
                    <a:pt x="467137" y="84866"/>
                  </a:lnTo>
                  <a:lnTo>
                    <a:pt x="450269" y="87609"/>
                  </a:lnTo>
                  <a:lnTo>
                    <a:pt x="474331" y="87609"/>
                  </a:lnTo>
                  <a:lnTo>
                    <a:pt x="474331" y="77809"/>
                  </a:lnTo>
                  <a:close/>
                </a:path>
                <a:path w="540385" h="103504">
                  <a:moveTo>
                    <a:pt x="323990" y="53087"/>
                  </a:moveTo>
                  <a:lnTo>
                    <a:pt x="296661" y="53087"/>
                  </a:lnTo>
                  <a:lnTo>
                    <a:pt x="296661" y="67861"/>
                  </a:lnTo>
                  <a:lnTo>
                    <a:pt x="323990" y="67861"/>
                  </a:lnTo>
                  <a:lnTo>
                    <a:pt x="323990" y="53087"/>
                  </a:lnTo>
                  <a:close/>
                </a:path>
                <a:path w="540385" h="103504">
                  <a:moveTo>
                    <a:pt x="363552" y="46257"/>
                  </a:moveTo>
                  <a:lnTo>
                    <a:pt x="359004" y="56364"/>
                  </a:lnTo>
                  <a:lnTo>
                    <a:pt x="367758" y="56752"/>
                  </a:lnTo>
                  <a:lnTo>
                    <a:pt x="363552" y="46257"/>
                  </a:lnTo>
                  <a:close/>
                </a:path>
                <a:path w="540385" h="103504">
                  <a:moveTo>
                    <a:pt x="404113" y="0"/>
                  </a:moveTo>
                  <a:lnTo>
                    <a:pt x="384365" y="0"/>
                  </a:lnTo>
                  <a:lnTo>
                    <a:pt x="363552" y="46257"/>
                  </a:lnTo>
                  <a:lnTo>
                    <a:pt x="367758" y="56752"/>
                  </a:lnTo>
                  <a:lnTo>
                    <a:pt x="377444" y="56752"/>
                  </a:lnTo>
                  <a:lnTo>
                    <a:pt x="404113" y="0"/>
                  </a:lnTo>
                  <a:close/>
                </a:path>
                <a:path w="540385" h="103504">
                  <a:moveTo>
                    <a:pt x="486812" y="71003"/>
                  </a:moveTo>
                  <a:lnTo>
                    <a:pt x="486812" y="86698"/>
                  </a:lnTo>
                  <a:lnTo>
                    <a:pt x="488906" y="88615"/>
                  </a:lnTo>
                  <a:lnTo>
                    <a:pt x="491597" y="90133"/>
                  </a:lnTo>
                  <a:lnTo>
                    <a:pt x="494916" y="91274"/>
                  </a:lnTo>
                  <a:lnTo>
                    <a:pt x="498319" y="92311"/>
                  </a:lnTo>
                  <a:lnTo>
                    <a:pt x="502194" y="92834"/>
                  </a:lnTo>
                  <a:lnTo>
                    <a:pt x="513094" y="92834"/>
                  </a:lnTo>
                  <a:lnTo>
                    <a:pt x="518842" y="91536"/>
                  </a:lnTo>
                  <a:lnTo>
                    <a:pt x="528873" y="86301"/>
                  </a:lnTo>
                  <a:lnTo>
                    <a:pt x="532873" y="82646"/>
                  </a:lnTo>
                  <a:lnTo>
                    <a:pt x="534116" y="80678"/>
                  </a:lnTo>
                  <a:lnTo>
                    <a:pt x="502801" y="80678"/>
                  </a:lnTo>
                  <a:lnTo>
                    <a:pt x="500236" y="80290"/>
                  </a:lnTo>
                  <a:lnTo>
                    <a:pt x="487943" y="72919"/>
                  </a:lnTo>
                  <a:lnTo>
                    <a:pt x="486812" y="71003"/>
                  </a:lnTo>
                  <a:close/>
                </a:path>
                <a:path w="540385" h="103504">
                  <a:moveTo>
                    <a:pt x="534115" y="42239"/>
                  </a:moveTo>
                  <a:lnTo>
                    <a:pt x="508822" y="42239"/>
                  </a:lnTo>
                  <a:lnTo>
                    <a:pt x="511785" y="43024"/>
                  </a:lnTo>
                  <a:lnTo>
                    <a:pt x="517010" y="46155"/>
                  </a:lnTo>
                  <a:lnTo>
                    <a:pt x="519062" y="48385"/>
                  </a:lnTo>
                  <a:lnTo>
                    <a:pt x="520539" y="51254"/>
                  </a:lnTo>
                  <a:lnTo>
                    <a:pt x="522109" y="54134"/>
                  </a:lnTo>
                  <a:lnTo>
                    <a:pt x="522895" y="57537"/>
                  </a:lnTo>
                  <a:lnTo>
                    <a:pt x="522895" y="65558"/>
                  </a:lnTo>
                  <a:lnTo>
                    <a:pt x="508822" y="80678"/>
                  </a:lnTo>
                  <a:lnTo>
                    <a:pt x="534116" y="80678"/>
                  </a:lnTo>
                  <a:lnTo>
                    <a:pt x="535847" y="77934"/>
                  </a:lnTo>
                  <a:lnTo>
                    <a:pt x="538810" y="73139"/>
                  </a:lnTo>
                  <a:lnTo>
                    <a:pt x="540287" y="67652"/>
                  </a:lnTo>
                  <a:lnTo>
                    <a:pt x="540287" y="67474"/>
                  </a:lnTo>
                  <a:lnTo>
                    <a:pt x="529439" y="67474"/>
                  </a:lnTo>
                  <a:lnTo>
                    <a:pt x="534664" y="55443"/>
                  </a:lnTo>
                  <a:lnTo>
                    <a:pt x="540287" y="55443"/>
                  </a:lnTo>
                  <a:lnTo>
                    <a:pt x="540287" y="55181"/>
                  </a:lnTo>
                  <a:lnTo>
                    <a:pt x="538810" y="49684"/>
                  </a:lnTo>
                  <a:lnTo>
                    <a:pt x="534115" y="42239"/>
                  </a:lnTo>
                  <a:close/>
                </a:path>
                <a:path w="540385" h="103504">
                  <a:moveTo>
                    <a:pt x="522411" y="55443"/>
                  </a:moveTo>
                  <a:lnTo>
                    <a:pt x="495963" y="55443"/>
                  </a:lnTo>
                  <a:lnTo>
                    <a:pt x="495963" y="67474"/>
                  </a:lnTo>
                  <a:lnTo>
                    <a:pt x="522463" y="67474"/>
                  </a:lnTo>
                  <a:lnTo>
                    <a:pt x="522895" y="65558"/>
                  </a:lnTo>
                  <a:lnTo>
                    <a:pt x="522895" y="57537"/>
                  </a:lnTo>
                  <a:lnTo>
                    <a:pt x="522411" y="55443"/>
                  </a:lnTo>
                  <a:close/>
                </a:path>
                <a:path w="540385" h="103504">
                  <a:moveTo>
                    <a:pt x="540287" y="55443"/>
                  </a:moveTo>
                  <a:lnTo>
                    <a:pt x="534664" y="55443"/>
                  </a:lnTo>
                  <a:lnTo>
                    <a:pt x="529439" y="67474"/>
                  </a:lnTo>
                  <a:lnTo>
                    <a:pt x="540287" y="67474"/>
                  </a:lnTo>
                  <a:lnTo>
                    <a:pt x="540287" y="55443"/>
                  </a:lnTo>
                  <a:close/>
                </a:path>
                <a:path w="540385" h="103504">
                  <a:moveTo>
                    <a:pt x="513094" y="30072"/>
                  </a:moveTo>
                  <a:lnTo>
                    <a:pt x="502194" y="30072"/>
                  </a:lnTo>
                  <a:lnTo>
                    <a:pt x="498319" y="30648"/>
                  </a:lnTo>
                  <a:lnTo>
                    <a:pt x="494916" y="31779"/>
                  </a:lnTo>
                  <a:lnTo>
                    <a:pt x="491597" y="32826"/>
                  </a:lnTo>
                  <a:lnTo>
                    <a:pt x="488906" y="34260"/>
                  </a:lnTo>
                  <a:lnTo>
                    <a:pt x="486812" y="36093"/>
                  </a:lnTo>
                  <a:lnTo>
                    <a:pt x="486812" y="51778"/>
                  </a:lnTo>
                  <a:lnTo>
                    <a:pt x="487943" y="49862"/>
                  </a:lnTo>
                  <a:lnTo>
                    <a:pt x="489461" y="48207"/>
                  </a:lnTo>
                  <a:lnTo>
                    <a:pt x="491388" y="46815"/>
                  </a:lnTo>
                  <a:lnTo>
                    <a:pt x="493388" y="45328"/>
                  </a:lnTo>
                  <a:lnTo>
                    <a:pt x="495618" y="44197"/>
                  </a:lnTo>
                  <a:lnTo>
                    <a:pt x="500497" y="42626"/>
                  </a:lnTo>
                  <a:lnTo>
                    <a:pt x="502979" y="42239"/>
                  </a:lnTo>
                  <a:lnTo>
                    <a:pt x="534115" y="42239"/>
                  </a:lnTo>
                  <a:lnTo>
                    <a:pt x="532873" y="40271"/>
                  </a:lnTo>
                  <a:lnTo>
                    <a:pt x="528873" y="36616"/>
                  </a:lnTo>
                  <a:lnTo>
                    <a:pt x="518842" y="31381"/>
                  </a:lnTo>
                  <a:lnTo>
                    <a:pt x="513094" y="300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57902" y="2106155"/>
              <a:ext cx="4421505" cy="1085850"/>
            </a:xfrm>
            <a:custGeom>
              <a:avLst/>
              <a:gdLst/>
              <a:ahLst/>
              <a:cxnLst/>
              <a:rect l="l" t="t" r="r" b="b"/>
              <a:pathLst>
                <a:path w="4421505" h="1085850">
                  <a:moveTo>
                    <a:pt x="91272" y="959321"/>
                  </a:moveTo>
                  <a:lnTo>
                    <a:pt x="57085" y="1038073"/>
                  </a:lnTo>
                  <a:lnTo>
                    <a:pt x="63796" y="1040868"/>
                  </a:lnTo>
                  <a:lnTo>
                    <a:pt x="70729" y="1043499"/>
                  </a:lnTo>
                  <a:lnTo>
                    <a:pt x="77873" y="1045930"/>
                  </a:lnTo>
                  <a:lnTo>
                    <a:pt x="85220" y="1048125"/>
                  </a:lnTo>
                  <a:lnTo>
                    <a:pt x="108235" y="965415"/>
                  </a:lnTo>
                  <a:lnTo>
                    <a:pt x="102696" y="963865"/>
                  </a:lnTo>
                  <a:lnTo>
                    <a:pt x="97021" y="961813"/>
                  </a:lnTo>
                  <a:lnTo>
                    <a:pt x="91272" y="959321"/>
                  </a:lnTo>
                  <a:close/>
                </a:path>
                <a:path w="4421505" h="1085850">
                  <a:moveTo>
                    <a:pt x="64970" y="945363"/>
                  </a:moveTo>
                  <a:lnTo>
                    <a:pt x="19903" y="1018440"/>
                  </a:lnTo>
                  <a:lnTo>
                    <a:pt x="23662" y="1020764"/>
                  </a:lnTo>
                  <a:lnTo>
                    <a:pt x="27609" y="1023099"/>
                  </a:lnTo>
                  <a:lnTo>
                    <a:pt x="31714" y="1025413"/>
                  </a:lnTo>
                  <a:lnTo>
                    <a:pt x="73786" y="950567"/>
                  </a:lnTo>
                  <a:lnTo>
                    <a:pt x="70791" y="948892"/>
                  </a:lnTo>
                  <a:lnTo>
                    <a:pt x="67849" y="947143"/>
                  </a:lnTo>
                  <a:lnTo>
                    <a:pt x="64970" y="945363"/>
                  </a:lnTo>
                  <a:close/>
                </a:path>
                <a:path w="4421505" h="1085850">
                  <a:moveTo>
                    <a:pt x="48973" y="939461"/>
                  </a:moveTo>
                  <a:lnTo>
                    <a:pt x="32531" y="940129"/>
                  </a:lnTo>
                  <a:lnTo>
                    <a:pt x="17541" y="946917"/>
                  </a:lnTo>
                  <a:lnTo>
                    <a:pt x="5903" y="959373"/>
                  </a:lnTo>
                  <a:lnTo>
                    <a:pt x="0" y="975366"/>
                  </a:lnTo>
                  <a:lnTo>
                    <a:pt x="664" y="991808"/>
                  </a:lnTo>
                  <a:lnTo>
                    <a:pt x="7448" y="1006800"/>
                  </a:lnTo>
                  <a:lnTo>
                    <a:pt x="19903" y="1018440"/>
                  </a:lnTo>
                  <a:lnTo>
                    <a:pt x="64970" y="945363"/>
                  </a:lnTo>
                  <a:lnTo>
                    <a:pt x="48973" y="939461"/>
                  </a:lnTo>
                  <a:close/>
                </a:path>
                <a:path w="4421505" h="1085850">
                  <a:moveTo>
                    <a:pt x="156600" y="961625"/>
                  </a:moveTo>
                  <a:lnTo>
                    <a:pt x="154548" y="962787"/>
                  </a:lnTo>
                  <a:lnTo>
                    <a:pt x="152538" y="963782"/>
                  </a:lnTo>
                  <a:lnTo>
                    <a:pt x="150569" y="964609"/>
                  </a:lnTo>
                  <a:lnTo>
                    <a:pt x="183804" y="1043769"/>
                  </a:lnTo>
                  <a:lnTo>
                    <a:pt x="189018" y="1041580"/>
                  </a:lnTo>
                  <a:lnTo>
                    <a:pt x="194180" y="1039025"/>
                  </a:lnTo>
                  <a:lnTo>
                    <a:pt x="199269" y="1036125"/>
                  </a:lnTo>
                  <a:lnTo>
                    <a:pt x="156600" y="961625"/>
                  </a:lnTo>
                  <a:close/>
                </a:path>
                <a:path w="4421505" h="1085850">
                  <a:moveTo>
                    <a:pt x="169102" y="954923"/>
                  </a:moveTo>
                  <a:lnTo>
                    <a:pt x="164914" y="957017"/>
                  </a:lnTo>
                  <a:lnTo>
                    <a:pt x="160747" y="959248"/>
                  </a:lnTo>
                  <a:lnTo>
                    <a:pt x="156600" y="961625"/>
                  </a:lnTo>
                  <a:lnTo>
                    <a:pt x="199269" y="1036125"/>
                  </a:lnTo>
                  <a:lnTo>
                    <a:pt x="177940" y="998880"/>
                  </a:lnTo>
                  <a:lnTo>
                    <a:pt x="191081" y="998880"/>
                  </a:lnTo>
                  <a:lnTo>
                    <a:pt x="169102" y="954923"/>
                  </a:lnTo>
                  <a:close/>
                </a:path>
                <a:path w="4421505" h="1085850">
                  <a:moveTo>
                    <a:pt x="191081" y="998880"/>
                  </a:moveTo>
                  <a:lnTo>
                    <a:pt x="177940" y="998880"/>
                  </a:lnTo>
                  <a:lnTo>
                    <a:pt x="199269" y="1036125"/>
                  </a:lnTo>
                  <a:lnTo>
                    <a:pt x="201950" y="1034596"/>
                  </a:lnTo>
                  <a:lnTo>
                    <a:pt x="204693" y="1033120"/>
                  </a:lnTo>
                  <a:lnTo>
                    <a:pt x="207499" y="1031717"/>
                  </a:lnTo>
                  <a:lnTo>
                    <a:pt x="191081" y="998880"/>
                  </a:lnTo>
                  <a:close/>
                </a:path>
                <a:path w="4421505" h="1085850">
                  <a:moveTo>
                    <a:pt x="215600" y="998880"/>
                  </a:moveTo>
                  <a:lnTo>
                    <a:pt x="191081" y="998880"/>
                  </a:lnTo>
                  <a:lnTo>
                    <a:pt x="203630" y="1023979"/>
                  </a:lnTo>
                  <a:lnTo>
                    <a:pt x="225195" y="1023979"/>
                  </a:lnTo>
                  <a:lnTo>
                    <a:pt x="215600" y="998880"/>
                  </a:lnTo>
                  <a:close/>
                </a:path>
                <a:path w="4421505" h="1085850">
                  <a:moveTo>
                    <a:pt x="220316" y="935186"/>
                  </a:moveTo>
                  <a:lnTo>
                    <a:pt x="213977" y="937080"/>
                  </a:lnTo>
                  <a:lnTo>
                    <a:pt x="207556" y="939138"/>
                  </a:lnTo>
                  <a:lnTo>
                    <a:pt x="201069" y="941370"/>
                  </a:lnTo>
                  <a:lnTo>
                    <a:pt x="194536" y="943782"/>
                  </a:lnTo>
                  <a:lnTo>
                    <a:pt x="225195" y="1023979"/>
                  </a:lnTo>
                  <a:lnTo>
                    <a:pt x="231446" y="1021581"/>
                  </a:lnTo>
                  <a:lnTo>
                    <a:pt x="237781" y="1019497"/>
                  </a:lnTo>
                  <a:lnTo>
                    <a:pt x="244064" y="1017686"/>
                  </a:lnTo>
                  <a:lnTo>
                    <a:pt x="220316" y="935186"/>
                  </a:lnTo>
                  <a:close/>
                </a:path>
                <a:path w="4421505" h="1085850">
                  <a:moveTo>
                    <a:pt x="3023728" y="308576"/>
                  </a:moveTo>
                  <a:lnTo>
                    <a:pt x="3023497" y="308629"/>
                  </a:lnTo>
                  <a:lnTo>
                    <a:pt x="3037277" y="393380"/>
                  </a:lnTo>
                  <a:lnTo>
                    <a:pt x="3041884" y="392626"/>
                  </a:lnTo>
                  <a:lnTo>
                    <a:pt x="3046449" y="391506"/>
                  </a:lnTo>
                  <a:lnTo>
                    <a:pt x="3050931" y="390009"/>
                  </a:lnTo>
                  <a:lnTo>
                    <a:pt x="3023728" y="308576"/>
                  </a:lnTo>
                  <a:close/>
                </a:path>
                <a:path w="4421505" h="1085850">
                  <a:moveTo>
                    <a:pt x="3049485" y="349287"/>
                  </a:moveTo>
                  <a:lnTo>
                    <a:pt x="3037328" y="349287"/>
                  </a:lnTo>
                  <a:lnTo>
                    <a:pt x="3050931" y="390009"/>
                  </a:lnTo>
                  <a:lnTo>
                    <a:pt x="3061863" y="386354"/>
                  </a:lnTo>
                  <a:lnTo>
                    <a:pt x="3049485" y="349287"/>
                  </a:lnTo>
                  <a:close/>
                </a:path>
                <a:path w="4421505" h="1085850">
                  <a:moveTo>
                    <a:pt x="3098136" y="349287"/>
                  </a:moveTo>
                  <a:lnTo>
                    <a:pt x="3073807" y="349287"/>
                  </a:lnTo>
                  <a:lnTo>
                    <a:pt x="3083747" y="379056"/>
                  </a:lnTo>
                  <a:lnTo>
                    <a:pt x="3105631" y="371747"/>
                  </a:lnTo>
                  <a:lnTo>
                    <a:pt x="3098136" y="349287"/>
                  </a:lnTo>
                  <a:close/>
                </a:path>
                <a:path w="4421505" h="1085850">
                  <a:moveTo>
                    <a:pt x="3132852" y="349287"/>
                  </a:moveTo>
                  <a:lnTo>
                    <a:pt x="3122469" y="349287"/>
                  </a:lnTo>
                  <a:lnTo>
                    <a:pt x="3127526" y="364428"/>
                  </a:lnTo>
                  <a:lnTo>
                    <a:pt x="3136367" y="361475"/>
                  </a:lnTo>
                  <a:lnTo>
                    <a:pt x="3136185" y="361475"/>
                  </a:lnTo>
                  <a:lnTo>
                    <a:pt x="3132852" y="349287"/>
                  </a:lnTo>
                  <a:close/>
                </a:path>
                <a:path w="4421505" h="1085850">
                  <a:moveTo>
                    <a:pt x="3124873" y="320063"/>
                  </a:moveTo>
                  <a:lnTo>
                    <a:pt x="3136185" y="361475"/>
                  </a:lnTo>
                  <a:lnTo>
                    <a:pt x="3137189" y="361201"/>
                  </a:lnTo>
                  <a:lnTo>
                    <a:pt x="3138468" y="360774"/>
                  </a:lnTo>
                  <a:lnTo>
                    <a:pt x="3124873" y="320063"/>
                  </a:lnTo>
                  <a:close/>
                </a:path>
                <a:path w="4421505" h="1085850">
                  <a:moveTo>
                    <a:pt x="3137189" y="361201"/>
                  </a:moveTo>
                  <a:lnTo>
                    <a:pt x="3136185" y="361475"/>
                  </a:lnTo>
                  <a:lnTo>
                    <a:pt x="3136367" y="361475"/>
                  </a:lnTo>
                  <a:lnTo>
                    <a:pt x="3137189" y="361201"/>
                  </a:lnTo>
                  <a:close/>
                </a:path>
                <a:path w="4421505" h="1085850">
                  <a:moveTo>
                    <a:pt x="3144626" y="349287"/>
                  </a:moveTo>
                  <a:lnTo>
                    <a:pt x="3134632" y="349287"/>
                  </a:lnTo>
                  <a:lnTo>
                    <a:pt x="3138468" y="360774"/>
                  </a:lnTo>
                  <a:lnTo>
                    <a:pt x="3137189" y="361201"/>
                  </a:lnTo>
                  <a:lnTo>
                    <a:pt x="3147137" y="358481"/>
                  </a:lnTo>
                  <a:lnTo>
                    <a:pt x="3144626" y="349287"/>
                  </a:lnTo>
                  <a:close/>
                </a:path>
                <a:path w="4421505" h="1085850">
                  <a:moveTo>
                    <a:pt x="3180755" y="349287"/>
                  </a:moveTo>
                  <a:lnTo>
                    <a:pt x="3168191" y="349287"/>
                  </a:lnTo>
                  <a:lnTo>
                    <a:pt x="3169064" y="352481"/>
                  </a:lnTo>
                  <a:lnTo>
                    <a:pt x="3180755" y="349287"/>
                  </a:lnTo>
                  <a:close/>
                </a:path>
                <a:path w="4421505" h="1085850">
                  <a:moveTo>
                    <a:pt x="3023728" y="308576"/>
                  </a:moveTo>
                  <a:lnTo>
                    <a:pt x="3037328" y="349287"/>
                  </a:lnTo>
                  <a:lnTo>
                    <a:pt x="3023728" y="308576"/>
                  </a:lnTo>
                  <a:close/>
                </a:path>
                <a:path w="4421505" h="1085850">
                  <a:moveTo>
                    <a:pt x="3060214" y="308576"/>
                  </a:moveTo>
                  <a:lnTo>
                    <a:pt x="3035890" y="308576"/>
                  </a:lnTo>
                  <a:lnTo>
                    <a:pt x="3049485" y="349287"/>
                  </a:lnTo>
                  <a:lnTo>
                    <a:pt x="3073807" y="349287"/>
                  </a:lnTo>
                  <a:lnTo>
                    <a:pt x="3060214" y="308576"/>
                  </a:lnTo>
                  <a:close/>
                </a:path>
                <a:path w="4421505" h="1085850">
                  <a:moveTo>
                    <a:pt x="3108875" y="308576"/>
                  </a:moveTo>
                  <a:lnTo>
                    <a:pt x="3084550" y="308576"/>
                  </a:lnTo>
                  <a:lnTo>
                    <a:pt x="3098136" y="349287"/>
                  </a:lnTo>
                  <a:lnTo>
                    <a:pt x="3122469" y="349287"/>
                  </a:lnTo>
                  <a:lnTo>
                    <a:pt x="3108875" y="308576"/>
                  </a:lnTo>
                  <a:close/>
                </a:path>
                <a:path w="4421505" h="1085850">
                  <a:moveTo>
                    <a:pt x="3157067" y="308576"/>
                  </a:moveTo>
                  <a:lnTo>
                    <a:pt x="3133505" y="308576"/>
                  </a:lnTo>
                  <a:lnTo>
                    <a:pt x="3144626" y="349287"/>
                  </a:lnTo>
                  <a:lnTo>
                    <a:pt x="3168191" y="349287"/>
                  </a:lnTo>
                  <a:lnTo>
                    <a:pt x="3157067" y="308576"/>
                  </a:lnTo>
                  <a:close/>
                </a:path>
                <a:path w="4421505" h="1085850">
                  <a:moveTo>
                    <a:pt x="3204189" y="308576"/>
                  </a:moveTo>
                  <a:lnTo>
                    <a:pt x="3180630" y="308576"/>
                  </a:lnTo>
                  <a:lnTo>
                    <a:pt x="3189353" y="340502"/>
                  </a:lnTo>
                  <a:lnTo>
                    <a:pt x="3212916" y="340502"/>
                  </a:lnTo>
                  <a:lnTo>
                    <a:pt x="3204189" y="308576"/>
                  </a:lnTo>
                  <a:close/>
                </a:path>
                <a:path w="4421505" h="1085850">
                  <a:moveTo>
                    <a:pt x="3228039" y="308576"/>
                  </a:moveTo>
                  <a:lnTo>
                    <a:pt x="3219811" y="308576"/>
                  </a:lnTo>
                  <a:lnTo>
                    <a:pt x="3227717" y="331644"/>
                  </a:lnTo>
                  <a:lnTo>
                    <a:pt x="3239376" y="331644"/>
                  </a:lnTo>
                  <a:lnTo>
                    <a:pt x="3228039" y="308576"/>
                  </a:lnTo>
                  <a:close/>
                </a:path>
                <a:path w="4421505" h="1085850">
                  <a:moveTo>
                    <a:pt x="3124845" y="320000"/>
                  </a:moveTo>
                  <a:close/>
                </a:path>
                <a:path w="4421505" h="1085850">
                  <a:moveTo>
                    <a:pt x="3124834" y="319947"/>
                  </a:moveTo>
                  <a:close/>
                </a:path>
                <a:path w="4421505" h="1085850">
                  <a:moveTo>
                    <a:pt x="3273744" y="308576"/>
                  </a:moveTo>
                  <a:lnTo>
                    <a:pt x="3246289" y="308576"/>
                  </a:lnTo>
                  <a:lnTo>
                    <a:pt x="3247836" y="311278"/>
                  </a:lnTo>
                  <a:lnTo>
                    <a:pt x="3275291" y="311278"/>
                  </a:lnTo>
                  <a:lnTo>
                    <a:pt x="3273744" y="308576"/>
                  </a:lnTo>
                  <a:close/>
                </a:path>
                <a:path w="4421505" h="1085850">
                  <a:moveTo>
                    <a:pt x="3034670" y="304922"/>
                  </a:moveTo>
                  <a:lnTo>
                    <a:pt x="3023728" y="308576"/>
                  </a:lnTo>
                  <a:lnTo>
                    <a:pt x="3035890" y="308576"/>
                  </a:lnTo>
                  <a:lnTo>
                    <a:pt x="3034670" y="304922"/>
                  </a:lnTo>
                  <a:close/>
                </a:path>
                <a:path w="4421505" h="1085850">
                  <a:moveTo>
                    <a:pt x="3078448" y="290294"/>
                  </a:moveTo>
                  <a:lnTo>
                    <a:pt x="3056554" y="297613"/>
                  </a:lnTo>
                  <a:lnTo>
                    <a:pt x="3060214" y="308576"/>
                  </a:lnTo>
                  <a:lnTo>
                    <a:pt x="3084550" y="308576"/>
                  </a:lnTo>
                  <a:lnTo>
                    <a:pt x="3078448" y="290294"/>
                  </a:lnTo>
                  <a:close/>
                </a:path>
                <a:path w="4421505" h="1085850">
                  <a:moveTo>
                    <a:pt x="3111275" y="279342"/>
                  </a:moveTo>
                  <a:lnTo>
                    <a:pt x="3100333" y="282996"/>
                  </a:lnTo>
                  <a:lnTo>
                    <a:pt x="3108875" y="308576"/>
                  </a:lnTo>
                  <a:lnTo>
                    <a:pt x="3121032" y="308576"/>
                  </a:lnTo>
                  <a:lnTo>
                    <a:pt x="3111275" y="279342"/>
                  </a:lnTo>
                  <a:close/>
                </a:path>
                <a:path w="4421505" h="1085850">
                  <a:moveTo>
                    <a:pt x="3113536" y="278640"/>
                  </a:moveTo>
                  <a:lnTo>
                    <a:pt x="3112772" y="278850"/>
                  </a:lnTo>
                  <a:lnTo>
                    <a:pt x="3111275" y="279342"/>
                  </a:lnTo>
                  <a:lnTo>
                    <a:pt x="3121037" y="308576"/>
                  </a:lnTo>
                  <a:lnTo>
                    <a:pt x="3121721" y="308576"/>
                  </a:lnTo>
                  <a:lnTo>
                    <a:pt x="3113536" y="278640"/>
                  </a:lnTo>
                  <a:close/>
                </a:path>
                <a:path w="4421505" h="1085850">
                  <a:moveTo>
                    <a:pt x="3124510" y="275646"/>
                  </a:moveTo>
                  <a:lnTo>
                    <a:pt x="3113536" y="278640"/>
                  </a:lnTo>
                  <a:lnTo>
                    <a:pt x="3121724" y="308576"/>
                  </a:lnTo>
                  <a:lnTo>
                    <a:pt x="3133505" y="308576"/>
                  </a:lnTo>
                  <a:lnTo>
                    <a:pt x="3124510" y="275646"/>
                  </a:lnTo>
                  <a:close/>
                </a:path>
                <a:path w="4421505" h="1085850">
                  <a:moveTo>
                    <a:pt x="3168362" y="263677"/>
                  </a:moveTo>
                  <a:lnTo>
                    <a:pt x="3146436" y="269667"/>
                  </a:lnTo>
                  <a:lnTo>
                    <a:pt x="3157067" y="308576"/>
                  </a:lnTo>
                  <a:lnTo>
                    <a:pt x="3180630" y="308576"/>
                  </a:lnTo>
                  <a:lnTo>
                    <a:pt x="3168362" y="263677"/>
                  </a:lnTo>
                  <a:close/>
                </a:path>
                <a:path w="4421505" h="1085850">
                  <a:moveTo>
                    <a:pt x="3201241" y="254683"/>
                  </a:moveTo>
                  <a:lnTo>
                    <a:pt x="3190278" y="257678"/>
                  </a:lnTo>
                  <a:lnTo>
                    <a:pt x="3204189" y="308576"/>
                  </a:lnTo>
                  <a:lnTo>
                    <a:pt x="3215964" y="308576"/>
                  </a:lnTo>
                  <a:lnTo>
                    <a:pt x="3201241" y="254683"/>
                  </a:lnTo>
                  <a:close/>
                </a:path>
                <a:path w="4421505" h="1085850">
                  <a:moveTo>
                    <a:pt x="3215534" y="296095"/>
                  </a:moveTo>
                  <a:lnTo>
                    <a:pt x="3212554" y="296095"/>
                  </a:lnTo>
                  <a:lnTo>
                    <a:pt x="3215964" y="308576"/>
                  </a:lnTo>
                  <a:lnTo>
                    <a:pt x="3219811" y="308576"/>
                  </a:lnTo>
                  <a:lnTo>
                    <a:pt x="3215534" y="296095"/>
                  </a:lnTo>
                  <a:close/>
                </a:path>
                <a:path w="4421505" h="1085850">
                  <a:moveTo>
                    <a:pt x="3225399" y="296095"/>
                  </a:moveTo>
                  <a:lnTo>
                    <a:pt x="3221905" y="296095"/>
                  </a:lnTo>
                  <a:lnTo>
                    <a:pt x="3228039" y="308576"/>
                  </a:lnTo>
                  <a:lnTo>
                    <a:pt x="3232547" y="308576"/>
                  </a:lnTo>
                  <a:lnTo>
                    <a:pt x="3225399" y="296095"/>
                  </a:lnTo>
                  <a:close/>
                </a:path>
                <a:path w="4421505" h="1085850">
                  <a:moveTo>
                    <a:pt x="3239142" y="296095"/>
                  </a:moveTo>
                  <a:lnTo>
                    <a:pt x="3225399" y="296095"/>
                  </a:lnTo>
                  <a:lnTo>
                    <a:pt x="3232547" y="308576"/>
                  </a:lnTo>
                  <a:lnTo>
                    <a:pt x="3246289" y="308576"/>
                  </a:lnTo>
                  <a:lnTo>
                    <a:pt x="3239142" y="296095"/>
                  </a:lnTo>
                  <a:close/>
                </a:path>
                <a:path w="4421505" h="1085850">
                  <a:moveTo>
                    <a:pt x="3294085" y="296095"/>
                  </a:moveTo>
                  <a:lnTo>
                    <a:pt x="3266600" y="296095"/>
                  </a:lnTo>
                  <a:lnTo>
                    <a:pt x="3273744" y="308576"/>
                  </a:lnTo>
                  <a:lnTo>
                    <a:pt x="3280009" y="308576"/>
                  </a:lnTo>
                  <a:lnTo>
                    <a:pt x="3295992" y="299425"/>
                  </a:lnTo>
                  <a:lnTo>
                    <a:pt x="3294085" y="296095"/>
                  </a:lnTo>
                  <a:close/>
                </a:path>
                <a:path w="4421505" h="1085850">
                  <a:moveTo>
                    <a:pt x="3201241" y="254683"/>
                  </a:moveTo>
                  <a:lnTo>
                    <a:pt x="3212554" y="296095"/>
                  </a:lnTo>
                  <a:lnTo>
                    <a:pt x="3201241" y="254683"/>
                  </a:lnTo>
                  <a:close/>
                </a:path>
                <a:path w="4421505" h="1085850">
                  <a:moveTo>
                    <a:pt x="3201554" y="254683"/>
                  </a:moveTo>
                  <a:lnTo>
                    <a:pt x="3201342" y="254683"/>
                  </a:lnTo>
                  <a:lnTo>
                    <a:pt x="3215534" y="296095"/>
                  </a:lnTo>
                  <a:lnTo>
                    <a:pt x="3221905" y="296095"/>
                  </a:lnTo>
                  <a:lnTo>
                    <a:pt x="3201554" y="254683"/>
                  </a:lnTo>
                  <a:close/>
                </a:path>
                <a:path w="4421505" h="1085850">
                  <a:moveTo>
                    <a:pt x="3242810" y="254536"/>
                  </a:moveTo>
                  <a:lnTo>
                    <a:pt x="3215346" y="254536"/>
                  </a:lnTo>
                  <a:lnTo>
                    <a:pt x="3239142" y="296095"/>
                  </a:lnTo>
                  <a:lnTo>
                    <a:pt x="3266600" y="296095"/>
                  </a:lnTo>
                  <a:lnTo>
                    <a:pt x="3242810" y="254536"/>
                  </a:lnTo>
                  <a:close/>
                </a:path>
                <a:path w="4421505" h="1085850">
                  <a:moveTo>
                    <a:pt x="3201681" y="254683"/>
                  </a:moveTo>
                  <a:lnTo>
                    <a:pt x="3222926" y="291792"/>
                  </a:lnTo>
                  <a:lnTo>
                    <a:pt x="3201681" y="254683"/>
                  </a:lnTo>
                  <a:close/>
                </a:path>
                <a:path w="4421505" h="1085850">
                  <a:moveTo>
                    <a:pt x="3215430" y="254683"/>
                  </a:moveTo>
                  <a:lnTo>
                    <a:pt x="3201681" y="254683"/>
                  </a:lnTo>
                  <a:lnTo>
                    <a:pt x="3222934" y="291792"/>
                  </a:lnTo>
                  <a:lnTo>
                    <a:pt x="3236678" y="291792"/>
                  </a:lnTo>
                  <a:lnTo>
                    <a:pt x="3215430" y="254683"/>
                  </a:lnTo>
                  <a:close/>
                </a:path>
                <a:path w="4421505" h="1085850">
                  <a:moveTo>
                    <a:pt x="3270376" y="254683"/>
                  </a:moveTo>
                  <a:lnTo>
                    <a:pt x="3242894" y="254683"/>
                  </a:lnTo>
                  <a:lnTo>
                    <a:pt x="3264136" y="291792"/>
                  </a:lnTo>
                  <a:lnTo>
                    <a:pt x="3291621" y="291792"/>
                  </a:lnTo>
                  <a:lnTo>
                    <a:pt x="3270376" y="254683"/>
                  </a:lnTo>
                  <a:close/>
                </a:path>
                <a:path w="4421505" h="1085850">
                  <a:moveTo>
                    <a:pt x="3297775" y="254536"/>
                  </a:moveTo>
                  <a:lnTo>
                    <a:pt x="3270292" y="254536"/>
                  </a:lnTo>
                  <a:lnTo>
                    <a:pt x="3289206" y="287572"/>
                  </a:lnTo>
                  <a:lnTo>
                    <a:pt x="3316693" y="287572"/>
                  </a:lnTo>
                  <a:lnTo>
                    <a:pt x="3297775" y="254536"/>
                  </a:lnTo>
                  <a:close/>
                </a:path>
                <a:path w="4421505" h="1085850">
                  <a:moveTo>
                    <a:pt x="3325335" y="254683"/>
                  </a:moveTo>
                  <a:lnTo>
                    <a:pt x="3297859" y="254683"/>
                  </a:lnTo>
                  <a:lnTo>
                    <a:pt x="3316693" y="287572"/>
                  </a:lnTo>
                  <a:lnTo>
                    <a:pt x="3337383" y="275729"/>
                  </a:lnTo>
                  <a:lnTo>
                    <a:pt x="3325335" y="254683"/>
                  </a:lnTo>
                  <a:close/>
                </a:path>
                <a:path w="4421505" h="1085850">
                  <a:moveTo>
                    <a:pt x="3352737" y="254536"/>
                  </a:moveTo>
                  <a:lnTo>
                    <a:pt x="3325251" y="254536"/>
                  </a:lnTo>
                  <a:lnTo>
                    <a:pt x="3330598" y="263876"/>
                  </a:lnTo>
                  <a:lnTo>
                    <a:pt x="3358084" y="263876"/>
                  </a:lnTo>
                  <a:lnTo>
                    <a:pt x="3352737" y="254536"/>
                  </a:lnTo>
                  <a:close/>
                </a:path>
                <a:path w="4421505" h="1085850">
                  <a:moveTo>
                    <a:pt x="3374132" y="254683"/>
                  </a:moveTo>
                  <a:lnTo>
                    <a:pt x="3352821" y="254683"/>
                  </a:lnTo>
                  <a:lnTo>
                    <a:pt x="3358084" y="263876"/>
                  </a:lnTo>
                  <a:lnTo>
                    <a:pt x="3374132" y="254683"/>
                  </a:lnTo>
                  <a:close/>
                </a:path>
                <a:path w="4421505" h="1085850">
                  <a:moveTo>
                    <a:pt x="3201335" y="254662"/>
                  </a:moveTo>
                  <a:close/>
                </a:path>
                <a:path w="4421505" h="1085850">
                  <a:moveTo>
                    <a:pt x="3201597" y="254536"/>
                  </a:moveTo>
                  <a:lnTo>
                    <a:pt x="3201554" y="254683"/>
                  </a:lnTo>
                  <a:lnTo>
                    <a:pt x="3201597" y="254536"/>
                  </a:lnTo>
                  <a:close/>
                </a:path>
                <a:path w="4421505" h="1085850">
                  <a:moveTo>
                    <a:pt x="3211952" y="248610"/>
                  </a:moveTo>
                  <a:lnTo>
                    <a:pt x="3201597" y="254536"/>
                  </a:lnTo>
                  <a:lnTo>
                    <a:pt x="3215346" y="254536"/>
                  </a:lnTo>
                  <a:lnTo>
                    <a:pt x="3211952" y="248610"/>
                  </a:lnTo>
                  <a:close/>
                </a:path>
                <a:path w="4421505" h="1085850">
                  <a:moveTo>
                    <a:pt x="3253333" y="224914"/>
                  </a:moveTo>
                  <a:lnTo>
                    <a:pt x="3232632" y="236757"/>
                  </a:lnTo>
                  <a:lnTo>
                    <a:pt x="3242810" y="254536"/>
                  </a:lnTo>
                  <a:lnTo>
                    <a:pt x="3270292" y="254536"/>
                  </a:lnTo>
                  <a:lnTo>
                    <a:pt x="3253333" y="224914"/>
                  </a:lnTo>
                  <a:close/>
                </a:path>
                <a:path w="4421505" h="1085850">
                  <a:moveTo>
                    <a:pt x="3294725" y="201208"/>
                  </a:moveTo>
                  <a:lnTo>
                    <a:pt x="3274024" y="213061"/>
                  </a:lnTo>
                  <a:lnTo>
                    <a:pt x="3297775" y="254536"/>
                  </a:lnTo>
                  <a:lnTo>
                    <a:pt x="3325251" y="254536"/>
                  </a:lnTo>
                  <a:lnTo>
                    <a:pt x="3294725" y="201208"/>
                  </a:lnTo>
                  <a:close/>
                </a:path>
                <a:path w="4421505" h="1085850">
                  <a:moveTo>
                    <a:pt x="3336116" y="177523"/>
                  </a:moveTo>
                  <a:lnTo>
                    <a:pt x="3315426" y="189355"/>
                  </a:lnTo>
                  <a:lnTo>
                    <a:pt x="3352737" y="254536"/>
                  </a:lnTo>
                  <a:lnTo>
                    <a:pt x="3374388" y="254536"/>
                  </a:lnTo>
                  <a:lnTo>
                    <a:pt x="3378774" y="252023"/>
                  </a:lnTo>
                  <a:lnTo>
                    <a:pt x="3336116" y="177523"/>
                  </a:lnTo>
                  <a:close/>
                </a:path>
                <a:path w="4421505" h="1085850">
                  <a:moveTo>
                    <a:pt x="3367152" y="159733"/>
                  </a:moveTo>
                  <a:lnTo>
                    <a:pt x="3356806" y="165659"/>
                  </a:lnTo>
                  <a:lnTo>
                    <a:pt x="3399465" y="240181"/>
                  </a:lnTo>
                  <a:lnTo>
                    <a:pt x="3409821" y="234254"/>
                  </a:lnTo>
                  <a:lnTo>
                    <a:pt x="3388481" y="196988"/>
                  </a:lnTo>
                  <a:lnTo>
                    <a:pt x="3367152" y="159733"/>
                  </a:lnTo>
                  <a:close/>
                </a:path>
                <a:path w="4421505" h="1085850">
                  <a:moveTo>
                    <a:pt x="3367277" y="159660"/>
                  </a:moveTo>
                  <a:lnTo>
                    <a:pt x="3409821" y="234254"/>
                  </a:lnTo>
                  <a:lnTo>
                    <a:pt x="3412208" y="232882"/>
                  </a:lnTo>
                  <a:lnTo>
                    <a:pt x="3414532" y="231406"/>
                  </a:lnTo>
                  <a:lnTo>
                    <a:pt x="3416763" y="229825"/>
                  </a:lnTo>
                  <a:lnTo>
                    <a:pt x="3367277" y="159660"/>
                  </a:lnTo>
                  <a:close/>
                </a:path>
                <a:path w="4421505" h="1085850">
                  <a:moveTo>
                    <a:pt x="3388483" y="196988"/>
                  </a:moveTo>
                  <a:lnTo>
                    <a:pt x="3409821" y="234254"/>
                  </a:lnTo>
                  <a:lnTo>
                    <a:pt x="3388483" y="196988"/>
                  </a:lnTo>
                  <a:close/>
                </a:path>
                <a:path w="4421505" h="1085850">
                  <a:moveTo>
                    <a:pt x="3406332" y="196988"/>
                  </a:moveTo>
                  <a:lnTo>
                    <a:pt x="3393604" y="196988"/>
                  </a:lnTo>
                  <a:lnTo>
                    <a:pt x="3409216" y="219124"/>
                  </a:lnTo>
                  <a:lnTo>
                    <a:pt x="3429244" y="219124"/>
                  </a:lnTo>
                  <a:lnTo>
                    <a:pt x="3406332" y="196988"/>
                  </a:lnTo>
                  <a:close/>
                </a:path>
                <a:path w="4421505" h="1085850">
                  <a:moveTo>
                    <a:pt x="3367591" y="159366"/>
                  </a:moveTo>
                  <a:lnTo>
                    <a:pt x="3429244" y="219124"/>
                  </a:lnTo>
                  <a:lnTo>
                    <a:pt x="3431160" y="217155"/>
                  </a:lnTo>
                  <a:lnTo>
                    <a:pt x="3432972" y="215082"/>
                  </a:lnTo>
                  <a:lnTo>
                    <a:pt x="3434689" y="212935"/>
                  </a:lnTo>
                  <a:lnTo>
                    <a:pt x="3367591" y="159366"/>
                  </a:lnTo>
                  <a:close/>
                </a:path>
                <a:path w="4421505" h="1085850">
                  <a:moveTo>
                    <a:pt x="3374984" y="150110"/>
                  </a:moveTo>
                  <a:lnTo>
                    <a:pt x="3367591" y="159366"/>
                  </a:lnTo>
                  <a:lnTo>
                    <a:pt x="3434689" y="212935"/>
                  </a:lnTo>
                  <a:lnTo>
                    <a:pt x="3442081" y="203679"/>
                  </a:lnTo>
                  <a:lnTo>
                    <a:pt x="3374984" y="150110"/>
                  </a:lnTo>
                  <a:close/>
                </a:path>
                <a:path w="4421505" h="1085850">
                  <a:moveTo>
                    <a:pt x="3404554" y="113085"/>
                  </a:moveTo>
                  <a:lnTo>
                    <a:pt x="3389769" y="131598"/>
                  </a:lnTo>
                  <a:lnTo>
                    <a:pt x="3456856" y="185177"/>
                  </a:lnTo>
                  <a:lnTo>
                    <a:pt x="3471641" y="166654"/>
                  </a:lnTo>
                  <a:lnTo>
                    <a:pt x="3404554" y="113085"/>
                  </a:lnTo>
                  <a:close/>
                </a:path>
                <a:path w="4421505" h="1085850">
                  <a:moveTo>
                    <a:pt x="3434103" y="76060"/>
                  </a:moveTo>
                  <a:lnTo>
                    <a:pt x="3419318" y="94573"/>
                  </a:lnTo>
                  <a:lnTo>
                    <a:pt x="3486415" y="148131"/>
                  </a:lnTo>
                  <a:lnTo>
                    <a:pt x="3501200" y="129629"/>
                  </a:lnTo>
                  <a:lnTo>
                    <a:pt x="3434103" y="76060"/>
                  </a:lnTo>
                  <a:close/>
                </a:path>
                <a:path w="4421505" h="1085850">
                  <a:moveTo>
                    <a:pt x="3456280" y="48291"/>
                  </a:moveTo>
                  <a:lnTo>
                    <a:pt x="3448887" y="57547"/>
                  </a:lnTo>
                  <a:lnTo>
                    <a:pt x="3515985" y="111106"/>
                  </a:lnTo>
                  <a:lnTo>
                    <a:pt x="3523377" y="101860"/>
                  </a:lnTo>
                  <a:lnTo>
                    <a:pt x="3456280" y="48291"/>
                  </a:lnTo>
                  <a:close/>
                </a:path>
                <a:path w="4421505" h="1085850">
                  <a:moveTo>
                    <a:pt x="3498066" y="75076"/>
                  </a:moveTo>
                  <a:lnTo>
                    <a:pt x="3489829" y="75076"/>
                  </a:lnTo>
                  <a:lnTo>
                    <a:pt x="3523377" y="101860"/>
                  </a:lnTo>
                  <a:lnTo>
                    <a:pt x="3523513" y="101714"/>
                  </a:lnTo>
                  <a:lnTo>
                    <a:pt x="3498066" y="75076"/>
                  </a:lnTo>
                  <a:close/>
                </a:path>
                <a:path w="4421505" h="1085850">
                  <a:moveTo>
                    <a:pt x="3514148" y="75076"/>
                  </a:moveTo>
                  <a:lnTo>
                    <a:pt x="3509632" y="75076"/>
                  </a:lnTo>
                  <a:lnTo>
                    <a:pt x="3523838" y="101462"/>
                  </a:lnTo>
                  <a:lnTo>
                    <a:pt x="3524027" y="101379"/>
                  </a:lnTo>
                  <a:lnTo>
                    <a:pt x="3514148" y="75076"/>
                  </a:lnTo>
                  <a:close/>
                </a:path>
                <a:path w="4421505" h="1085850">
                  <a:moveTo>
                    <a:pt x="3525992" y="75076"/>
                  </a:moveTo>
                  <a:lnTo>
                    <a:pt x="3514148" y="75076"/>
                  </a:lnTo>
                  <a:lnTo>
                    <a:pt x="3524027" y="101379"/>
                  </a:lnTo>
                  <a:lnTo>
                    <a:pt x="3534414" y="97483"/>
                  </a:lnTo>
                  <a:lnTo>
                    <a:pt x="3525992" y="75076"/>
                  </a:lnTo>
                  <a:close/>
                </a:path>
                <a:path w="4421505" h="1085850">
                  <a:moveTo>
                    <a:pt x="3561530" y="75076"/>
                  </a:moveTo>
                  <a:lnTo>
                    <a:pt x="3549687" y="75076"/>
                  </a:lnTo>
                  <a:lnTo>
                    <a:pt x="3555177" y="89683"/>
                  </a:lnTo>
                  <a:lnTo>
                    <a:pt x="3565554" y="85777"/>
                  </a:lnTo>
                  <a:lnTo>
                    <a:pt x="3561530" y="75076"/>
                  </a:lnTo>
                  <a:close/>
                </a:path>
                <a:path w="4421505" h="1085850">
                  <a:moveTo>
                    <a:pt x="3556318" y="61202"/>
                  </a:moveTo>
                  <a:lnTo>
                    <a:pt x="3565554" y="85777"/>
                  </a:lnTo>
                  <a:lnTo>
                    <a:pt x="3556318" y="61202"/>
                  </a:lnTo>
                  <a:close/>
                </a:path>
                <a:path w="4421505" h="1085850">
                  <a:moveTo>
                    <a:pt x="3561115" y="61202"/>
                  </a:moveTo>
                  <a:lnTo>
                    <a:pt x="3556318" y="61202"/>
                  </a:lnTo>
                  <a:lnTo>
                    <a:pt x="3565554" y="85777"/>
                  </a:lnTo>
                  <a:lnTo>
                    <a:pt x="3565805" y="85714"/>
                  </a:lnTo>
                  <a:lnTo>
                    <a:pt x="3561115" y="61202"/>
                  </a:lnTo>
                  <a:close/>
                </a:path>
                <a:path w="4421505" h="1085850">
                  <a:moveTo>
                    <a:pt x="3495213" y="48291"/>
                  </a:moveTo>
                  <a:lnTo>
                    <a:pt x="3472479" y="48291"/>
                  </a:lnTo>
                  <a:lnTo>
                    <a:pt x="3498066" y="75076"/>
                  </a:lnTo>
                  <a:lnTo>
                    <a:pt x="3509632" y="75076"/>
                  </a:lnTo>
                  <a:lnTo>
                    <a:pt x="3495213" y="48291"/>
                  </a:lnTo>
                  <a:close/>
                </a:path>
                <a:path w="4421505" h="1085850">
                  <a:moveTo>
                    <a:pt x="3529365" y="21004"/>
                  </a:moveTo>
                  <a:lnTo>
                    <a:pt x="3505669" y="21004"/>
                  </a:lnTo>
                  <a:lnTo>
                    <a:pt x="3525992" y="75076"/>
                  </a:lnTo>
                  <a:lnTo>
                    <a:pt x="3549687" y="75076"/>
                  </a:lnTo>
                  <a:lnTo>
                    <a:pt x="3529365" y="21004"/>
                  </a:lnTo>
                  <a:close/>
                </a:path>
                <a:path w="4421505" h="1085850">
                  <a:moveTo>
                    <a:pt x="3504088" y="48291"/>
                  </a:moveTo>
                  <a:lnTo>
                    <a:pt x="3508928" y="61202"/>
                  </a:lnTo>
                  <a:lnTo>
                    <a:pt x="3504088" y="48291"/>
                  </a:lnTo>
                  <a:close/>
                </a:path>
                <a:path w="4421505" h="1085850">
                  <a:moveTo>
                    <a:pt x="3515925" y="48291"/>
                  </a:moveTo>
                  <a:lnTo>
                    <a:pt x="3504088" y="48291"/>
                  </a:lnTo>
                  <a:lnTo>
                    <a:pt x="3508937" y="61202"/>
                  </a:lnTo>
                  <a:lnTo>
                    <a:pt x="3520777" y="61202"/>
                  </a:lnTo>
                  <a:lnTo>
                    <a:pt x="3515925" y="48291"/>
                  </a:lnTo>
                  <a:close/>
                </a:path>
                <a:path w="4421505" h="1085850">
                  <a:moveTo>
                    <a:pt x="3551457" y="48291"/>
                  </a:moveTo>
                  <a:lnTo>
                    <a:pt x="3539621" y="48291"/>
                  </a:lnTo>
                  <a:lnTo>
                    <a:pt x="3544473" y="61202"/>
                  </a:lnTo>
                  <a:lnTo>
                    <a:pt x="3556312" y="61202"/>
                  </a:lnTo>
                  <a:lnTo>
                    <a:pt x="3551457" y="48291"/>
                  </a:lnTo>
                  <a:close/>
                </a:path>
                <a:path w="4421505" h="1085850">
                  <a:moveTo>
                    <a:pt x="3464206" y="39632"/>
                  </a:moveTo>
                  <a:lnTo>
                    <a:pt x="3461379" y="42323"/>
                  </a:lnTo>
                  <a:lnTo>
                    <a:pt x="3458741" y="45213"/>
                  </a:lnTo>
                  <a:lnTo>
                    <a:pt x="3456280" y="48291"/>
                  </a:lnTo>
                  <a:lnTo>
                    <a:pt x="3472479" y="48291"/>
                  </a:lnTo>
                  <a:lnTo>
                    <a:pt x="3464206" y="39632"/>
                  </a:lnTo>
                  <a:close/>
                </a:path>
                <a:path w="4421505" h="1085850">
                  <a:moveTo>
                    <a:pt x="3493839" y="21004"/>
                  </a:moveTo>
                  <a:lnTo>
                    <a:pt x="3490153" y="22386"/>
                  </a:lnTo>
                  <a:lnTo>
                    <a:pt x="3486593" y="24020"/>
                  </a:lnTo>
                  <a:lnTo>
                    <a:pt x="3483138" y="25863"/>
                  </a:lnTo>
                  <a:lnTo>
                    <a:pt x="3495213" y="48291"/>
                  </a:lnTo>
                  <a:lnTo>
                    <a:pt x="3504081" y="48291"/>
                  </a:lnTo>
                  <a:lnTo>
                    <a:pt x="3493839" y="21004"/>
                  </a:lnTo>
                  <a:close/>
                </a:path>
                <a:path w="4421505" h="1085850">
                  <a:moveTo>
                    <a:pt x="3550454" y="45600"/>
                  </a:moveTo>
                  <a:lnTo>
                    <a:pt x="3551457" y="48291"/>
                  </a:lnTo>
                  <a:lnTo>
                    <a:pt x="3550454" y="45600"/>
                  </a:lnTo>
                  <a:close/>
                </a:path>
                <a:path w="4421505" h="1085850">
                  <a:moveTo>
                    <a:pt x="3558130" y="45600"/>
                  </a:moveTo>
                  <a:lnTo>
                    <a:pt x="3550454" y="45600"/>
                  </a:lnTo>
                  <a:lnTo>
                    <a:pt x="3551465" y="48291"/>
                  </a:lnTo>
                  <a:lnTo>
                    <a:pt x="3558645" y="48291"/>
                  </a:lnTo>
                  <a:lnTo>
                    <a:pt x="3558130" y="45600"/>
                  </a:lnTo>
                  <a:close/>
                </a:path>
                <a:path w="4421505" h="1085850">
                  <a:moveTo>
                    <a:pt x="3504205" y="17109"/>
                  </a:moveTo>
                  <a:lnTo>
                    <a:pt x="3493839" y="21004"/>
                  </a:lnTo>
                  <a:lnTo>
                    <a:pt x="3505669" y="21004"/>
                  </a:lnTo>
                  <a:lnTo>
                    <a:pt x="3504205" y="17109"/>
                  </a:lnTo>
                  <a:close/>
                </a:path>
                <a:path w="4421505" h="1085850">
                  <a:moveTo>
                    <a:pt x="3535346" y="5402"/>
                  </a:moveTo>
                  <a:lnTo>
                    <a:pt x="3524969" y="9308"/>
                  </a:lnTo>
                  <a:lnTo>
                    <a:pt x="3529365" y="21004"/>
                  </a:lnTo>
                  <a:lnTo>
                    <a:pt x="3541209" y="21004"/>
                  </a:lnTo>
                  <a:lnTo>
                    <a:pt x="3535346" y="5402"/>
                  </a:lnTo>
                  <a:close/>
                </a:path>
                <a:path w="4421505" h="1085850">
                  <a:moveTo>
                    <a:pt x="3549670" y="1382"/>
                  </a:moveTo>
                  <a:lnTo>
                    <a:pt x="3544811" y="2314"/>
                  </a:lnTo>
                  <a:lnTo>
                    <a:pt x="3540026" y="3643"/>
                  </a:lnTo>
                  <a:lnTo>
                    <a:pt x="3535346" y="5402"/>
                  </a:lnTo>
                  <a:lnTo>
                    <a:pt x="3541209" y="21004"/>
                  </a:lnTo>
                  <a:lnTo>
                    <a:pt x="3553424" y="21004"/>
                  </a:lnTo>
                  <a:lnTo>
                    <a:pt x="3549670" y="1382"/>
                  </a:lnTo>
                  <a:close/>
                </a:path>
                <a:path w="4421505" h="1085850">
                  <a:moveTo>
                    <a:pt x="4397393" y="128938"/>
                  </a:moveTo>
                  <a:lnTo>
                    <a:pt x="4358923" y="205700"/>
                  </a:lnTo>
                  <a:lnTo>
                    <a:pt x="4375377" y="210172"/>
                  </a:lnTo>
                  <a:lnTo>
                    <a:pt x="4391699" y="208059"/>
                  </a:lnTo>
                  <a:lnTo>
                    <a:pt x="4406039" y="199981"/>
                  </a:lnTo>
                  <a:lnTo>
                    <a:pt x="4416544" y="186559"/>
                  </a:lnTo>
                  <a:lnTo>
                    <a:pt x="4421011" y="170110"/>
                  </a:lnTo>
                  <a:lnTo>
                    <a:pt x="4418897" y="153787"/>
                  </a:lnTo>
                  <a:lnTo>
                    <a:pt x="4410819" y="139445"/>
                  </a:lnTo>
                  <a:lnTo>
                    <a:pt x="4397393" y="128938"/>
                  </a:lnTo>
                  <a:close/>
                </a:path>
                <a:path w="4421505" h="1085850">
                  <a:moveTo>
                    <a:pt x="4385026" y="122750"/>
                  </a:moveTo>
                  <a:lnTo>
                    <a:pt x="4346556" y="199512"/>
                  </a:lnTo>
                  <a:lnTo>
                    <a:pt x="4358923" y="205700"/>
                  </a:lnTo>
                  <a:lnTo>
                    <a:pt x="4397393" y="128938"/>
                  </a:lnTo>
                  <a:lnTo>
                    <a:pt x="4385026" y="122750"/>
                  </a:lnTo>
                  <a:close/>
                </a:path>
                <a:path w="4421505" h="1085850">
                  <a:moveTo>
                    <a:pt x="4335552" y="97965"/>
                  </a:moveTo>
                  <a:lnTo>
                    <a:pt x="4297082" y="174717"/>
                  </a:lnTo>
                  <a:lnTo>
                    <a:pt x="4321824" y="187114"/>
                  </a:lnTo>
                  <a:lnTo>
                    <a:pt x="4360284" y="110352"/>
                  </a:lnTo>
                  <a:lnTo>
                    <a:pt x="4335552" y="97965"/>
                  </a:lnTo>
                  <a:close/>
                </a:path>
                <a:path w="4421505" h="1085850">
                  <a:moveTo>
                    <a:pt x="4286066" y="73170"/>
                  </a:moveTo>
                  <a:lnTo>
                    <a:pt x="4247607" y="149932"/>
                  </a:lnTo>
                  <a:lnTo>
                    <a:pt x="4272349" y="162330"/>
                  </a:lnTo>
                  <a:lnTo>
                    <a:pt x="4310809" y="85568"/>
                  </a:lnTo>
                  <a:lnTo>
                    <a:pt x="4286066" y="73170"/>
                  </a:lnTo>
                  <a:close/>
                </a:path>
                <a:path w="4421505" h="1085850">
                  <a:moveTo>
                    <a:pt x="4259540" y="64333"/>
                  </a:moveTo>
                  <a:lnTo>
                    <a:pt x="4228600" y="64333"/>
                  </a:lnTo>
                  <a:lnTo>
                    <a:pt x="4198132" y="125137"/>
                  </a:lnTo>
                  <a:lnTo>
                    <a:pt x="4222874" y="137535"/>
                  </a:lnTo>
                  <a:lnTo>
                    <a:pt x="4259540" y="64333"/>
                  </a:lnTo>
                  <a:close/>
                </a:path>
                <a:path w="4421505" h="1085850">
                  <a:moveTo>
                    <a:pt x="4197651" y="64333"/>
                  </a:moveTo>
                  <a:lnTo>
                    <a:pt x="4182183" y="64333"/>
                  </a:lnTo>
                  <a:lnTo>
                    <a:pt x="4161033" y="106551"/>
                  </a:lnTo>
                  <a:lnTo>
                    <a:pt x="4173399" y="112750"/>
                  </a:lnTo>
                  <a:lnTo>
                    <a:pt x="4197651" y="64333"/>
                  </a:lnTo>
                  <a:close/>
                </a:path>
                <a:path w="4421505" h="1085850">
                  <a:moveTo>
                    <a:pt x="4194184" y="27360"/>
                  </a:moveTo>
                  <a:lnTo>
                    <a:pt x="4160979" y="106426"/>
                  </a:lnTo>
                  <a:lnTo>
                    <a:pt x="4180263" y="68165"/>
                  </a:lnTo>
                  <a:lnTo>
                    <a:pt x="4199482" y="29800"/>
                  </a:lnTo>
                  <a:lnTo>
                    <a:pt x="4197744" y="28920"/>
                  </a:lnTo>
                  <a:lnTo>
                    <a:pt x="4195985" y="28103"/>
                  </a:lnTo>
                  <a:lnTo>
                    <a:pt x="4194184" y="27360"/>
                  </a:lnTo>
                  <a:close/>
                </a:path>
                <a:path w="4421505" h="1085850">
                  <a:moveTo>
                    <a:pt x="4172144" y="64333"/>
                  </a:moveTo>
                  <a:lnTo>
                    <a:pt x="4169085" y="64333"/>
                  </a:lnTo>
                  <a:lnTo>
                    <a:pt x="4160646" y="106426"/>
                  </a:lnTo>
                  <a:lnTo>
                    <a:pt x="4172144" y="64333"/>
                  </a:lnTo>
                  <a:close/>
                </a:path>
                <a:path w="4421505" h="1085850">
                  <a:moveTo>
                    <a:pt x="4164730" y="19674"/>
                  </a:moveTo>
                  <a:lnTo>
                    <a:pt x="4147861" y="103860"/>
                  </a:lnTo>
                  <a:lnTo>
                    <a:pt x="4160646" y="106426"/>
                  </a:lnTo>
                  <a:lnTo>
                    <a:pt x="4177514" y="22250"/>
                  </a:lnTo>
                  <a:lnTo>
                    <a:pt x="4164730" y="19674"/>
                  </a:lnTo>
                  <a:close/>
                </a:path>
                <a:path w="4421505" h="1085850">
                  <a:moveTo>
                    <a:pt x="4177514" y="22250"/>
                  </a:moveTo>
                  <a:lnTo>
                    <a:pt x="4160646" y="106426"/>
                  </a:lnTo>
                  <a:lnTo>
                    <a:pt x="4169085" y="64333"/>
                  </a:lnTo>
                  <a:lnTo>
                    <a:pt x="4172144" y="64333"/>
                  </a:lnTo>
                  <a:lnTo>
                    <a:pt x="4183179" y="23580"/>
                  </a:lnTo>
                  <a:lnTo>
                    <a:pt x="4181305" y="23067"/>
                  </a:lnTo>
                  <a:lnTo>
                    <a:pt x="4179420" y="22617"/>
                  </a:lnTo>
                  <a:lnTo>
                    <a:pt x="4177514" y="22250"/>
                  </a:lnTo>
                  <a:close/>
                </a:path>
                <a:path w="4421505" h="1085850">
                  <a:moveTo>
                    <a:pt x="4178657" y="64333"/>
                  </a:moveTo>
                  <a:lnTo>
                    <a:pt x="4172144" y="64333"/>
                  </a:lnTo>
                  <a:lnTo>
                    <a:pt x="4160746" y="106426"/>
                  </a:lnTo>
                  <a:lnTo>
                    <a:pt x="4160979" y="106426"/>
                  </a:lnTo>
                  <a:lnTo>
                    <a:pt x="4178657" y="64333"/>
                  </a:lnTo>
                  <a:close/>
                </a:path>
                <a:path w="4421505" h="1085850">
                  <a:moveTo>
                    <a:pt x="4226680" y="68165"/>
                  </a:moveTo>
                  <a:lnTo>
                    <a:pt x="4195731" y="68165"/>
                  </a:lnTo>
                  <a:lnTo>
                    <a:pt x="4176567" y="106426"/>
                  </a:lnTo>
                  <a:lnTo>
                    <a:pt x="4207508" y="106426"/>
                  </a:lnTo>
                  <a:lnTo>
                    <a:pt x="4226680" y="68165"/>
                  </a:lnTo>
                  <a:close/>
                </a:path>
                <a:path w="4421505" h="1085850">
                  <a:moveTo>
                    <a:pt x="4286066" y="73170"/>
                  </a:moveTo>
                  <a:lnTo>
                    <a:pt x="4255114" y="73170"/>
                  </a:lnTo>
                  <a:lnTo>
                    <a:pt x="4238456" y="106426"/>
                  </a:lnTo>
                  <a:lnTo>
                    <a:pt x="4269404" y="106426"/>
                  </a:lnTo>
                  <a:lnTo>
                    <a:pt x="4286066" y="73170"/>
                  </a:lnTo>
                  <a:close/>
                </a:path>
                <a:path w="4421505" h="1085850">
                  <a:moveTo>
                    <a:pt x="4335552" y="97965"/>
                  </a:moveTo>
                  <a:lnTo>
                    <a:pt x="4304597" y="97965"/>
                  </a:lnTo>
                  <a:lnTo>
                    <a:pt x="4300359" y="106426"/>
                  </a:lnTo>
                  <a:lnTo>
                    <a:pt x="4331311" y="106426"/>
                  </a:lnTo>
                  <a:lnTo>
                    <a:pt x="4335552" y="97965"/>
                  </a:lnTo>
                  <a:close/>
                </a:path>
                <a:path w="4421505" h="1085850">
                  <a:moveTo>
                    <a:pt x="4182183" y="64333"/>
                  </a:moveTo>
                  <a:lnTo>
                    <a:pt x="4180247" y="68165"/>
                  </a:lnTo>
                  <a:lnTo>
                    <a:pt x="4182183" y="64333"/>
                  </a:lnTo>
                  <a:close/>
                </a:path>
                <a:path w="4421505" h="1085850">
                  <a:moveTo>
                    <a:pt x="4236591" y="48385"/>
                  </a:moveTo>
                  <a:lnTo>
                    <a:pt x="4205639" y="48385"/>
                  </a:lnTo>
                  <a:lnTo>
                    <a:pt x="4197651" y="64333"/>
                  </a:lnTo>
                  <a:lnTo>
                    <a:pt x="4228600" y="64333"/>
                  </a:lnTo>
                  <a:lnTo>
                    <a:pt x="4236591" y="48385"/>
                  </a:lnTo>
                  <a:close/>
                </a:path>
                <a:path w="4421505" h="1085850">
                  <a:moveTo>
                    <a:pt x="3972233" y="41171"/>
                  </a:moveTo>
                  <a:lnTo>
                    <a:pt x="3957406" y="42930"/>
                  </a:lnTo>
                  <a:lnTo>
                    <a:pt x="3967448" y="128195"/>
                  </a:lnTo>
                  <a:lnTo>
                    <a:pt x="3982285" y="126446"/>
                  </a:lnTo>
                  <a:lnTo>
                    <a:pt x="3972233" y="41171"/>
                  </a:lnTo>
                  <a:close/>
                </a:path>
                <a:path w="4421505" h="1085850">
                  <a:moveTo>
                    <a:pt x="3983004" y="83808"/>
                  </a:moveTo>
                  <a:lnTo>
                    <a:pt x="3977259" y="83808"/>
                  </a:lnTo>
                  <a:lnTo>
                    <a:pt x="3982285" y="126446"/>
                  </a:lnTo>
                  <a:lnTo>
                    <a:pt x="3985950" y="126017"/>
                  </a:lnTo>
                  <a:lnTo>
                    <a:pt x="3989552" y="125357"/>
                  </a:lnTo>
                  <a:lnTo>
                    <a:pt x="3993101" y="124467"/>
                  </a:lnTo>
                  <a:lnTo>
                    <a:pt x="3983004" y="83808"/>
                  </a:lnTo>
                  <a:close/>
                </a:path>
                <a:path w="4421505" h="1085850">
                  <a:moveTo>
                    <a:pt x="4003639" y="83808"/>
                  </a:moveTo>
                  <a:lnTo>
                    <a:pt x="3995902" y="83808"/>
                  </a:lnTo>
                  <a:lnTo>
                    <a:pt x="4013582" y="116551"/>
                  </a:lnTo>
                  <a:lnTo>
                    <a:pt x="4016807" y="114802"/>
                  </a:lnTo>
                  <a:lnTo>
                    <a:pt x="4019917" y="112865"/>
                  </a:lnTo>
                  <a:lnTo>
                    <a:pt x="4022901" y="110729"/>
                  </a:lnTo>
                  <a:lnTo>
                    <a:pt x="4003639" y="83808"/>
                  </a:lnTo>
                  <a:close/>
                </a:path>
                <a:path w="4421505" h="1085850">
                  <a:moveTo>
                    <a:pt x="4003649" y="83808"/>
                  </a:moveTo>
                  <a:lnTo>
                    <a:pt x="4022901" y="110729"/>
                  </a:lnTo>
                  <a:lnTo>
                    <a:pt x="4003649" y="83808"/>
                  </a:lnTo>
                  <a:close/>
                </a:path>
                <a:path w="4421505" h="1085850">
                  <a:moveTo>
                    <a:pt x="4010883" y="75809"/>
                  </a:moveTo>
                  <a:lnTo>
                    <a:pt x="3997928" y="75809"/>
                  </a:lnTo>
                  <a:lnTo>
                    <a:pt x="4022901" y="110729"/>
                  </a:lnTo>
                  <a:lnTo>
                    <a:pt x="4031488" y="104593"/>
                  </a:lnTo>
                  <a:lnTo>
                    <a:pt x="4010883" y="75809"/>
                  </a:lnTo>
                  <a:close/>
                </a:path>
                <a:path w="4421505" h="1085850">
                  <a:moveTo>
                    <a:pt x="4042527" y="83808"/>
                  </a:moveTo>
                  <a:lnTo>
                    <a:pt x="4016610" y="83808"/>
                  </a:lnTo>
                  <a:lnTo>
                    <a:pt x="4022703" y="92321"/>
                  </a:lnTo>
                  <a:lnTo>
                    <a:pt x="4048618" y="92321"/>
                  </a:lnTo>
                  <a:lnTo>
                    <a:pt x="4042527" y="83808"/>
                  </a:lnTo>
                  <a:close/>
                </a:path>
                <a:path w="4421505" h="1085850">
                  <a:moveTo>
                    <a:pt x="4049766" y="75809"/>
                  </a:moveTo>
                  <a:lnTo>
                    <a:pt x="4036803" y="75809"/>
                  </a:lnTo>
                  <a:lnTo>
                    <a:pt x="4048618" y="92321"/>
                  </a:lnTo>
                  <a:lnTo>
                    <a:pt x="4057194" y="86185"/>
                  </a:lnTo>
                  <a:lnTo>
                    <a:pt x="4049766" y="75809"/>
                  </a:lnTo>
                  <a:close/>
                </a:path>
                <a:path w="4421505" h="1085850">
                  <a:moveTo>
                    <a:pt x="4049767" y="75809"/>
                  </a:moveTo>
                  <a:lnTo>
                    <a:pt x="4057194" y="86185"/>
                  </a:lnTo>
                  <a:lnTo>
                    <a:pt x="4049767" y="75809"/>
                  </a:lnTo>
                  <a:close/>
                </a:path>
                <a:path w="4421505" h="1085850">
                  <a:moveTo>
                    <a:pt x="4042092" y="51275"/>
                  </a:moveTo>
                  <a:lnTo>
                    <a:pt x="4032210" y="51275"/>
                  </a:lnTo>
                  <a:lnTo>
                    <a:pt x="4057194" y="86185"/>
                  </a:lnTo>
                  <a:lnTo>
                    <a:pt x="4057466" y="86028"/>
                  </a:lnTo>
                  <a:lnTo>
                    <a:pt x="4042092" y="51275"/>
                  </a:lnTo>
                  <a:close/>
                </a:path>
                <a:path w="4421505" h="1085850">
                  <a:moveTo>
                    <a:pt x="3972878" y="41171"/>
                  </a:moveTo>
                  <a:lnTo>
                    <a:pt x="3972416" y="41171"/>
                  </a:lnTo>
                  <a:lnTo>
                    <a:pt x="3983004" y="83808"/>
                  </a:lnTo>
                  <a:lnTo>
                    <a:pt x="3995902" y="83808"/>
                  </a:lnTo>
                  <a:lnTo>
                    <a:pt x="3972878" y="41171"/>
                  </a:lnTo>
                  <a:close/>
                </a:path>
                <a:path w="4421505" h="1085850">
                  <a:moveTo>
                    <a:pt x="4012020" y="41171"/>
                  </a:moveTo>
                  <a:lnTo>
                    <a:pt x="3986090" y="41171"/>
                  </a:lnTo>
                  <a:lnTo>
                    <a:pt x="4010883" y="75809"/>
                  </a:lnTo>
                  <a:lnTo>
                    <a:pt x="4036803" y="75809"/>
                  </a:lnTo>
                  <a:lnTo>
                    <a:pt x="4012020" y="41171"/>
                  </a:lnTo>
                  <a:close/>
                </a:path>
                <a:path w="4421505" h="1085850">
                  <a:moveTo>
                    <a:pt x="3972411" y="41150"/>
                  </a:moveTo>
                  <a:close/>
                </a:path>
                <a:path w="4421505" h="1085850">
                  <a:moveTo>
                    <a:pt x="3972945" y="40909"/>
                  </a:moveTo>
                  <a:lnTo>
                    <a:pt x="3972878" y="41171"/>
                  </a:lnTo>
                  <a:lnTo>
                    <a:pt x="3973132" y="41171"/>
                  </a:lnTo>
                  <a:lnTo>
                    <a:pt x="3972945" y="40909"/>
                  </a:lnTo>
                  <a:close/>
                </a:path>
                <a:path w="4421505" h="1085850">
                  <a:moveTo>
                    <a:pt x="3981510" y="34773"/>
                  </a:moveTo>
                  <a:lnTo>
                    <a:pt x="3972945" y="40909"/>
                  </a:lnTo>
                  <a:lnTo>
                    <a:pt x="3973132" y="41171"/>
                  </a:lnTo>
                  <a:lnTo>
                    <a:pt x="3986090" y="41171"/>
                  </a:lnTo>
                  <a:lnTo>
                    <a:pt x="3981510" y="34773"/>
                  </a:lnTo>
                  <a:close/>
                </a:path>
                <a:path w="4421505" h="1085850">
                  <a:moveTo>
                    <a:pt x="4007226" y="16376"/>
                  </a:moveTo>
                  <a:lnTo>
                    <a:pt x="3998661" y="22501"/>
                  </a:lnTo>
                  <a:lnTo>
                    <a:pt x="4012020" y="41171"/>
                  </a:lnTo>
                  <a:lnTo>
                    <a:pt x="4024974" y="41171"/>
                  </a:lnTo>
                  <a:lnTo>
                    <a:pt x="4007226" y="16376"/>
                  </a:lnTo>
                  <a:close/>
                </a:path>
                <a:path w="4421505" h="1085850">
                  <a:moveTo>
                    <a:pt x="4022734" y="7518"/>
                  </a:moveTo>
                  <a:lnTo>
                    <a:pt x="4017320" y="9905"/>
                  </a:lnTo>
                  <a:lnTo>
                    <a:pt x="4012127" y="12858"/>
                  </a:lnTo>
                  <a:lnTo>
                    <a:pt x="4007226" y="16376"/>
                  </a:lnTo>
                  <a:lnTo>
                    <a:pt x="4024974" y="41171"/>
                  </a:lnTo>
                  <a:lnTo>
                    <a:pt x="4037622" y="41171"/>
                  </a:lnTo>
                  <a:lnTo>
                    <a:pt x="4022734" y="7518"/>
                  </a:lnTo>
                  <a:close/>
                </a:path>
                <a:path w="4421505" h="1085850">
                  <a:moveTo>
                    <a:pt x="4080109" y="43841"/>
                  </a:moveTo>
                  <a:lnTo>
                    <a:pt x="4066827" y="43841"/>
                  </a:lnTo>
                  <a:lnTo>
                    <a:pt x="4058387" y="85934"/>
                  </a:lnTo>
                  <a:lnTo>
                    <a:pt x="4071162" y="88499"/>
                  </a:lnTo>
                  <a:lnTo>
                    <a:pt x="4080109" y="43841"/>
                  </a:lnTo>
                  <a:close/>
                </a:path>
                <a:path w="4421505" h="1085850">
                  <a:moveTo>
                    <a:pt x="4063403" y="0"/>
                  </a:moveTo>
                  <a:lnTo>
                    <a:pt x="4057476" y="41"/>
                  </a:lnTo>
                  <a:lnTo>
                    <a:pt x="4058073" y="85892"/>
                  </a:lnTo>
                  <a:lnTo>
                    <a:pt x="4058387" y="85934"/>
                  </a:lnTo>
                  <a:lnTo>
                    <a:pt x="4075256" y="1748"/>
                  </a:lnTo>
                  <a:lnTo>
                    <a:pt x="4069361" y="554"/>
                  </a:lnTo>
                  <a:lnTo>
                    <a:pt x="4063403" y="0"/>
                  </a:lnTo>
                  <a:close/>
                </a:path>
                <a:path w="4421505" h="1085850">
                  <a:moveTo>
                    <a:pt x="4075256" y="1748"/>
                  </a:moveTo>
                  <a:lnTo>
                    <a:pt x="4058387" y="85934"/>
                  </a:lnTo>
                  <a:lnTo>
                    <a:pt x="4066827" y="43841"/>
                  </a:lnTo>
                  <a:lnTo>
                    <a:pt x="4080109" y="43841"/>
                  </a:lnTo>
                  <a:lnTo>
                    <a:pt x="4088030" y="4303"/>
                  </a:lnTo>
                  <a:lnTo>
                    <a:pt x="4075256" y="1748"/>
                  </a:lnTo>
                  <a:close/>
                </a:path>
                <a:path w="4421505" h="1085850">
                  <a:moveTo>
                    <a:pt x="3853588" y="55181"/>
                  </a:moveTo>
                  <a:lnTo>
                    <a:pt x="3853346" y="55181"/>
                  </a:lnTo>
                  <a:lnTo>
                    <a:pt x="3850289" y="140980"/>
                  </a:lnTo>
                  <a:lnTo>
                    <a:pt x="3854728" y="141137"/>
                  </a:lnTo>
                  <a:lnTo>
                    <a:pt x="3859189" y="140959"/>
                  </a:lnTo>
                  <a:lnTo>
                    <a:pt x="3863639" y="140435"/>
                  </a:lnTo>
                  <a:lnTo>
                    <a:pt x="3853588" y="55181"/>
                  </a:lnTo>
                  <a:close/>
                </a:path>
                <a:path w="4421505" h="1085850">
                  <a:moveTo>
                    <a:pt x="3868414" y="53411"/>
                  </a:moveTo>
                  <a:lnTo>
                    <a:pt x="3853588" y="55181"/>
                  </a:lnTo>
                  <a:lnTo>
                    <a:pt x="3863639" y="140435"/>
                  </a:lnTo>
                  <a:lnTo>
                    <a:pt x="3858624" y="97798"/>
                  </a:lnTo>
                  <a:lnTo>
                    <a:pt x="3873652" y="97798"/>
                  </a:lnTo>
                  <a:lnTo>
                    <a:pt x="3868414" y="53411"/>
                  </a:lnTo>
                  <a:close/>
                </a:path>
                <a:path w="4421505" h="1085850">
                  <a:moveTo>
                    <a:pt x="3873652" y="97798"/>
                  </a:moveTo>
                  <a:lnTo>
                    <a:pt x="3858624" y="97798"/>
                  </a:lnTo>
                  <a:lnTo>
                    <a:pt x="3863639" y="140435"/>
                  </a:lnTo>
                  <a:lnTo>
                    <a:pt x="3878476" y="138686"/>
                  </a:lnTo>
                  <a:lnTo>
                    <a:pt x="3873652" y="97798"/>
                  </a:lnTo>
                  <a:close/>
                </a:path>
                <a:path w="4421505" h="1085850">
                  <a:moveTo>
                    <a:pt x="3852687" y="54993"/>
                  </a:moveTo>
                  <a:lnTo>
                    <a:pt x="3811913" y="130550"/>
                  </a:lnTo>
                  <a:lnTo>
                    <a:pt x="3815861" y="132676"/>
                  </a:lnTo>
                  <a:lnTo>
                    <a:pt x="3819944" y="134498"/>
                  </a:lnTo>
                  <a:lnTo>
                    <a:pt x="3824122" y="135974"/>
                  </a:lnTo>
                  <a:lnTo>
                    <a:pt x="3852907" y="55087"/>
                  </a:lnTo>
                  <a:lnTo>
                    <a:pt x="3852687" y="54993"/>
                  </a:lnTo>
                  <a:close/>
                </a:path>
                <a:path w="4421505" h="1085850">
                  <a:moveTo>
                    <a:pt x="3842425" y="49464"/>
                  </a:moveTo>
                  <a:lnTo>
                    <a:pt x="3801662" y="125022"/>
                  </a:lnTo>
                  <a:lnTo>
                    <a:pt x="3811913" y="130550"/>
                  </a:lnTo>
                  <a:lnTo>
                    <a:pt x="3852687" y="54993"/>
                  </a:lnTo>
                  <a:lnTo>
                    <a:pt x="3842425" y="49464"/>
                  </a:lnTo>
                  <a:close/>
                </a:path>
                <a:path w="4421505" h="1085850">
                  <a:moveTo>
                    <a:pt x="3852007" y="92772"/>
                  </a:moveTo>
                  <a:lnTo>
                    <a:pt x="3839496" y="92772"/>
                  </a:lnTo>
                  <a:lnTo>
                    <a:pt x="3826052" y="130550"/>
                  </a:lnTo>
                  <a:lnTo>
                    <a:pt x="3850660" y="130550"/>
                  </a:lnTo>
                  <a:lnTo>
                    <a:pt x="3852007" y="92772"/>
                  </a:lnTo>
                  <a:close/>
                </a:path>
                <a:path w="4421505" h="1085850">
                  <a:moveTo>
                    <a:pt x="3816456" y="48501"/>
                  </a:moveTo>
                  <a:lnTo>
                    <a:pt x="3789968" y="48501"/>
                  </a:lnTo>
                  <a:lnTo>
                    <a:pt x="3760616" y="102886"/>
                  </a:lnTo>
                  <a:lnTo>
                    <a:pt x="3781150" y="113944"/>
                  </a:lnTo>
                  <a:lnTo>
                    <a:pt x="3816456" y="48501"/>
                  </a:lnTo>
                  <a:close/>
                </a:path>
                <a:path w="4421505" h="1085850">
                  <a:moveTo>
                    <a:pt x="3763480" y="48501"/>
                  </a:moveTo>
                  <a:lnTo>
                    <a:pt x="3750234" y="48501"/>
                  </a:lnTo>
                  <a:lnTo>
                    <a:pt x="3729853" y="86280"/>
                  </a:lnTo>
                  <a:lnTo>
                    <a:pt x="3740104" y="91808"/>
                  </a:lnTo>
                  <a:lnTo>
                    <a:pt x="3763480" y="48501"/>
                  </a:lnTo>
                  <a:close/>
                </a:path>
                <a:path w="4421505" h="1085850">
                  <a:moveTo>
                    <a:pt x="3755318" y="4251"/>
                  </a:moveTo>
                  <a:lnTo>
                    <a:pt x="3729591" y="86164"/>
                  </a:lnTo>
                  <a:lnTo>
                    <a:pt x="3729853" y="86280"/>
                  </a:lnTo>
                  <a:lnTo>
                    <a:pt x="3750234" y="48501"/>
                  </a:lnTo>
                  <a:lnTo>
                    <a:pt x="3770616" y="10722"/>
                  </a:lnTo>
                  <a:lnTo>
                    <a:pt x="3765705" y="8073"/>
                  </a:lnTo>
                  <a:lnTo>
                    <a:pt x="3760585" y="5905"/>
                  </a:lnTo>
                  <a:lnTo>
                    <a:pt x="3755318" y="4251"/>
                  </a:lnTo>
                  <a:close/>
                </a:path>
                <a:path w="4421505" h="1085850">
                  <a:moveTo>
                    <a:pt x="3801400" y="27318"/>
                  </a:moveTo>
                  <a:lnTo>
                    <a:pt x="3774914" y="27318"/>
                  </a:lnTo>
                  <a:lnTo>
                    <a:pt x="3763480" y="48501"/>
                  </a:lnTo>
                  <a:lnTo>
                    <a:pt x="3789968" y="48501"/>
                  </a:lnTo>
                  <a:lnTo>
                    <a:pt x="3801400" y="27318"/>
                  </a:lnTo>
                  <a:close/>
                </a:path>
                <a:path w="4421505" h="1085850">
                  <a:moveTo>
                    <a:pt x="3706094" y="3329"/>
                  </a:moveTo>
                  <a:lnTo>
                    <a:pt x="3690357" y="7633"/>
                  </a:lnTo>
                  <a:lnTo>
                    <a:pt x="3712984" y="90447"/>
                  </a:lnTo>
                  <a:lnTo>
                    <a:pt x="3728732" y="86143"/>
                  </a:lnTo>
                  <a:lnTo>
                    <a:pt x="3717413" y="44742"/>
                  </a:lnTo>
                  <a:lnTo>
                    <a:pt x="3706094" y="3329"/>
                  </a:lnTo>
                  <a:close/>
                </a:path>
                <a:path w="4421505" h="1085850">
                  <a:moveTo>
                    <a:pt x="3717415" y="44742"/>
                  </a:moveTo>
                  <a:lnTo>
                    <a:pt x="3728732" y="86143"/>
                  </a:lnTo>
                  <a:lnTo>
                    <a:pt x="3717415" y="44742"/>
                  </a:lnTo>
                  <a:close/>
                </a:path>
                <a:path w="4421505" h="1085850">
                  <a:moveTo>
                    <a:pt x="3722460" y="492"/>
                  </a:moveTo>
                  <a:lnTo>
                    <a:pt x="3716963" y="910"/>
                  </a:lnTo>
                  <a:lnTo>
                    <a:pt x="3711476" y="1853"/>
                  </a:lnTo>
                  <a:lnTo>
                    <a:pt x="3706094" y="3329"/>
                  </a:lnTo>
                  <a:lnTo>
                    <a:pt x="3728732" y="86143"/>
                  </a:lnTo>
                  <a:lnTo>
                    <a:pt x="3729005" y="86091"/>
                  </a:lnTo>
                  <a:lnTo>
                    <a:pt x="3722460" y="492"/>
                  </a:lnTo>
                  <a:close/>
                </a:path>
                <a:path w="4421505" h="1085850">
                  <a:moveTo>
                    <a:pt x="3638124" y="45045"/>
                  </a:moveTo>
                  <a:lnTo>
                    <a:pt x="3634040" y="45045"/>
                  </a:lnTo>
                  <a:lnTo>
                    <a:pt x="3615039" y="101944"/>
                  </a:lnTo>
                  <a:lnTo>
                    <a:pt x="3619113" y="103305"/>
                  </a:lnTo>
                  <a:lnTo>
                    <a:pt x="3623291" y="104363"/>
                  </a:lnTo>
                  <a:lnTo>
                    <a:pt x="3627500" y="105117"/>
                  </a:lnTo>
                  <a:lnTo>
                    <a:pt x="3638124" y="45045"/>
                  </a:lnTo>
                  <a:close/>
                </a:path>
                <a:path w="4421505" h="1085850">
                  <a:moveTo>
                    <a:pt x="3630118" y="16460"/>
                  </a:moveTo>
                  <a:lnTo>
                    <a:pt x="3602925" y="97892"/>
                  </a:lnTo>
                  <a:lnTo>
                    <a:pt x="3615039" y="101944"/>
                  </a:lnTo>
                  <a:lnTo>
                    <a:pt x="3628638" y="61223"/>
                  </a:lnTo>
                  <a:lnTo>
                    <a:pt x="3642232" y="20512"/>
                  </a:lnTo>
                  <a:lnTo>
                    <a:pt x="3630118" y="16460"/>
                  </a:lnTo>
                  <a:close/>
                </a:path>
                <a:path w="4421505" h="1085850">
                  <a:moveTo>
                    <a:pt x="3593773" y="4324"/>
                  </a:moveTo>
                  <a:lnTo>
                    <a:pt x="3566570" y="85767"/>
                  </a:lnTo>
                  <a:lnTo>
                    <a:pt x="3578685" y="89808"/>
                  </a:lnTo>
                  <a:lnTo>
                    <a:pt x="3605888" y="8376"/>
                  </a:lnTo>
                  <a:lnTo>
                    <a:pt x="3593773" y="4324"/>
                  </a:lnTo>
                  <a:close/>
                </a:path>
                <a:path w="4421505" h="1085850">
                  <a:moveTo>
                    <a:pt x="3579302" y="837"/>
                  </a:moveTo>
                  <a:lnTo>
                    <a:pt x="3566318" y="85704"/>
                  </a:lnTo>
                  <a:lnTo>
                    <a:pt x="3566570" y="85767"/>
                  </a:lnTo>
                  <a:lnTo>
                    <a:pt x="3593773" y="4324"/>
                  </a:lnTo>
                  <a:lnTo>
                    <a:pt x="3589030" y="2753"/>
                  </a:lnTo>
                  <a:lnTo>
                    <a:pt x="3584192" y="1570"/>
                  </a:lnTo>
                  <a:lnTo>
                    <a:pt x="3579302" y="837"/>
                  </a:lnTo>
                  <a:close/>
                </a:path>
                <a:path w="4421505" h="1085850">
                  <a:moveTo>
                    <a:pt x="3620572" y="45045"/>
                  </a:moveTo>
                  <a:lnTo>
                    <a:pt x="3593638" y="45045"/>
                  </a:lnTo>
                  <a:lnTo>
                    <a:pt x="3580035" y="85767"/>
                  </a:lnTo>
                  <a:lnTo>
                    <a:pt x="3606974" y="85767"/>
                  </a:lnTo>
                  <a:lnTo>
                    <a:pt x="3620572" y="45045"/>
                  </a:lnTo>
                  <a:close/>
                </a:path>
                <a:path w="4421505" h="1085850">
                  <a:moveTo>
                    <a:pt x="3643112" y="20543"/>
                  </a:moveTo>
                  <a:lnTo>
                    <a:pt x="3642902" y="20585"/>
                  </a:lnTo>
                  <a:lnTo>
                    <a:pt x="3653133" y="105829"/>
                  </a:lnTo>
                  <a:lnTo>
                    <a:pt x="3657373" y="105316"/>
                  </a:lnTo>
                  <a:lnTo>
                    <a:pt x="3661593" y="104499"/>
                  </a:lnTo>
                  <a:lnTo>
                    <a:pt x="3665750" y="103358"/>
                  </a:lnTo>
                  <a:lnTo>
                    <a:pt x="3643112" y="20543"/>
                  </a:lnTo>
                  <a:close/>
                </a:path>
                <a:path w="4421505" h="1085850">
                  <a:moveTo>
                    <a:pt x="3658860" y="16240"/>
                  </a:moveTo>
                  <a:lnTo>
                    <a:pt x="3643112" y="20543"/>
                  </a:lnTo>
                  <a:lnTo>
                    <a:pt x="3665750" y="103358"/>
                  </a:lnTo>
                  <a:lnTo>
                    <a:pt x="3654441" y="61956"/>
                  </a:lnTo>
                  <a:lnTo>
                    <a:pt x="3671357" y="61956"/>
                  </a:lnTo>
                  <a:lnTo>
                    <a:pt x="3658860" y="16240"/>
                  </a:lnTo>
                  <a:close/>
                </a:path>
                <a:path w="4421505" h="1085850">
                  <a:moveTo>
                    <a:pt x="3671357" y="61956"/>
                  </a:moveTo>
                  <a:lnTo>
                    <a:pt x="3654441" y="61956"/>
                  </a:lnTo>
                  <a:lnTo>
                    <a:pt x="3665750" y="103358"/>
                  </a:lnTo>
                  <a:lnTo>
                    <a:pt x="3681498" y="99054"/>
                  </a:lnTo>
                  <a:lnTo>
                    <a:pt x="3671357" y="61956"/>
                  </a:lnTo>
                  <a:close/>
                </a:path>
                <a:path w="4421505" h="1085850">
                  <a:moveTo>
                    <a:pt x="3017894" y="340062"/>
                  </a:moveTo>
                  <a:lnTo>
                    <a:pt x="3012253" y="340062"/>
                  </a:lnTo>
                  <a:lnTo>
                    <a:pt x="2995561" y="390009"/>
                  </a:lnTo>
                  <a:lnTo>
                    <a:pt x="3000032" y="391506"/>
                  </a:lnTo>
                  <a:lnTo>
                    <a:pt x="3004618" y="392626"/>
                  </a:lnTo>
                  <a:lnTo>
                    <a:pt x="3009225" y="393380"/>
                  </a:lnTo>
                  <a:lnTo>
                    <a:pt x="3017894" y="340062"/>
                  </a:lnTo>
                  <a:close/>
                </a:path>
                <a:path w="4421505" h="1085850">
                  <a:moveTo>
                    <a:pt x="3015429" y="330534"/>
                  </a:moveTo>
                  <a:lnTo>
                    <a:pt x="3007752" y="330534"/>
                  </a:lnTo>
                  <a:lnTo>
                    <a:pt x="2988661" y="387705"/>
                  </a:lnTo>
                  <a:lnTo>
                    <a:pt x="2995561" y="390009"/>
                  </a:lnTo>
                  <a:lnTo>
                    <a:pt x="3015429" y="330534"/>
                  </a:lnTo>
                  <a:close/>
                </a:path>
                <a:path w="4421505" h="1085850">
                  <a:moveTo>
                    <a:pt x="2992383" y="330534"/>
                  </a:moveTo>
                  <a:lnTo>
                    <a:pt x="2984700" y="330534"/>
                  </a:lnTo>
                  <a:lnTo>
                    <a:pt x="2967918" y="380773"/>
                  </a:lnTo>
                  <a:lnTo>
                    <a:pt x="2974829" y="383077"/>
                  </a:lnTo>
                  <a:lnTo>
                    <a:pt x="2992383" y="330534"/>
                  </a:lnTo>
                  <a:close/>
                </a:path>
                <a:path w="4421505" h="1085850">
                  <a:moveTo>
                    <a:pt x="2994964" y="299289"/>
                  </a:moveTo>
                  <a:lnTo>
                    <a:pt x="2959300" y="377381"/>
                  </a:lnTo>
                  <a:lnTo>
                    <a:pt x="2962096" y="378658"/>
                  </a:lnTo>
                  <a:lnTo>
                    <a:pt x="2964975" y="379799"/>
                  </a:lnTo>
                  <a:lnTo>
                    <a:pt x="2967918" y="380773"/>
                  </a:lnTo>
                  <a:lnTo>
                    <a:pt x="2995111" y="299341"/>
                  </a:lnTo>
                  <a:lnTo>
                    <a:pt x="2994964" y="299289"/>
                  </a:lnTo>
                  <a:close/>
                </a:path>
                <a:path w="4421505" h="1085850">
                  <a:moveTo>
                    <a:pt x="2971282" y="330534"/>
                  </a:moveTo>
                  <a:lnTo>
                    <a:pt x="2965415" y="330534"/>
                  </a:lnTo>
                  <a:lnTo>
                    <a:pt x="2936264" y="362041"/>
                  </a:lnTo>
                  <a:lnTo>
                    <a:pt x="2938536" y="364156"/>
                  </a:lnTo>
                  <a:lnTo>
                    <a:pt x="2940913" y="366124"/>
                  </a:lnTo>
                  <a:lnTo>
                    <a:pt x="2943385" y="367967"/>
                  </a:lnTo>
                  <a:lnTo>
                    <a:pt x="2971282" y="330534"/>
                  </a:lnTo>
                  <a:close/>
                </a:path>
                <a:path w="4421505" h="1085850">
                  <a:moveTo>
                    <a:pt x="2986535" y="291593"/>
                  </a:moveTo>
                  <a:lnTo>
                    <a:pt x="2928223" y="354627"/>
                  </a:lnTo>
                  <a:lnTo>
                    <a:pt x="2936264" y="362041"/>
                  </a:lnTo>
                  <a:lnTo>
                    <a:pt x="2994556" y="299017"/>
                  </a:lnTo>
                  <a:lnTo>
                    <a:pt x="2986535" y="291593"/>
                  </a:lnTo>
                  <a:close/>
                </a:path>
                <a:path w="4421505" h="1085850">
                  <a:moveTo>
                    <a:pt x="2994556" y="299017"/>
                  </a:moveTo>
                  <a:lnTo>
                    <a:pt x="2936264" y="362041"/>
                  </a:lnTo>
                  <a:lnTo>
                    <a:pt x="2965415" y="330534"/>
                  </a:lnTo>
                  <a:lnTo>
                    <a:pt x="2971282" y="330534"/>
                  </a:lnTo>
                  <a:lnTo>
                    <a:pt x="2994692" y="299121"/>
                  </a:lnTo>
                  <a:lnTo>
                    <a:pt x="2994556" y="299017"/>
                  </a:lnTo>
                  <a:close/>
                </a:path>
                <a:path w="4421505" h="1085850">
                  <a:moveTo>
                    <a:pt x="2980695" y="330534"/>
                  </a:moveTo>
                  <a:lnTo>
                    <a:pt x="2971282" y="330534"/>
                  </a:lnTo>
                  <a:lnTo>
                    <a:pt x="2947801" y="362041"/>
                  </a:lnTo>
                  <a:lnTo>
                    <a:pt x="2966306" y="362041"/>
                  </a:lnTo>
                  <a:lnTo>
                    <a:pt x="2980695" y="330534"/>
                  </a:lnTo>
                  <a:close/>
                </a:path>
                <a:path w="4421505" h="1085850">
                  <a:moveTo>
                    <a:pt x="3004570" y="340062"/>
                  </a:moveTo>
                  <a:lnTo>
                    <a:pt x="2989200" y="340062"/>
                  </a:lnTo>
                  <a:lnTo>
                    <a:pt x="2981857" y="362041"/>
                  </a:lnTo>
                  <a:lnTo>
                    <a:pt x="2997231" y="362041"/>
                  </a:lnTo>
                  <a:lnTo>
                    <a:pt x="3004570" y="340062"/>
                  </a:lnTo>
                  <a:close/>
                </a:path>
                <a:path w="4421505" h="1085850">
                  <a:moveTo>
                    <a:pt x="2954389" y="261866"/>
                  </a:moveTo>
                  <a:lnTo>
                    <a:pt x="2896098" y="324901"/>
                  </a:lnTo>
                  <a:lnTo>
                    <a:pt x="2912160" y="339759"/>
                  </a:lnTo>
                  <a:lnTo>
                    <a:pt x="2970462" y="276724"/>
                  </a:lnTo>
                  <a:lnTo>
                    <a:pt x="2954389" y="261866"/>
                  </a:lnTo>
                  <a:close/>
                </a:path>
                <a:path w="4421505" h="1085850">
                  <a:moveTo>
                    <a:pt x="3015854" y="306273"/>
                  </a:moveTo>
                  <a:lnTo>
                    <a:pt x="3000489" y="306273"/>
                  </a:lnTo>
                  <a:lnTo>
                    <a:pt x="2992383" y="330534"/>
                  </a:lnTo>
                  <a:lnTo>
                    <a:pt x="3007752" y="330534"/>
                  </a:lnTo>
                  <a:lnTo>
                    <a:pt x="3015854" y="306273"/>
                  </a:lnTo>
                  <a:close/>
                </a:path>
                <a:path w="4421505" h="1085850">
                  <a:moveTo>
                    <a:pt x="3022764" y="308576"/>
                  </a:moveTo>
                  <a:lnTo>
                    <a:pt x="3015434" y="330534"/>
                  </a:lnTo>
                  <a:lnTo>
                    <a:pt x="3019444" y="330534"/>
                  </a:lnTo>
                  <a:lnTo>
                    <a:pt x="3023005" y="308629"/>
                  </a:lnTo>
                  <a:lnTo>
                    <a:pt x="3022848" y="308608"/>
                  </a:lnTo>
                  <a:close/>
                </a:path>
                <a:path w="4421505" h="1085850">
                  <a:moveTo>
                    <a:pt x="2922265" y="232139"/>
                  </a:moveTo>
                  <a:lnTo>
                    <a:pt x="2863973" y="295174"/>
                  </a:lnTo>
                  <a:lnTo>
                    <a:pt x="2880036" y="310032"/>
                  </a:lnTo>
                  <a:lnTo>
                    <a:pt x="2938327" y="247008"/>
                  </a:lnTo>
                  <a:lnTo>
                    <a:pt x="2922265" y="232139"/>
                  </a:lnTo>
                  <a:close/>
                </a:path>
                <a:path w="4421505" h="1085850">
                  <a:moveTo>
                    <a:pt x="2898161" y="209857"/>
                  </a:moveTo>
                  <a:lnTo>
                    <a:pt x="2839869" y="272892"/>
                  </a:lnTo>
                  <a:lnTo>
                    <a:pt x="2847890" y="280316"/>
                  </a:lnTo>
                  <a:lnTo>
                    <a:pt x="2906192" y="217291"/>
                  </a:lnTo>
                  <a:lnTo>
                    <a:pt x="2898161" y="209857"/>
                  </a:lnTo>
                  <a:close/>
                </a:path>
                <a:path w="4421505" h="1085850">
                  <a:moveTo>
                    <a:pt x="2891407" y="204213"/>
                  </a:moveTo>
                  <a:lnTo>
                    <a:pt x="2839909" y="272567"/>
                  </a:lnTo>
                  <a:lnTo>
                    <a:pt x="2839869" y="272892"/>
                  </a:lnTo>
                  <a:lnTo>
                    <a:pt x="2898161" y="209857"/>
                  </a:lnTo>
                  <a:lnTo>
                    <a:pt x="2896004" y="207847"/>
                  </a:lnTo>
                  <a:lnTo>
                    <a:pt x="2893753" y="205972"/>
                  </a:lnTo>
                  <a:lnTo>
                    <a:pt x="2891407" y="204213"/>
                  </a:lnTo>
                  <a:close/>
                </a:path>
                <a:path w="4421505" h="1085850">
                  <a:moveTo>
                    <a:pt x="2913734" y="241364"/>
                  </a:moveTo>
                  <a:lnTo>
                    <a:pt x="2883923" y="241364"/>
                  </a:lnTo>
                  <a:lnTo>
                    <a:pt x="2854758" y="272892"/>
                  </a:lnTo>
                  <a:lnTo>
                    <a:pt x="2884579" y="272892"/>
                  </a:lnTo>
                  <a:lnTo>
                    <a:pt x="2913734" y="241364"/>
                  </a:lnTo>
                  <a:close/>
                </a:path>
                <a:path w="4421505" h="1085850">
                  <a:moveTo>
                    <a:pt x="2954389" y="261866"/>
                  </a:moveTo>
                  <a:lnTo>
                    <a:pt x="2924585" y="261866"/>
                  </a:lnTo>
                  <a:lnTo>
                    <a:pt x="2914387" y="272892"/>
                  </a:lnTo>
                  <a:lnTo>
                    <a:pt x="2944193" y="272892"/>
                  </a:lnTo>
                  <a:lnTo>
                    <a:pt x="2954389" y="261866"/>
                  </a:lnTo>
                  <a:close/>
                </a:path>
                <a:path w="4421505" h="1085850">
                  <a:moveTo>
                    <a:pt x="2876262" y="195376"/>
                  </a:moveTo>
                  <a:lnTo>
                    <a:pt x="2866972" y="195376"/>
                  </a:lnTo>
                  <a:lnTo>
                    <a:pt x="2839335" y="272567"/>
                  </a:lnTo>
                  <a:lnTo>
                    <a:pt x="2839482" y="272619"/>
                  </a:lnTo>
                  <a:lnTo>
                    <a:pt x="2876262" y="195376"/>
                  </a:lnTo>
                  <a:close/>
                </a:path>
                <a:path w="4421505" h="1085850">
                  <a:moveTo>
                    <a:pt x="2867879" y="192842"/>
                  </a:moveTo>
                  <a:lnTo>
                    <a:pt x="2853390" y="192842"/>
                  </a:lnTo>
                  <a:lnTo>
                    <a:pt x="2826498" y="267981"/>
                  </a:lnTo>
                  <a:lnTo>
                    <a:pt x="2839335" y="272567"/>
                  </a:lnTo>
                  <a:lnTo>
                    <a:pt x="2867879" y="192842"/>
                  </a:lnTo>
                  <a:close/>
                </a:path>
                <a:path w="4421505" h="1085850">
                  <a:moveTo>
                    <a:pt x="2824409" y="192842"/>
                  </a:moveTo>
                  <a:lnTo>
                    <a:pt x="2795434" y="192842"/>
                  </a:lnTo>
                  <a:lnTo>
                    <a:pt x="2775117" y="249594"/>
                  </a:lnTo>
                  <a:lnTo>
                    <a:pt x="2800802" y="258777"/>
                  </a:lnTo>
                  <a:lnTo>
                    <a:pt x="2824409" y="192842"/>
                  </a:lnTo>
                  <a:close/>
                </a:path>
                <a:path w="4421505" h="1085850">
                  <a:moveTo>
                    <a:pt x="2766450" y="192842"/>
                  </a:moveTo>
                  <a:lnTo>
                    <a:pt x="2751963" y="192842"/>
                  </a:lnTo>
                  <a:lnTo>
                    <a:pt x="2736721" y="235412"/>
                  </a:lnTo>
                  <a:lnTo>
                    <a:pt x="2736643" y="235814"/>
                  </a:lnTo>
                  <a:lnTo>
                    <a:pt x="2749432" y="240390"/>
                  </a:lnTo>
                  <a:lnTo>
                    <a:pt x="2766450" y="192842"/>
                  </a:lnTo>
                  <a:close/>
                </a:path>
                <a:path w="4421505" h="1085850">
                  <a:moveTo>
                    <a:pt x="2735454" y="149922"/>
                  </a:moveTo>
                  <a:lnTo>
                    <a:pt x="2731485" y="149974"/>
                  </a:lnTo>
                  <a:lnTo>
                    <a:pt x="2722784" y="150225"/>
                  </a:lnTo>
                  <a:lnTo>
                    <a:pt x="2725611" y="236034"/>
                  </a:lnTo>
                  <a:lnTo>
                    <a:pt x="2729548" y="235898"/>
                  </a:lnTo>
                  <a:lnTo>
                    <a:pt x="2733276" y="235814"/>
                  </a:lnTo>
                  <a:lnTo>
                    <a:pt x="2736529" y="235775"/>
                  </a:lnTo>
                  <a:lnTo>
                    <a:pt x="2736596" y="234813"/>
                  </a:lnTo>
                  <a:lnTo>
                    <a:pt x="2736667" y="232139"/>
                  </a:lnTo>
                  <a:lnTo>
                    <a:pt x="2735454" y="149922"/>
                  </a:lnTo>
                  <a:close/>
                </a:path>
                <a:path w="4421505" h="1085850">
                  <a:moveTo>
                    <a:pt x="2736564" y="235751"/>
                  </a:moveTo>
                  <a:close/>
                </a:path>
                <a:path w="4421505" h="1085850">
                  <a:moveTo>
                    <a:pt x="2794527" y="195376"/>
                  </a:moveTo>
                  <a:lnTo>
                    <a:pt x="2765543" y="195376"/>
                  </a:lnTo>
                  <a:lnTo>
                    <a:pt x="2751085" y="235772"/>
                  </a:lnTo>
                  <a:lnTo>
                    <a:pt x="2780065" y="235772"/>
                  </a:lnTo>
                  <a:lnTo>
                    <a:pt x="2794527" y="195376"/>
                  </a:lnTo>
                  <a:close/>
                </a:path>
                <a:path w="4421505" h="1085850">
                  <a:moveTo>
                    <a:pt x="2852484" y="195376"/>
                  </a:moveTo>
                  <a:lnTo>
                    <a:pt x="2823502" y="195376"/>
                  </a:lnTo>
                  <a:lnTo>
                    <a:pt x="2809039" y="235772"/>
                  </a:lnTo>
                  <a:lnTo>
                    <a:pt x="2838025" y="235772"/>
                  </a:lnTo>
                  <a:lnTo>
                    <a:pt x="2852484" y="195376"/>
                  </a:lnTo>
                  <a:close/>
                </a:path>
                <a:path w="4421505" h="1085850">
                  <a:moveTo>
                    <a:pt x="2870360" y="232149"/>
                  </a:moveTo>
                  <a:lnTo>
                    <a:pt x="2858752" y="232149"/>
                  </a:lnTo>
                  <a:lnTo>
                    <a:pt x="2857027" y="235772"/>
                  </a:lnTo>
                  <a:lnTo>
                    <a:pt x="2867630" y="235772"/>
                  </a:lnTo>
                  <a:lnTo>
                    <a:pt x="2870360" y="232149"/>
                  </a:lnTo>
                  <a:close/>
                </a:path>
                <a:path w="4421505" h="1085850">
                  <a:moveTo>
                    <a:pt x="2922255" y="232149"/>
                  </a:moveTo>
                  <a:lnTo>
                    <a:pt x="2892447" y="232149"/>
                  </a:lnTo>
                  <a:lnTo>
                    <a:pt x="2889096" y="235772"/>
                  </a:lnTo>
                  <a:lnTo>
                    <a:pt x="2918905" y="235772"/>
                  </a:lnTo>
                  <a:lnTo>
                    <a:pt x="2922255" y="232149"/>
                  </a:lnTo>
                  <a:close/>
                </a:path>
                <a:path w="4421505" h="1085850">
                  <a:moveTo>
                    <a:pt x="2736549" y="235412"/>
                  </a:moveTo>
                  <a:lnTo>
                    <a:pt x="2736459" y="235751"/>
                  </a:lnTo>
                  <a:lnTo>
                    <a:pt x="2736549" y="235412"/>
                  </a:lnTo>
                  <a:close/>
                </a:path>
                <a:path w="4421505" h="1085850">
                  <a:moveTo>
                    <a:pt x="2736706" y="234814"/>
                  </a:moveTo>
                  <a:lnTo>
                    <a:pt x="2736549" y="235412"/>
                  </a:lnTo>
                  <a:lnTo>
                    <a:pt x="2736522" y="235751"/>
                  </a:lnTo>
                  <a:lnTo>
                    <a:pt x="2736706" y="234814"/>
                  </a:lnTo>
                  <a:close/>
                </a:path>
                <a:path w="4421505" h="1085850">
                  <a:moveTo>
                    <a:pt x="2758364" y="152738"/>
                  </a:moveTo>
                  <a:lnTo>
                    <a:pt x="2736706" y="234813"/>
                  </a:lnTo>
                  <a:lnTo>
                    <a:pt x="2736716" y="235427"/>
                  </a:lnTo>
                  <a:lnTo>
                    <a:pt x="2765526" y="154958"/>
                  </a:lnTo>
                  <a:lnTo>
                    <a:pt x="2763191" y="154131"/>
                  </a:lnTo>
                  <a:lnTo>
                    <a:pt x="2760793" y="153387"/>
                  </a:lnTo>
                  <a:lnTo>
                    <a:pt x="2758364" y="152738"/>
                  </a:lnTo>
                  <a:close/>
                </a:path>
                <a:path w="4421505" h="1085850">
                  <a:moveTo>
                    <a:pt x="2747782" y="192842"/>
                  </a:moveTo>
                  <a:lnTo>
                    <a:pt x="2739913" y="192842"/>
                  </a:lnTo>
                  <a:lnTo>
                    <a:pt x="2736807" y="232139"/>
                  </a:lnTo>
                  <a:lnTo>
                    <a:pt x="2736706" y="234813"/>
                  </a:lnTo>
                  <a:lnTo>
                    <a:pt x="2747782" y="192842"/>
                  </a:lnTo>
                  <a:close/>
                </a:path>
                <a:path w="4421505" h="1085850">
                  <a:moveTo>
                    <a:pt x="2736087" y="192842"/>
                  </a:moveTo>
                  <a:lnTo>
                    <a:pt x="2736689" y="233637"/>
                  </a:lnTo>
                  <a:lnTo>
                    <a:pt x="2736087" y="192842"/>
                  </a:lnTo>
                  <a:close/>
                </a:path>
                <a:path w="4421505" h="1085850">
                  <a:moveTo>
                    <a:pt x="2738092" y="149880"/>
                  </a:moveTo>
                  <a:lnTo>
                    <a:pt x="2735454" y="149922"/>
                  </a:lnTo>
                  <a:lnTo>
                    <a:pt x="2736689" y="233634"/>
                  </a:lnTo>
                  <a:lnTo>
                    <a:pt x="2743286" y="150173"/>
                  </a:lnTo>
                  <a:lnTo>
                    <a:pt x="2740710" y="149974"/>
                  </a:lnTo>
                  <a:lnTo>
                    <a:pt x="2738092" y="149880"/>
                  </a:lnTo>
                  <a:close/>
                </a:path>
                <a:path w="4421505" h="1085850">
                  <a:moveTo>
                    <a:pt x="2804059" y="168748"/>
                  </a:moveTo>
                  <a:lnTo>
                    <a:pt x="2775073" y="168748"/>
                  </a:lnTo>
                  <a:lnTo>
                    <a:pt x="2766450" y="192842"/>
                  </a:lnTo>
                  <a:lnTo>
                    <a:pt x="2795434" y="192842"/>
                  </a:lnTo>
                  <a:lnTo>
                    <a:pt x="2804059" y="168748"/>
                  </a:lnTo>
                  <a:close/>
                </a:path>
                <a:path w="4421505" h="1085850">
                  <a:moveTo>
                    <a:pt x="2855429" y="187146"/>
                  </a:moveTo>
                  <a:lnTo>
                    <a:pt x="2826449" y="187146"/>
                  </a:lnTo>
                  <a:lnTo>
                    <a:pt x="2824409" y="192842"/>
                  </a:lnTo>
                  <a:lnTo>
                    <a:pt x="2853390" y="192842"/>
                  </a:lnTo>
                  <a:lnTo>
                    <a:pt x="2855429" y="187146"/>
                  </a:lnTo>
                  <a:close/>
                </a:path>
                <a:path w="4421505" h="1085850">
                  <a:moveTo>
                    <a:pt x="2868277" y="191732"/>
                  </a:moveTo>
                  <a:lnTo>
                    <a:pt x="2867879" y="192842"/>
                  </a:lnTo>
                  <a:lnTo>
                    <a:pt x="2871320" y="192842"/>
                  </a:lnTo>
                  <a:lnTo>
                    <a:pt x="2868277" y="191732"/>
                  </a:lnTo>
                  <a:close/>
                </a:path>
                <a:path w="4421505" h="1085850">
                  <a:moveTo>
                    <a:pt x="2417024" y="300566"/>
                  </a:moveTo>
                  <a:lnTo>
                    <a:pt x="2409820" y="303582"/>
                  </a:lnTo>
                  <a:lnTo>
                    <a:pt x="2402626" y="306262"/>
                  </a:lnTo>
                  <a:lnTo>
                    <a:pt x="2395495" y="308650"/>
                  </a:lnTo>
                  <a:lnTo>
                    <a:pt x="2422709" y="390082"/>
                  </a:lnTo>
                  <a:lnTo>
                    <a:pt x="2429519" y="387733"/>
                  </a:lnTo>
                  <a:lnTo>
                    <a:pt x="2436346" y="385242"/>
                  </a:lnTo>
                  <a:lnTo>
                    <a:pt x="2443187" y="382605"/>
                  </a:lnTo>
                  <a:lnTo>
                    <a:pt x="2450038" y="379820"/>
                  </a:lnTo>
                  <a:lnTo>
                    <a:pt x="2417024" y="300566"/>
                  </a:lnTo>
                  <a:close/>
                </a:path>
                <a:path w="4421505" h="1085850">
                  <a:moveTo>
                    <a:pt x="2458174" y="279855"/>
                  </a:moveTo>
                  <a:lnTo>
                    <a:pt x="2451431" y="283886"/>
                  </a:lnTo>
                  <a:lnTo>
                    <a:pt x="2444688" y="287572"/>
                  </a:lnTo>
                  <a:lnTo>
                    <a:pt x="2437955" y="290954"/>
                  </a:lnTo>
                  <a:lnTo>
                    <a:pt x="2476561" y="367653"/>
                  </a:lnTo>
                  <a:lnTo>
                    <a:pt x="2482953" y="364363"/>
                  </a:lnTo>
                  <a:lnTo>
                    <a:pt x="2489342" y="360930"/>
                  </a:lnTo>
                  <a:lnTo>
                    <a:pt x="2495725" y="357353"/>
                  </a:lnTo>
                  <a:lnTo>
                    <a:pt x="2502100" y="353633"/>
                  </a:lnTo>
                  <a:lnTo>
                    <a:pt x="2458174" y="279855"/>
                  </a:lnTo>
                  <a:close/>
                </a:path>
                <a:path w="4421505" h="1085850">
                  <a:moveTo>
                    <a:pt x="2496278" y="253458"/>
                  </a:moveTo>
                  <a:lnTo>
                    <a:pt x="2490089" y="258400"/>
                  </a:lnTo>
                  <a:lnTo>
                    <a:pt x="2483880" y="263018"/>
                  </a:lnTo>
                  <a:lnTo>
                    <a:pt x="2477660" y="267332"/>
                  </a:lnTo>
                  <a:lnTo>
                    <a:pt x="2526580" y="337884"/>
                  </a:lnTo>
                  <a:lnTo>
                    <a:pt x="2532421" y="333761"/>
                  </a:lnTo>
                  <a:lnTo>
                    <a:pt x="2538240" y="329505"/>
                  </a:lnTo>
                  <a:lnTo>
                    <a:pt x="2544035" y="325112"/>
                  </a:lnTo>
                  <a:lnTo>
                    <a:pt x="2549805" y="320576"/>
                  </a:lnTo>
                  <a:lnTo>
                    <a:pt x="2496278" y="253458"/>
                  </a:lnTo>
                  <a:close/>
                </a:path>
                <a:path w="4421505" h="1085850">
                  <a:moveTo>
                    <a:pt x="2530936" y="221993"/>
                  </a:moveTo>
                  <a:lnTo>
                    <a:pt x="2525345" y="227741"/>
                  </a:lnTo>
                  <a:lnTo>
                    <a:pt x="2519712" y="233186"/>
                  </a:lnTo>
                  <a:lnTo>
                    <a:pt x="2514047" y="238327"/>
                  </a:lnTo>
                  <a:lnTo>
                    <a:pt x="2571783" y="301865"/>
                  </a:lnTo>
                  <a:lnTo>
                    <a:pt x="2577000" y="297052"/>
                  </a:lnTo>
                  <a:lnTo>
                    <a:pt x="2582187" y="292116"/>
                  </a:lnTo>
                  <a:lnTo>
                    <a:pt x="2587346" y="287055"/>
                  </a:lnTo>
                  <a:lnTo>
                    <a:pt x="2592474" y="281865"/>
                  </a:lnTo>
                  <a:lnTo>
                    <a:pt x="2530936" y="221993"/>
                  </a:lnTo>
                  <a:close/>
                </a:path>
                <a:path w="4421505" h="1085850">
                  <a:moveTo>
                    <a:pt x="2554548" y="195491"/>
                  </a:moveTo>
                  <a:lnTo>
                    <a:pt x="2552014" y="198601"/>
                  </a:lnTo>
                  <a:lnTo>
                    <a:pt x="2549449" y="201648"/>
                  </a:lnTo>
                  <a:lnTo>
                    <a:pt x="2546873" y="204601"/>
                  </a:lnTo>
                  <a:lnTo>
                    <a:pt x="2611793" y="260808"/>
                  </a:lnTo>
                  <a:lnTo>
                    <a:pt x="2614881" y="257238"/>
                  </a:lnTo>
                  <a:lnTo>
                    <a:pt x="2618071" y="253458"/>
                  </a:lnTo>
                  <a:lnTo>
                    <a:pt x="2618890" y="252453"/>
                  </a:lnTo>
                  <a:lnTo>
                    <a:pt x="2617353" y="252453"/>
                  </a:lnTo>
                  <a:lnTo>
                    <a:pt x="2611371" y="241974"/>
                  </a:lnTo>
                  <a:lnTo>
                    <a:pt x="2554548" y="195491"/>
                  </a:lnTo>
                  <a:close/>
                </a:path>
                <a:path w="4421505" h="1085850">
                  <a:moveTo>
                    <a:pt x="2611373" y="241975"/>
                  </a:moveTo>
                  <a:lnTo>
                    <a:pt x="2617353" y="252453"/>
                  </a:lnTo>
                  <a:lnTo>
                    <a:pt x="2618305" y="251908"/>
                  </a:lnTo>
                  <a:lnTo>
                    <a:pt x="2619070" y="251385"/>
                  </a:lnTo>
                  <a:lnTo>
                    <a:pt x="2619667" y="250934"/>
                  </a:lnTo>
                  <a:lnTo>
                    <a:pt x="2615329" y="245211"/>
                  </a:lnTo>
                  <a:lnTo>
                    <a:pt x="2611373" y="241975"/>
                  </a:lnTo>
                  <a:close/>
                </a:path>
                <a:path w="4421505" h="1085850">
                  <a:moveTo>
                    <a:pt x="2615329" y="245211"/>
                  </a:moveTo>
                  <a:lnTo>
                    <a:pt x="2619667" y="250934"/>
                  </a:lnTo>
                  <a:lnTo>
                    <a:pt x="2619070" y="251385"/>
                  </a:lnTo>
                  <a:lnTo>
                    <a:pt x="2618305" y="251908"/>
                  </a:lnTo>
                  <a:lnTo>
                    <a:pt x="2617353" y="252453"/>
                  </a:lnTo>
                  <a:lnTo>
                    <a:pt x="2618127" y="252023"/>
                  </a:lnTo>
                  <a:lnTo>
                    <a:pt x="2619646" y="251248"/>
                  </a:lnTo>
                  <a:lnTo>
                    <a:pt x="2619971" y="251126"/>
                  </a:lnTo>
                  <a:lnTo>
                    <a:pt x="2621007" y="249856"/>
                  </a:lnTo>
                  <a:lnTo>
                    <a:pt x="2615329" y="245211"/>
                  </a:lnTo>
                  <a:close/>
                </a:path>
                <a:path w="4421505" h="1085850">
                  <a:moveTo>
                    <a:pt x="2619971" y="251126"/>
                  </a:moveTo>
                  <a:lnTo>
                    <a:pt x="2619646" y="251248"/>
                  </a:lnTo>
                  <a:lnTo>
                    <a:pt x="2618127" y="252023"/>
                  </a:lnTo>
                  <a:lnTo>
                    <a:pt x="2617353" y="252453"/>
                  </a:lnTo>
                  <a:lnTo>
                    <a:pt x="2618890" y="252453"/>
                  </a:lnTo>
                  <a:lnTo>
                    <a:pt x="2619971" y="251126"/>
                  </a:lnTo>
                  <a:close/>
                </a:path>
                <a:path w="4421505" h="1085850">
                  <a:moveTo>
                    <a:pt x="2608746" y="215176"/>
                  </a:moveTo>
                  <a:lnTo>
                    <a:pt x="2596079" y="215176"/>
                  </a:lnTo>
                  <a:lnTo>
                    <a:pt x="2606790" y="233945"/>
                  </a:lnTo>
                  <a:lnTo>
                    <a:pt x="2612427" y="241382"/>
                  </a:lnTo>
                  <a:lnTo>
                    <a:pt x="2621311" y="249500"/>
                  </a:lnTo>
                  <a:lnTo>
                    <a:pt x="2619971" y="251126"/>
                  </a:lnTo>
                  <a:lnTo>
                    <a:pt x="2622159" y="250306"/>
                  </a:lnTo>
                  <a:lnTo>
                    <a:pt x="2608746" y="215176"/>
                  </a:lnTo>
                  <a:close/>
                </a:path>
                <a:path w="4421505" h="1085850">
                  <a:moveTo>
                    <a:pt x="2612427" y="241382"/>
                  </a:moveTo>
                  <a:lnTo>
                    <a:pt x="2615329" y="245211"/>
                  </a:lnTo>
                  <a:lnTo>
                    <a:pt x="2621007" y="249856"/>
                  </a:lnTo>
                  <a:lnTo>
                    <a:pt x="2621311" y="249500"/>
                  </a:lnTo>
                  <a:lnTo>
                    <a:pt x="2612427" y="241382"/>
                  </a:lnTo>
                  <a:close/>
                </a:path>
                <a:path w="4421505" h="1085850">
                  <a:moveTo>
                    <a:pt x="2633995" y="222673"/>
                  </a:moveTo>
                  <a:lnTo>
                    <a:pt x="2611608" y="222673"/>
                  </a:lnTo>
                  <a:lnTo>
                    <a:pt x="2620300" y="245437"/>
                  </a:lnTo>
                  <a:lnTo>
                    <a:pt x="2639122" y="245437"/>
                  </a:lnTo>
                  <a:lnTo>
                    <a:pt x="2633995" y="222673"/>
                  </a:lnTo>
                  <a:close/>
                </a:path>
                <a:path w="4421505" h="1085850">
                  <a:moveTo>
                    <a:pt x="2655495" y="215176"/>
                  </a:moveTo>
                  <a:lnTo>
                    <a:pt x="2632306" y="215176"/>
                  </a:lnTo>
                  <a:lnTo>
                    <a:pt x="2639122" y="245437"/>
                  </a:lnTo>
                  <a:lnTo>
                    <a:pt x="2645278" y="244044"/>
                  </a:lnTo>
                  <a:lnTo>
                    <a:pt x="2652137" y="242788"/>
                  </a:lnTo>
                  <a:lnTo>
                    <a:pt x="2659477" y="241688"/>
                  </a:lnTo>
                  <a:lnTo>
                    <a:pt x="2655495" y="215176"/>
                  </a:lnTo>
                  <a:close/>
                </a:path>
                <a:path w="4421505" h="1085850">
                  <a:moveTo>
                    <a:pt x="2609517" y="238724"/>
                  </a:moveTo>
                  <a:lnTo>
                    <a:pt x="2611373" y="241975"/>
                  </a:lnTo>
                  <a:lnTo>
                    <a:pt x="2615329" y="245211"/>
                  </a:lnTo>
                  <a:lnTo>
                    <a:pt x="2612427" y="241382"/>
                  </a:lnTo>
                  <a:lnTo>
                    <a:pt x="2609517" y="238724"/>
                  </a:lnTo>
                  <a:close/>
                </a:path>
                <a:path w="4421505" h="1085850">
                  <a:moveTo>
                    <a:pt x="2591952" y="222673"/>
                  </a:moveTo>
                  <a:lnTo>
                    <a:pt x="2587778" y="222673"/>
                  </a:lnTo>
                  <a:lnTo>
                    <a:pt x="2611371" y="241974"/>
                  </a:lnTo>
                  <a:lnTo>
                    <a:pt x="2609515" y="238721"/>
                  </a:lnTo>
                  <a:lnTo>
                    <a:pt x="2591952" y="222673"/>
                  </a:lnTo>
                  <a:close/>
                </a:path>
                <a:path w="4421505" h="1085850">
                  <a:moveTo>
                    <a:pt x="2606790" y="233945"/>
                  </a:moveTo>
                  <a:lnTo>
                    <a:pt x="2609517" y="238724"/>
                  </a:lnTo>
                  <a:lnTo>
                    <a:pt x="2612427" y="241382"/>
                  </a:lnTo>
                  <a:lnTo>
                    <a:pt x="2606790" y="233945"/>
                  </a:lnTo>
                  <a:close/>
                </a:path>
                <a:path w="4421505" h="1085850">
                  <a:moveTo>
                    <a:pt x="2596079" y="215176"/>
                  </a:moveTo>
                  <a:lnTo>
                    <a:pt x="2606790" y="233945"/>
                  </a:lnTo>
                  <a:lnTo>
                    <a:pt x="2596079" y="215176"/>
                  </a:lnTo>
                  <a:close/>
                </a:path>
                <a:path w="4421505" h="1085850">
                  <a:moveTo>
                    <a:pt x="2600355" y="222673"/>
                  </a:moveTo>
                  <a:lnTo>
                    <a:pt x="2598247" y="222673"/>
                  </a:lnTo>
                  <a:lnTo>
                    <a:pt x="2606784" y="233937"/>
                  </a:lnTo>
                  <a:lnTo>
                    <a:pt x="2600355" y="222673"/>
                  </a:lnTo>
                  <a:close/>
                </a:path>
                <a:path w="4421505" h="1085850">
                  <a:moveTo>
                    <a:pt x="2554548" y="195491"/>
                  </a:moveTo>
                  <a:lnTo>
                    <a:pt x="2587778" y="222673"/>
                  </a:lnTo>
                  <a:lnTo>
                    <a:pt x="2554548" y="195491"/>
                  </a:lnTo>
                  <a:close/>
                </a:path>
                <a:path w="4421505" h="1085850">
                  <a:moveTo>
                    <a:pt x="2577645" y="195491"/>
                  </a:moveTo>
                  <a:lnTo>
                    <a:pt x="2562205" y="195491"/>
                  </a:lnTo>
                  <a:lnTo>
                    <a:pt x="2591952" y="222673"/>
                  </a:lnTo>
                  <a:lnTo>
                    <a:pt x="2598247" y="222673"/>
                  </a:lnTo>
                  <a:lnTo>
                    <a:pt x="2577645" y="195491"/>
                  </a:lnTo>
                  <a:close/>
                </a:path>
                <a:path w="4421505" h="1085850">
                  <a:moveTo>
                    <a:pt x="2627873" y="195491"/>
                  </a:moveTo>
                  <a:lnTo>
                    <a:pt x="2601230" y="195491"/>
                  </a:lnTo>
                  <a:lnTo>
                    <a:pt x="2608746" y="215176"/>
                  </a:lnTo>
                  <a:lnTo>
                    <a:pt x="2632306" y="215176"/>
                  </a:lnTo>
                  <a:lnTo>
                    <a:pt x="2627873" y="195491"/>
                  </a:lnTo>
                  <a:close/>
                </a:path>
                <a:path w="4421505" h="1085850">
                  <a:moveTo>
                    <a:pt x="2557930" y="191585"/>
                  </a:moveTo>
                  <a:lnTo>
                    <a:pt x="2556663" y="192978"/>
                  </a:lnTo>
                  <a:lnTo>
                    <a:pt x="2555532" y="194297"/>
                  </a:lnTo>
                  <a:lnTo>
                    <a:pt x="2554548" y="195491"/>
                  </a:lnTo>
                  <a:lnTo>
                    <a:pt x="2562205" y="195491"/>
                  </a:lnTo>
                  <a:lnTo>
                    <a:pt x="2557930" y="191585"/>
                  </a:lnTo>
                  <a:close/>
                </a:path>
                <a:path w="4421505" h="1085850">
                  <a:moveTo>
                    <a:pt x="2574799" y="177889"/>
                  </a:moveTo>
                  <a:lnTo>
                    <a:pt x="2572213" y="179366"/>
                  </a:lnTo>
                  <a:lnTo>
                    <a:pt x="2569888" y="180936"/>
                  </a:lnTo>
                  <a:lnTo>
                    <a:pt x="2567804" y="182507"/>
                  </a:lnTo>
                  <a:lnTo>
                    <a:pt x="2577645" y="195491"/>
                  </a:lnTo>
                  <a:lnTo>
                    <a:pt x="2584844" y="195491"/>
                  </a:lnTo>
                  <a:lnTo>
                    <a:pt x="2574799" y="177889"/>
                  </a:lnTo>
                  <a:close/>
                </a:path>
                <a:path w="4421505" h="1085850">
                  <a:moveTo>
                    <a:pt x="2591531" y="170089"/>
                  </a:moveTo>
                  <a:lnTo>
                    <a:pt x="2586013" y="172193"/>
                  </a:lnTo>
                  <a:lnTo>
                    <a:pt x="2580296" y="174748"/>
                  </a:lnTo>
                  <a:lnTo>
                    <a:pt x="2574799" y="177889"/>
                  </a:lnTo>
                  <a:lnTo>
                    <a:pt x="2584844" y="195491"/>
                  </a:lnTo>
                  <a:lnTo>
                    <a:pt x="2601230" y="195491"/>
                  </a:lnTo>
                  <a:lnTo>
                    <a:pt x="2591531" y="170089"/>
                  </a:lnTo>
                  <a:close/>
                </a:path>
                <a:path w="4421505" h="1085850">
                  <a:moveTo>
                    <a:pt x="2646723" y="156780"/>
                  </a:moveTo>
                  <a:lnTo>
                    <a:pt x="2640034" y="157841"/>
                  </a:lnTo>
                  <a:lnTo>
                    <a:pt x="2633370" y="159004"/>
                  </a:lnTo>
                  <a:lnTo>
                    <a:pt x="2626766" y="160274"/>
                  </a:lnTo>
                  <a:lnTo>
                    <a:pt x="2620253" y="161659"/>
                  </a:lnTo>
                  <a:lnTo>
                    <a:pt x="2627873" y="195491"/>
                  </a:lnTo>
                  <a:lnTo>
                    <a:pt x="2652538" y="195491"/>
                  </a:lnTo>
                  <a:lnTo>
                    <a:pt x="2646723" y="156780"/>
                  </a:lnTo>
                  <a:close/>
                </a:path>
                <a:path w="4421505" h="1085850">
                  <a:moveTo>
                    <a:pt x="1932432" y="395925"/>
                  </a:moveTo>
                  <a:lnTo>
                    <a:pt x="1932316" y="481775"/>
                  </a:lnTo>
                  <a:lnTo>
                    <a:pt x="1934598" y="481775"/>
                  </a:lnTo>
                  <a:lnTo>
                    <a:pt x="1936860" y="481692"/>
                  </a:lnTo>
                  <a:lnTo>
                    <a:pt x="1939132" y="481514"/>
                  </a:lnTo>
                  <a:lnTo>
                    <a:pt x="1932432" y="395925"/>
                  </a:lnTo>
                  <a:close/>
                </a:path>
                <a:path w="4421505" h="1085850">
                  <a:moveTo>
                    <a:pt x="1932777" y="395851"/>
                  </a:moveTo>
                  <a:lnTo>
                    <a:pt x="1952608" y="479388"/>
                  </a:lnTo>
                  <a:lnTo>
                    <a:pt x="1954818" y="478865"/>
                  </a:lnTo>
                  <a:lnTo>
                    <a:pt x="1957017" y="478236"/>
                  </a:lnTo>
                  <a:lnTo>
                    <a:pt x="1959184" y="477545"/>
                  </a:lnTo>
                  <a:lnTo>
                    <a:pt x="1932777" y="395851"/>
                  </a:lnTo>
                  <a:close/>
                </a:path>
                <a:path w="4421505" h="1085850">
                  <a:moveTo>
                    <a:pt x="1959330" y="436698"/>
                  </a:moveTo>
                  <a:lnTo>
                    <a:pt x="1945980" y="436698"/>
                  </a:lnTo>
                  <a:lnTo>
                    <a:pt x="1959184" y="477545"/>
                  </a:lnTo>
                  <a:lnTo>
                    <a:pt x="1971268" y="473629"/>
                  </a:lnTo>
                  <a:lnTo>
                    <a:pt x="1959330" y="436698"/>
                  </a:lnTo>
                  <a:close/>
                </a:path>
                <a:path w="4421505" h="1085850">
                  <a:moveTo>
                    <a:pt x="2012713" y="436698"/>
                  </a:moveTo>
                  <a:lnTo>
                    <a:pt x="1986022" y="436698"/>
                  </a:lnTo>
                  <a:lnTo>
                    <a:pt x="1995434" y="465828"/>
                  </a:lnTo>
                  <a:lnTo>
                    <a:pt x="2019601" y="458017"/>
                  </a:lnTo>
                  <a:lnTo>
                    <a:pt x="2012713" y="436698"/>
                  </a:lnTo>
                  <a:close/>
                </a:path>
                <a:path w="4421505" h="1085850">
                  <a:moveTo>
                    <a:pt x="2066103" y="436698"/>
                  </a:moveTo>
                  <a:lnTo>
                    <a:pt x="2039403" y="436698"/>
                  </a:lnTo>
                  <a:lnTo>
                    <a:pt x="2043768" y="450206"/>
                  </a:lnTo>
                  <a:lnTo>
                    <a:pt x="2067945" y="442394"/>
                  </a:lnTo>
                  <a:lnTo>
                    <a:pt x="2066103" y="436698"/>
                  </a:lnTo>
                  <a:close/>
                </a:path>
                <a:path w="4421505" h="1085850">
                  <a:moveTo>
                    <a:pt x="1932777" y="395851"/>
                  </a:moveTo>
                  <a:lnTo>
                    <a:pt x="1945980" y="436698"/>
                  </a:lnTo>
                  <a:lnTo>
                    <a:pt x="1932777" y="395851"/>
                  </a:lnTo>
                  <a:close/>
                </a:path>
                <a:path w="4421505" h="1085850">
                  <a:moveTo>
                    <a:pt x="1972823" y="395851"/>
                  </a:moveTo>
                  <a:lnTo>
                    <a:pt x="1946126" y="395851"/>
                  </a:lnTo>
                  <a:lnTo>
                    <a:pt x="1959330" y="436698"/>
                  </a:lnTo>
                  <a:lnTo>
                    <a:pt x="1986022" y="436698"/>
                  </a:lnTo>
                  <a:lnTo>
                    <a:pt x="1972823" y="395851"/>
                  </a:lnTo>
                  <a:close/>
                </a:path>
                <a:path w="4421505" h="1085850">
                  <a:moveTo>
                    <a:pt x="2026205" y="395851"/>
                  </a:moveTo>
                  <a:lnTo>
                    <a:pt x="1999514" y="395851"/>
                  </a:lnTo>
                  <a:lnTo>
                    <a:pt x="2012713" y="436698"/>
                  </a:lnTo>
                  <a:lnTo>
                    <a:pt x="2039403" y="436698"/>
                  </a:lnTo>
                  <a:lnTo>
                    <a:pt x="2026205" y="395851"/>
                  </a:lnTo>
                  <a:close/>
                </a:path>
                <a:path w="4421505" h="1085850">
                  <a:moveTo>
                    <a:pt x="2079590" y="395851"/>
                  </a:moveTo>
                  <a:lnTo>
                    <a:pt x="2052896" y="395851"/>
                  </a:lnTo>
                  <a:lnTo>
                    <a:pt x="2065416" y="434573"/>
                  </a:lnTo>
                  <a:lnTo>
                    <a:pt x="2092112" y="434573"/>
                  </a:lnTo>
                  <a:lnTo>
                    <a:pt x="2079590" y="395851"/>
                  </a:lnTo>
                  <a:close/>
                </a:path>
                <a:path w="4421505" h="1085850">
                  <a:moveTo>
                    <a:pt x="2132976" y="395851"/>
                  </a:moveTo>
                  <a:lnTo>
                    <a:pt x="2106284" y="395851"/>
                  </a:lnTo>
                  <a:lnTo>
                    <a:pt x="2113754" y="418961"/>
                  </a:lnTo>
                  <a:lnTo>
                    <a:pt x="2140446" y="418961"/>
                  </a:lnTo>
                  <a:lnTo>
                    <a:pt x="2132976" y="395851"/>
                  </a:lnTo>
                  <a:close/>
                </a:path>
                <a:path w="4421505" h="1085850">
                  <a:moveTo>
                    <a:pt x="2186363" y="395851"/>
                  </a:moveTo>
                  <a:lnTo>
                    <a:pt x="2159676" y="395851"/>
                  </a:lnTo>
                  <a:lnTo>
                    <a:pt x="2162094" y="403328"/>
                  </a:lnTo>
                  <a:lnTo>
                    <a:pt x="2188779" y="403328"/>
                  </a:lnTo>
                  <a:lnTo>
                    <a:pt x="2186363" y="395851"/>
                  </a:lnTo>
                  <a:close/>
                </a:path>
                <a:path w="4421505" h="1085850">
                  <a:moveTo>
                    <a:pt x="1944860" y="391935"/>
                  </a:moveTo>
                  <a:lnTo>
                    <a:pt x="1932777" y="395851"/>
                  </a:lnTo>
                  <a:lnTo>
                    <a:pt x="1946126" y="395851"/>
                  </a:lnTo>
                  <a:lnTo>
                    <a:pt x="1944860" y="391935"/>
                  </a:lnTo>
                  <a:close/>
                </a:path>
                <a:path w="4421505" h="1085850">
                  <a:moveTo>
                    <a:pt x="1993204" y="376323"/>
                  </a:moveTo>
                  <a:lnTo>
                    <a:pt x="1969037" y="384134"/>
                  </a:lnTo>
                  <a:lnTo>
                    <a:pt x="1972823" y="395851"/>
                  </a:lnTo>
                  <a:lnTo>
                    <a:pt x="1999514" y="395851"/>
                  </a:lnTo>
                  <a:lnTo>
                    <a:pt x="1993204" y="376323"/>
                  </a:lnTo>
                  <a:close/>
                </a:path>
                <a:path w="4421505" h="1085850">
                  <a:moveTo>
                    <a:pt x="2041527" y="360690"/>
                  </a:moveTo>
                  <a:lnTo>
                    <a:pt x="2017371" y="368512"/>
                  </a:lnTo>
                  <a:lnTo>
                    <a:pt x="2026205" y="395851"/>
                  </a:lnTo>
                  <a:lnTo>
                    <a:pt x="2052896" y="395851"/>
                  </a:lnTo>
                  <a:lnTo>
                    <a:pt x="2041527" y="360690"/>
                  </a:lnTo>
                  <a:close/>
                </a:path>
                <a:path w="4421505" h="1085850">
                  <a:moveTo>
                    <a:pt x="2089871" y="345078"/>
                  </a:moveTo>
                  <a:lnTo>
                    <a:pt x="2065694" y="352879"/>
                  </a:lnTo>
                  <a:lnTo>
                    <a:pt x="2079590" y="395851"/>
                  </a:lnTo>
                  <a:lnTo>
                    <a:pt x="2106284" y="395851"/>
                  </a:lnTo>
                  <a:lnTo>
                    <a:pt x="2089871" y="345078"/>
                  </a:lnTo>
                  <a:close/>
                </a:path>
                <a:path w="4421505" h="1085850">
                  <a:moveTo>
                    <a:pt x="2138205" y="329455"/>
                  </a:moveTo>
                  <a:lnTo>
                    <a:pt x="2114038" y="337267"/>
                  </a:lnTo>
                  <a:lnTo>
                    <a:pt x="2132976" y="395851"/>
                  </a:lnTo>
                  <a:lnTo>
                    <a:pt x="2159676" y="395851"/>
                  </a:lnTo>
                  <a:lnTo>
                    <a:pt x="2138205" y="329455"/>
                  </a:lnTo>
                  <a:close/>
                </a:path>
                <a:path w="4421505" h="1085850">
                  <a:moveTo>
                    <a:pt x="2174455" y="317728"/>
                  </a:moveTo>
                  <a:lnTo>
                    <a:pt x="2162372" y="321634"/>
                  </a:lnTo>
                  <a:lnTo>
                    <a:pt x="2186363" y="395851"/>
                  </a:lnTo>
                  <a:lnTo>
                    <a:pt x="2199708" y="395851"/>
                  </a:lnTo>
                  <a:lnTo>
                    <a:pt x="2174455" y="317728"/>
                  </a:lnTo>
                  <a:close/>
                </a:path>
                <a:path w="4421505" h="1085850">
                  <a:moveTo>
                    <a:pt x="2194908" y="358585"/>
                  </a:moveTo>
                  <a:lnTo>
                    <a:pt x="2187662" y="358585"/>
                  </a:lnTo>
                  <a:lnTo>
                    <a:pt x="2199708" y="395851"/>
                  </a:lnTo>
                  <a:lnTo>
                    <a:pt x="2200539" y="395851"/>
                  </a:lnTo>
                  <a:lnTo>
                    <a:pt x="2194908" y="358585"/>
                  </a:lnTo>
                  <a:close/>
                </a:path>
                <a:path w="4421505" h="1085850">
                  <a:moveTo>
                    <a:pt x="2174455" y="317728"/>
                  </a:moveTo>
                  <a:lnTo>
                    <a:pt x="2187662" y="358585"/>
                  </a:lnTo>
                  <a:lnTo>
                    <a:pt x="2174455" y="317728"/>
                  </a:lnTo>
                  <a:close/>
                </a:path>
                <a:path w="4421505" h="1085850">
                  <a:moveTo>
                    <a:pt x="2188245" y="314493"/>
                  </a:moveTo>
                  <a:lnTo>
                    <a:pt x="2183669" y="315184"/>
                  </a:lnTo>
                  <a:lnTo>
                    <a:pt x="2179052" y="316252"/>
                  </a:lnTo>
                  <a:lnTo>
                    <a:pt x="2174455" y="317728"/>
                  </a:lnTo>
                  <a:lnTo>
                    <a:pt x="2188734" y="317728"/>
                  </a:lnTo>
                  <a:lnTo>
                    <a:pt x="2188245" y="314493"/>
                  </a:lnTo>
                  <a:close/>
                </a:path>
                <a:path w="4421505" h="1085850">
                  <a:moveTo>
                    <a:pt x="2229344" y="358334"/>
                  </a:moveTo>
                  <a:lnTo>
                    <a:pt x="2216045" y="358334"/>
                  </a:lnTo>
                  <a:lnTo>
                    <a:pt x="2204967" y="399809"/>
                  </a:lnTo>
                  <a:lnTo>
                    <a:pt x="2209721" y="401076"/>
                  </a:lnTo>
                  <a:lnTo>
                    <a:pt x="2214674" y="402260"/>
                  </a:lnTo>
                  <a:lnTo>
                    <a:pt x="2219804" y="403348"/>
                  </a:lnTo>
                  <a:lnTo>
                    <a:pt x="2229344" y="358334"/>
                  </a:lnTo>
                  <a:close/>
                </a:path>
                <a:path w="4421505" h="1085850">
                  <a:moveTo>
                    <a:pt x="2214841" y="314377"/>
                  </a:moveTo>
                  <a:lnTo>
                    <a:pt x="2203145" y="399432"/>
                  </a:lnTo>
                  <a:lnTo>
                    <a:pt x="2203690" y="399506"/>
                  </a:lnTo>
                  <a:lnTo>
                    <a:pt x="2204297" y="399621"/>
                  </a:lnTo>
                  <a:lnTo>
                    <a:pt x="2204967" y="399809"/>
                  </a:lnTo>
                  <a:lnTo>
                    <a:pt x="2227124" y="316859"/>
                  </a:lnTo>
                  <a:lnTo>
                    <a:pt x="2223155" y="315801"/>
                  </a:lnTo>
                  <a:lnTo>
                    <a:pt x="2219051" y="314953"/>
                  </a:lnTo>
                  <a:lnTo>
                    <a:pt x="2214841" y="314377"/>
                  </a:lnTo>
                  <a:close/>
                </a:path>
                <a:path w="4421505" h="1085850">
                  <a:moveTo>
                    <a:pt x="1857700" y="433243"/>
                  </a:moveTo>
                  <a:lnTo>
                    <a:pt x="1852748" y="433243"/>
                  </a:lnTo>
                  <a:lnTo>
                    <a:pt x="1846643" y="481074"/>
                  </a:lnTo>
                  <a:lnTo>
                    <a:pt x="1850297" y="481545"/>
                  </a:lnTo>
                  <a:lnTo>
                    <a:pt x="1853994" y="481775"/>
                  </a:lnTo>
                  <a:lnTo>
                    <a:pt x="1857700" y="481775"/>
                  </a:lnTo>
                  <a:lnTo>
                    <a:pt x="1857700" y="433243"/>
                  </a:lnTo>
                  <a:close/>
                </a:path>
                <a:path w="4421505" h="1085850">
                  <a:moveTo>
                    <a:pt x="1876349" y="433243"/>
                  </a:moveTo>
                  <a:lnTo>
                    <a:pt x="1857700" y="433243"/>
                  </a:lnTo>
                  <a:lnTo>
                    <a:pt x="1857700" y="481775"/>
                  </a:lnTo>
                  <a:lnTo>
                    <a:pt x="1876349" y="481775"/>
                  </a:lnTo>
                  <a:lnTo>
                    <a:pt x="1876349" y="433243"/>
                  </a:lnTo>
                  <a:close/>
                </a:path>
                <a:path w="4421505" h="1085850">
                  <a:moveTo>
                    <a:pt x="1842150" y="433243"/>
                  </a:moveTo>
                  <a:lnTo>
                    <a:pt x="1836077" y="433243"/>
                  </a:lnTo>
                  <a:lnTo>
                    <a:pt x="1815199" y="470739"/>
                  </a:lnTo>
                  <a:lnTo>
                    <a:pt x="1818445" y="472551"/>
                  </a:lnTo>
                  <a:lnTo>
                    <a:pt x="1821785" y="474153"/>
                  </a:lnTo>
                  <a:lnTo>
                    <a:pt x="1825220" y="475524"/>
                  </a:lnTo>
                  <a:lnTo>
                    <a:pt x="1842150" y="433243"/>
                  </a:lnTo>
                  <a:close/>
                </a:path>
                <a:path w="4421505" h="1085850">
                  <a:moveTo>
                    <a:pt x="1848956" y="410113"/>
                  </a:moveTo>
                  <a:lnTo>
                    <a:pt x="1835354" y="410113"/>
                  </a:lnTo>
                  <a:lnTo>
                    <a:pt x="1804822" y="464959"/>
                  </a:lnTo>
                  <a:lnTo>
                    <a:pt x="1815199" y="470739"/>
                  </a:lnTo>
                  <a:lnTo>
                    <a:pt x="1848956" y="410113"/>
                  </a:lnTo>
                  <a:close/>
                </a:path>
                <a:path w="4421505" h="1085850">
                  <a:moveTo>
                    <a:pt x="1808156" y="410113"/>
                  </a:moveTo>
                  <a:lnTo>
                    <a:pt x="1794556" y="410113"/>
                  </a:lnTo>
                  <a:lnTo>
                    <a:pt x="1773671" y="447630"/>
                  </a:lnTo>
                  <a:lnTo>
                    <a:pt x="1784048" y="453410"/>
                  </a:lnTo>
                  <a:lnTo>
                    <a:pt x="1808156" y="410113"/>
                  </a:lnTo>
                  <a:close/>
                </a:path>
                <a:path w="4421505" h="1085850">
                  <a:moveTo>
                    <a:pt x="1792488" y="363800"/>
                  </a:moveTo>
                  <a:lnTo>
                    <a:pt x="1773274" y="447473"/>
                  </a:lnTo>
                  <a:lnTo>
                    <a:pt x="1773671" y="447630"/>
                  </a:lnTo>
                  <a:lnTo>
                    <a:pt x="1794556" y="410113"/>
                  </a:lnTo>
                  <a:lnTo>
                    <a:pt x="1815429" y="372616"/>
                  </a:lnTo>
                  <a:lnTo>
                    <a:pt x="1808142" y="368543"/>
                  </a:lnTo>
                  <a:lnTo>
                    <a:pt x="1800404" y="365601"/>
                  </a:lnTo>
                  <a:lnTo>
                    <a:pt x="1792488" y="363800"/>
                  </a:lnTo>
                  <a:close/>
                </a:path>
                <a:path w="4421505" h="1085850">
                  <a:moveTo>
                    <a:pt x="1857512" y="395914"/>
                  </a:moveTo>
                  <a:lnTo>
                    <a:pt x="1857093" y="395925"/>
                  </a:lnTo>
                  <a:lnTo>
                    <a:pt x="1842150" y="433243"/>
                  </a:lnTo>
                  <a:lnTo>
                    <a:pt x="1852748" y="433243"/>
                  </a:lnTo>
                  <a:lnTo>
                    <a:pt x="1857512" y="395914"/>
                  </a:lnTo>
                  <a:close/>
                </a:path>
                <a:path w="4421505" h="1085850">
                  <a:moveTo>
                    <a:pt x="1846580" y="389946"/>
                  </a:moveTo>
                  <a:lnTo>
                    <a:pt x="1819386" y="389946"/>
                  </a:lnTo>
                  <a:lnTo>
                    <a:pt x="1808156" y="410113"/>
                  </a:lnTo>
                  <a:lnTo>
                    <a:pt x="1835354" y="410113"/>
                  </a:lnTo>
                  <a:lnTo>
                    <a:pt x="1846580" y="389946"/>
                  </a:lnTo>
                  <a:close/>
                </a:path>
                <a:path w="4421505" h="1085850">
                  <a:moveTo>
                    <a:pt x="1856967" y="395726"/>
                  </a:moveTo>
                  <a:lnTo>
                    <a:pt x="1848957" y="410113"/>
                  </a:lnTo>
                  <a:lnTo>
                    <a:pt x="1851412" y="410113"/>
                  </a:lnTo>
                  <a:lnTo>
                    <a:pt x="1857135" y="395820"/>
                  </a:lnTo>
                  <a:lnTo>
                    <a:pt x="1856967" y="395726"/>
                  </a:lnTo>
                  <a:close/>
                </a:path>
                <a:path w="4421505" h="1085850">
                  <a:moveTo>
                    <a:pt x="1857575" y="395914"/>
                  </a:moveTo>
                  <a:lnTo>
                    <a:pt x="1855700" y="410113"/>
                  </a:lnTo>
                  <a:lnTo>
                    <a:pt x="1857700" y="410113"/>
                  </a:lnTo>
                  <a:lnTo>
                    <a:pt x="1857575" y="395914"/>
                  </a:lnTo>
                  <a:close/>
                </a:path>
                <a:path w="4421505" h="1085850">
                  <a:moveTo>
                    <a:pt x="1876349" y="395925"/>
                  </a:moveTo>
                  <a:lnTo>
                    <a:pt x="1857700" y="395925"/>
                  </a:lnTo>
                  <a:lnTo>
                    <a:pt x="1857700" y="410113"/>
                  </a:lnTo>
                  <a:lnTo>
                    <a:pt x="1876349" y="410113"/>
                  </a:lnTo>
                  <a:lnTo>
                    <a:pt x="1876349" y="395925"/>
                  </a:lnTo>
                  <a:close/>
                </a:path>
                <a:path w="4421505" h="1085850">
                  <a:moveTo>
                    <a:pt x="1696396" y="395925"/>
                  </a:moveTo>
                  <a:lnTo>
                    <a:pt x="1679172" y="395925"/>
                  </a:lnTo>
                  <a:lnTo>
                    <a:pt x="1679172" y="481775"/>
                  </a:lnTo>
                  <a:lnTo>
                    <a:pt x="1696396" y="481775"/>
                  </a:lnTo>
                  <a:lnTo>
                    <a:pt x="1696396" y="395925"/>
                  </a:lnTo>
                  <a:close/>
                </a:path>
                <a:path w="4421505" h="1085850">
                  <a:moveTo>
                    <a:pt x="1696637" y="395904"/>
                  </a:moveTo>
                  <a:lnTo>
                    <a:pt x="1696491" y="395925"/>
                  </a:lnTo>
                  <a:lnTo>
                    <a:pt x="1696396" y="481775"/>
                  </a:lnTo>
                  <a:lnTo>
                    <a:pt x="1700951" y="481775"/>
                  </a:lnTo>
                  <a:lnTo>
                    <a:pt x="1705464" y="481419"/>
                  </a:lnTo>
                  <a:lnTo>
                    <a:pt x="1709914" y="480718"/>
                  </a:lnTo>
                  <a:lnTo>
                    <a:pt x="1696637" y="395904"/>
                  </a:lnTo>
                  <a:close/>
                </a:path>
                <a:path w="4421505" h="1085850">
                  <a:moveTo>
                    <a:pt x="1697297" y="395631"/>
                  </a:moveTo>
                  <a:lnTo>
                    <a:pt x="1697172" y="395925"/>
                  </a:lnTo>
                  <a:lnTo>
                    <a:pt x="1735652" y="472477"/>
                  </a:lnTo>
                  <a:lnTo>
                    <a:pt x="1739683" y="470435"/>
                  </a:lnTo>
                  <a:lnTo>
                    <a:pt x="1743568" y="468100"/>
                  </a:lnTo>
                  <a:lnTo>
                    <a:pt x="1747264" y="465451"/>
                  </a:lnTo>
                  <a:lnTo>
                    <a:pt x="1722270" y="430552"/>
                  </a:lnTo>
                  <a:lnTo>
                    <a:pt x="1697297" y="395631"/>
                  </a:lnTo>
                  <a:close/>
                </a:path>
                <a:path w="4421505" h="1085850">
                  <a:moveTo>
                    <a:pt x="1722288" y="430552"/>
                  </a:moveTo>
                  <a:lnTo>
                    <a:pt x="1747264" y="465451"/>
                  </a:lnTo>
                  <a:lnTo>
                    <a:pt x="1722288" y="430552"/>
                  </a:lnTo>
                  <a:close/>
                </a:path>
                <a:path w="4421505" h="1085850">
                  <a:moveTo>
                    <a:pt x="1703485" y="391202"/>
                  </a:moveTo>
                  <a:lnTo>
                    <a:pt x="1697297" y="395631"/>
                  </a:lnTo>
                  <a:lnTo>
                    <a:pt x="1747264" y="465451"/>
                  </a:lnTo>
                  <a:lnTo>
                    <a:pt x="1753452" y="461033"/>
                  </a:lnTo>
                  <a:lnTo>
                    <a:pt x="1703485" y="391202"/>
                  </a:lnTo>
                  <a:close/>
                </a:path>
                <a:path w="4421505" h="1085850">
                  <a:moveTo>
                    <a:pt x="1750390" y="430552"/>
                  </a:moveTo>
                  <a:lnTo>
                    <a:pt x="1731642" y="430552"/>
                  </a:lnTo>
                  <a:lnTo>
                    <a:pt x="1747099" y="452153"/>
                  </a:lnTo>
                  <a:lnTo>
                    <a:pt x="1765850" y="452153"/>
                  </a:lnTo>
                  <a:lnTo>
                    <a:pt x="1750390" y="430552"/>
                  </a:lnTo>
                  <a:close/>
                </a:path>
                <a:path w="4421505" h="1085850">
                  <a:moveTo>
                    <a:pt x="1722071" y="377904"/>
                  </a:moveTo>
                  <a:lnTo>
                    <a:pt x="1715883" y="382333"/>
                  </a:lnTo>
                  <a:lnTo>
                    <a:pt x="1765850" y="452153"/>
                  </a:lnTo>
                  <a:lnTo>
                    <a:pt x="1772048" y="447724"/>
                  </a:lnTo>
                  <a:lnTo>
                    <a:pt x="1722071" y="377904"/>
                  </a:lnTo>
                  <a:close/>
                </a:path>
                <a:path w="4421505" h="1085850">
                  <a:moveTo>
                    <a:pt x="1743882" y="366543"/>
                  </a:moveTo>
                  <a:lnTo>
                    <a:pt x="1736207" y="369245"/>
                  </a:lnTo>
                  <a:lnTo>
                    <a:pt x="1728856" y="373035"/>
                  </a:lnTo>
                  <a:lnTo>
                    <a:pt x="1722071" y="377904"/>
                  </a:lnTo>
                  <a:lnTo>
                    <a:pt x="1772048" y="447724"/>
                  </a:lnTo>
                  <a:lnTo>
                    <a:pt x="1747065" y="412804"/>
                  </a:lnTo>
                  <a:lnTo>
                    <a:pt x="1760181" y="412804"/>
                  </a:lnTo>
                  <a:lnTo>
                    <a:pt x="1743882" y="366543"/>
                  </a:lnTo>
                  <a:close/>
                </a:path>
                <a:path w="4421505" h="1085850">
                  <a:moveTo>
                    <a:pt x="1760181" y="412804"/>
                  </a:moveTo>
                  <a:lnTo>
                    <a:pt x="1747065" y="412804"/>
                  </a:lnTo>
                  <a:lnTo>
                    <a:pt x="1772048" y="447724"/>
                  </a:lnTo>
                  <a:lnTo>
                    <a:pt x="1772415" y="447525"/>
                  </a:lnTo>
                  <a:lnTo>
                    <a:pt x="1760181" y="412804"/>
                  </a:lnTo>
                  <a:close/>
                </a:path>
                <a:path w="4421505" h="1085850">
                  <a:moveTo>
                    <a:pt x="1186475" y="664231"/>
                  </a:moveTo>
                  <a:lnTo>
                    <a:pt x="1186202" y="664377"/>
                  </a:lnTo>
                  <a:lnTo>
                    <a:pt x="1217605" y="744270"/>
                  </a:lnTo>
                  <a:lnTo>
                    <a:pt x="1222945" y="742186"/>
                  </a:lnTo>
                  <a:lnTo>
                    <a:pt x="1228086" y="739558"/>
                  </a:lnTo>
                  <a:lnTo>
                    <a:pt x="1232976" y="736406"/>
                  </a:lnTo>
                  <a:lnTo>
                    <a:pt x="1186475" y="664231"/>
                  </a:lnTo>
                  <a:close/>
                </a:path>
                <a:path w="4421505" h="1085850">
                  <a:moveTo>
                    <a:pt x="1198893" y="656231"/>
                  </a:moveTo>
                  <a:lnTo>
                    <a:pt x="1186475" y="664231"/>
                  </a:lnTo>
                  <a:lnTo>
                    <a:pt x="1232976" y="736406"/>
                  </a:lnTo>
                  <a:lnTo>
                    <a:pt x="1209730" y="700313"/>
                  </a:lnTo>
                  <a:lnTo>
                    <a:pt x="1227294" y="700313"/>
                  </a:lnTo>
                  <a:lnTo>
                    <a:pt x="1198893" y="656231"/>
                  </a:lnTo>
                  <a:close/>
                </a:path>
                <a:path w="4421505" h="1085850">
                  <a:moveTo>
                    <a:pt x="1227294" y="700313"/>
                  </a:moveTo>
                  <a:lnTo>
                    <a:pt x="1209730" y="700313"/>
                  </a:lnTo>
                  <a:lnTo>
                    <a:pt x="1232976" y="736406"/>
                  </a:lnTo>
                  <a:lnTo>
                    <a:pt x="1245394" y="728407"/>
                  </a:lnTo>
                  <a:lnTo>
                    <a:pt x="1227294" y="700313"/>
                  </a:lnTo>
                  <a:close/>
                </a:path>
                <a:path w="4421505" h="1085850">
                  <a:moveTo>
                    <a:pt x="1262448" y="700313"/>
                  </a:moveTo>
                  <a:lnTo>
                    <a:pt x="1227294" y="700313"/>
                  </a:lnTo>
                  <a:lnTo>
                    <a:pt x="1235086" y="712407"/>
                  </a:lnTo>
                  <a:lnTo>
                    <a:pt x="1270242" y="712407"/>
                  </a:lnTo>
                  <a:lnTo>
                    <a:pt x="1262448" y="700313"/>
                  </a:lnTo>
                  <a:close/>
                </a:path>
                <a:path w="4421505" h="1085850">
                  <a:moveTo>
                    <a:pt x="1248577" y="624232"/>
                  </a:moveTo>
                  <a:lnTo>
                    <a:pt x="1223730" y="640231"/>
                  </a:lnTo>
                  <a:lnTo>
                    <a:pt x="1270242" y="712407"/>
                  </a:lnTo>
                  <a:lnTo>
                    <a:pt x="1295068" y="696408"/>
                  </a:lnTo>
                  <a:lnTo>
                    <a:pt x="1248577" y="624232"/>
                  </a:lnTo>
                  <a:close/>
                </a:path>
                <a:path w="4421505" h="1085850">
                  <a:moveTo>
                    <a:pt x="1285843" y="600222"/>
                  </a:moveTo>
                  <a:lnTo>
                    <a:pt x="1273414" y="608232"/>
                  </a:lnTo>
                  <a:lnTo>
                    <a:pt x="1319905" y="680408"/>
                  </a:lnTo>
                  <a:lnTo>
                    <a:pt x="1332334" y="672408"/>
                  </a:lnTo>
                  <a:lnTo>
                    <a:pt x="1285843" y="600222"/>
                  </a:lnTo>
                  <a:close/>
                </a:path>
                <a:path w="4421505" h="1085850">
                  <a:moveTo>
                    <a:pt x="1311536" y="636315"/>
                  </a:moveTo>
                  <a:lnTo>
                    <a:pt x="1309089" y="636315"/>
                  </a:lnTo>
                  <a:lnTo>
                    <a:pt x="1332334" y="672408"/>
                  </a:lnTo>
                  <a:lnTo>
                    <a:pt x="1332336" y="672272"/>
                  </a:lnTo>
                  <a:lnTo>
                    <a:pt x="1311536" y="636315"/>
                  </a:lnTo>
                  <a:close/>
                </a:path>
                <a:path w="4421505" h="1085850">
                  <a:moveTo>
                    <a:pt x="1318182" y="636315"/>
                  </a:moveTo>
                  <a:lnTo>
                    <a:pt x="1316069" y="636315"/>
                  </a:lnTo>
                  <a:lnTo>
                    <a:pt x="1332533" y="672304"/>
                  </a:lnTo>
                  <a:lnTo>
                    <a:pt x="1318182" y="636315"/>
                  </a:lnTo>
                  <a:close/>
                </a:path>
                <a:path w="4421505" h="1085850">
                  <a:moveTo>
                    <a:pt x="1333361" y="636315"/>
                  </a:moveTo>
                  <a:lnTo>
                    <a:pt x="1318182" y="636315"/>
                  </a:lnTo>
                  <a:lnTo>
                    <a:pt x="1332596" y="672272"/>
                  </a:lnTo>
                  <a:lnTo>
                    <a:pt x="1345674" y="667026"/>
                  </a:lnTo>
                  <a:lnTo>
                    <a:pt x="1333361" y="636315"/>
                  </a:lnTo>
                  <a:close/>
                </a:path>
                <a:path w="4421505" h="1085850">
                  <a:moveTo>
                    <a:pt x="1394079" y="636315"/>
                  </a:moveTo>
                  <a:lnTo>
                    <a:pt x="1363712" y="636315"/>
                  </a:lnTo>
                  <a:lnTo>
                    <a:pt x="1371820" y="656545"/>
                  </a:lnTo>
                  <a:lnTo>
                    <a:pt x="1397987" y="646064"/>
                  </a:lnTo>
                  <a:lnTo>
                    <a:pt x="1394079" y="636315"/>
                  </a:lnTo>
                  <a:close/>
                </a:path>
                <a:path w="4421505" h="1085850">
                  <a:moveTo>
                    <a:pt x="1299557" y="600222"/>
                  </a:moveTo>
                  <a:lnTo>
                    <a:pt x="1290657" y="600222"/>
                  </a:lnTo>
                  <a:lnTo>
                    <a:pt x="1311536" y="636315"/>
                  </a:lnTo>
                  <a:lnTo>
                    <a:pt x="1316069" y="636315"/>
                  </a:lnTo>
                  <a:lnTo>
                    <a:pt x="1299557" y="600222"/>
                  </a:lnTo>
                  <a:close/>
                </a:path>
                <a:path w="4421505" h="1085850">
                  <a:moveTo>
                    <a:pt x="1346183" y="592578"/>
                  </a:moveTo>
                  <a:lnTo>
                    <a:pt x="1315826" y="592578"/>
                  </a:lnTo>
                  <a:lnTo>
                    <a:pt x="1333361" y="636315"/>
                  </a:lnTo>
                  <a:lnTo>
                    <a:pt x="1363712" y="636315"/>
                  </a:lnTo>
                  <a:lnTo>
                    <a:pt x="1346183" y="592578"/>
                  </a:lnTo>
                  <a:close/>
                </a:path>
                <a:path w="4421505" h="1085850">
                  <a:moveTo>
                    <a:pt x="1406899" y="592578"/>
                  </a:moveTo>
                  <a:lnTo>
                    <a:pt x="1376546" y="592578"/>
                  </a:lnTo>
                  <a:lnTo>
                    <a:pt x="1393785" y="635582"/>
                  </a:lnTo>
                  <a:lnTo>
                    <a:pt x="1424132" y="635582"/>
                  </a:lnTo>
                  <a:lnTo>
                    <a:pt x="1406899" y="592578"/>
                  </a:lnTo>
                  <a:close/>
                </a:path>
                <a:path w="4421505" h="1085850">
                  <a:moveTo>
                    <a:pt x="1303713" y="600222"/>
                  </a:moveTo>
                  <a:lnTo>
                    <a:pt x="1316617" y="632431"/>
                  </a:lnTo>
                  <a:lnTo>
                    <a:pt x="1303713" y="600222"/>
                  </a:lnTo>
                  <a:close/>
                </a:path>
                <a:path w="4421505" h="1085850">
                  <a:moveTo>
                    <a:pt x="1318891" y="600222"/>
                  </a:moveTo>
                  <a:lnTo>
                    <a:pt x="1303713" y="600222"/>
                  </a:lnTo>
                  <a:lnTo>
                    <a:pt x="1316625" y="632431"/>
                  </a:lnTo>
                  <a:lnTo>
                    <a:pt x="1331804" y="632431"/>
                  </a:lnTo>
                  <a:lnTo>
                    <a:pt x="1318891" y="600222"/>
                  </a:lnTo>
                  <a:close/>
                </a:path>
                <a:path w="4421505" h="1085850">
                  <a:moveTo>
                    <a:pt x="1379610" y="600222"/>
                  </a:moveTo>
                  <a:lnTo>
                    <a:pt x="1349246" y="600222"/>
                  </a:lnTo>
                  <a:lnTo>
                    <a:pt x="1362155" y="632431"/>
                  </a:lnTo>
                  <a:lnTo>
                    <a:pt x="1392521" y="632431"/>
                  </a:lnTo>
                  <a:lnTo>
                    <a:pt x="1379610" y="600222"/>
                  </a:lnTo>
                  <a:close/>
                </a:path>
                <a:path w="4421505" h="1085850">
                  <a:moveTo>
                    <a:pt x="1440326" y="600222"/>
                  </a:moveTo>
                  <a:lnTo>
                    <a:pt x="1409962" y="600222"/>
                  </a:lnTo>
                  <a:lnTo>
                    <a:pt x="1422869" y="632431"/>
                  </a:lnTo>
                  <a:lnTo>
                    <a:pt x="1432001" y="632431"/>
                  </a:lnTo>
                  <a:lnTo>
                    <a:pt x="1450299" y="625101"/>
                  </a:lnTo>
                  <a:lnTo>
                    <a:pt x="1440326" y="600222"/>
                  </a:lnTo>
                  <a:close/>
                </a:path>
                <a:path w="4421505" h="1085850">
                  <a:moveTo>
                    <a:pt x="1467612" y="592578"/>
                  </a:moveTo>
                  <a:lnTo>
                    <a:pt x="1437262" y="592578"/>
                  </a:lnTo>
                  <a:lnTo>
                    <a:pt x="1446093" y="614609"/>
                  </a:lnTo>
                  <a:lnTo>
                    <a:pt x="1476445" y="614609"/>
                  </a:lnTo>
                  <a:lnTo>
                    <a:pt x="1467612" y="592578"/>
                  </a:lnTo>
                  <a:close/>
                </a:path>
                <a:path w="4421505" h="1085850">
                  <a:moveTo>
                    <a:pt x="1485855" y="600222"/>
                  </a:moveTo>
                  <a:lnTo>
                    <a:pt x="1470677" y="600222"/>
                  </a:lnTo>
                  <a:lnTo>
                    <a:pt x="1476445" y="614609"/>
                  </a:lnTo>
                  <a:lnTo>
                    <a:pt x="1489523" y="609374"/>
                  </a:lnTo>
                  <a:lnTo>
                    <a:pt x="1485855" y="600222"/>
                  </a:lnTo>
                  <a:close/>
                </a:path>
                <a:path w="4421505" h="1085850">
                  <a:moveTo>
                    <a:pt x="1489523" y="609374"/>
                  </a:moveTo>
                  <a:close/>
                </a:path>
                <a:path w="4421505" h="1085850">
                  <a:moveTo>
                    <a:pt x="1289403" y="598055"/>
                  </a:moveTo>
                  <a:lnTo>
                    <a:pt x="1288199" y="598746"/>
                  </a:lnTo>
                  <a:lnTo>
                    <a:pt x="1287016" y="599468"/>
                  </a:lnTo>
                  <a:lnTo>
                    <a:pt x="1285843" y="600222"/>
                  </a:lnTo>
                  <a:lnTo>
                    <a:pt x="1290657" y="600222"/>
                  </a:lnTo>
                  <a:lnTo>
                    <a:pt x="1289403" y="598055"/>
                  </a:lnTo>
                  <a:close/>
                </a:path>
                <a:path w="4421505" h="1085850">
                  <a:moveTo>
                    <a:pt x="1313727" y="587343"/>
                  </a:moveTo>
                  <a:lnTo>
                    <a:pt x="1299361" y="593091"/>
                  </a:lnTo>
                  <a:lnTo>
                    <a:pt x="1298073" y="593646"/>
                  </a:lnTo>
                  <a:lnTo>
                    <a:pt x="1296817" y="594233"/>
                  </a:lnTo>
                  <a:lnTo>
                    <a:pt x="1299557" y="600222"/>
                  </a:lnTo>
                  <a:lnTo>
                    <a:pt x="1303712" y="600222"/>
                  </a:lnTo>
                  <a:lnTo>
                    <a:pt x="1300649" y="592578"/>
                  </a:lnTo>
                  <a:lnTo>
                    <a:pt x="1315826" y="592578"/>
                  </a:lnTo>
                  <a:lnTo>
                    <a:pt x="1313727" y="587343"/>
                  </a:lnTo>
                  <a:close/>
                </a:path>
                <a:path w="4421505" h="1085850">
                  <a:moveTo>
                    <a:pt x="1473557" y="569532"/>
                  </a:moveTo>
                  <a:lnTo>
                    <a:pt x="1485855" y="600222"/>
                  </a:lnTo>
                  <a:lnTo>
                    <a:pt x="1473557" y="569532"/>
                  </a:lnTo>
                  <a:close/>
                </a:path>
                <a:path w="4421505" h="1085850">
                  <a:moveTo>
                    <a:pt x="1457733" y="529617"/>
                  </a:moveTo>
                  <a:lnTo>
                    <a:pt x="1457587" y="529680"/>
                  </a:lnTo>
                  <a:lnTo>
                    <a:pt x="1485856" y="600222"/>
                  </a:lnTo>
                  <a:lnTo>
                    <a:pt x="1494708" y="600222"/>
                  </a:lnTo>
                  <a:lnTo>
                    <a:pt x="1457733" y="529617"/>
                  </a:lnTo>
                  <a:close/>
                </a:path>
                <a:path w="4421505" h="1085850">
                  <a:moveTo>
                    <a:pt x="1458100" y="529334"/>
                  </a:moveTo>
                  <a:lnTo>
                    <a:pt x="1512308" y="595929"/>
                  </a:lnTo>
                  <a:lnTo>
                    <a:pt x="1514601" y="594076"/>
                  </a:lnTo>
                  <a:lnTo>
                    <a:pt x="1516779" y="592076"/>
                  </a:lnTo>
                  <a:lnTo>
                    <a:pt x="1518873" y="589992"/>
                  </a:lnTo>
                  <a:lnTo>
                    <a:pt x="1488486" y="559668"/>
                  </a:lnTo>
                  <a:lnTo>
                    <a:pt x="1458100" y="529334"/>
                  </a:lnTo>
                  <a:close/>
                </a:path>
                <a:path w="4421505" h="1085850">
                  <a:moveTo>
                    <a:pt x="1366040" y="566370"/>
                  </a:moveTo>
                  <a:lnTo>
                    <a:pt x="1339884" y="576862"/>
                  </a:lnTo>
                  <a:lnTo>
                    <a:pt x="1346183" y="592578"/>
                  </a:lnTo>
                  <a:lnTo>
                    <a:pt x="1376546" y="592578"/>
                  </a:lnTo>
                  <a:lnTo>
                    <a:pt x="1366040" y="566370"/>
                  </a:lnTo>
                  <a:close/>
                </a:path>
                <a:path w="4421505" h="1085850">
                  <a:moveTo>
                    <a:pt x="1418352" y="545407"/>
                  </a:moveTo>
                  <a:lnTo>
                    <a:pt x="1392196" y="555888"/>
                  </a:lnTo>
                  <a:lnTo>
                    <a:pt x="1406899" y="592578"/>
                  </a:lnTo>
                  <a:lnTo>
                    <a:pt x="1437262" y="592578"/>
                  </a:lnTo>
                  <a:lnTo>
                    <a:pt x="1418352" y="545407"/>
                  </a:lnTo>
                  <a:close/>
                </a:path>
                <a:path w="4421505" h="1085850">
                  <a:moveTo>
                    <a:pt x="1457587" y="529680"/>
                  </a:moveTo>
                  <a:lnTo>
                    <a:pt x="1444498" y="534926"/>
                  </a:lnTo>
                  <a:lnTo>
                    <a:pt x="1467612" y="592578"/>
                  </a:lnTo>
                  <a:lnTo>
                    <a:pt x="1482792" y="592578"/>
                  </a:lnTo>
                  <a:lnTo>
                    <a:pt x="1473555" y="569532"/>
                  </a:lnTo>
                  <a:lnTo>
                    <a:pt x="1457587" y="529680"/>
                  </a:lnTo>
                  <a:close/>
                </a:path>
                <a:path w="4421505" h="1085850">
                  <a:moveTo>
                    <a:pt x="1490738" y="569532"/>
                  </a:moveTo>
                  <a:lnTo>
                    <a:pt x="1478636" y="569532"/>
                  </a:lnTo>
                  <a:lnTo>
                    <a:pt x="1490705" y="592578"/>
                  </a:lnTo>
                  <a:lnTo>
                    <a:pt x="1509570" y="592578"/>
                  </a:lnTo>
                  <a:lnTo>
                    <a:pt x="1490738" y="569532"/>
                  </a:lnTo>
                  <a:close/>
                </a:path>
                <a:path w="4421505" h="1085850">
                  <a:moveTo>
                    <a:pt x="1467063" y="520361"/>
                  </a:moveTo>
                  <a:lnTo>
                    <a:pt x="1458100" y="529334"/>
                  </a:lnTo>
                  <a:lnTo>
                    <a:pt x="1518873" y="589992"/>
                  </a:lnTo>
                  <a:lnTo>
                    <a:pt x="1527836" y="581018"/>
                  </a:lnTo>
                  <a:lnTo>
                    <a:pt x="1467063" y="520361"/>
                  </a:lnTo>
                  <a:close/>
                </a:path>
                <a:path w="4421505" h="1085850">
                  <a:moveTo>
                    <a:pt x="1488492" y="559668"/>
                  </a:moveTo>
                  <a:lnTo>
                    <a:pt x="1518873" y="589992"/>
                  </a:lnTo>
                  <a:lnTo>
                    <a:pt x="1488492" y="559668"/>
                  </a:lnTo>
                  <a:close/>
                </a:path>
                <a:path w="4421505" h="1085850">
                  <a:moveTo>
                    <a:pt x="1542374" y="559668"/>
                  </a:moveTo>
                  <a:lnTo>
                    <a:pt x="1506445" y="559668"/>
                  </a:lnTo>
                  <a:lnTo>
                    <a:pt x="1509834" y="563050"/>
                  </a:lnTo>
                  <a:lnTo>
                    <a:pt x="1545762" y="563050"/>
                  </a:lnTo>
                  <a:lnTo>
                    <a:pt x="1542374" y="559668"/>
                  </a:lnTo>
                  <a:close/>
                </a:path>
                <a:path w="4421505" h="1085850">
                  <a:moveTo>
                    <a:pt x="1502915" y="484445"/>
                  </a:moveTo>
                  <a:lnTo>
                    <a:pt x="1484989" y="502393"/>
                  </a:lnTo>
                  <a:lnTo>
                    <a:pt x="1545762" y="563050"/>
                  </a:lnTo>
                  <a:lnTo>
                    <a:pt x="1563678" y="545082"/>
                  </a:lnTo>
                  <a:lnTo>
                    <a:pt x="1502915" y="484445"/>
                  </a:lnTo>
                  <a:close/>
                </a:path>
                <a:path w="4421505" h="1085850">
                  <a:moveTo>
                    <a:pt x="1538747" y="448509"/>
                  </a:moveTo>
                  <a:lnTo>
                    <a:pt x="1520841" y="466477"/>
                  </a:lnTo>
                  <a:lnTo>
                    <a:pt x="1581604" y="527135"/>
                  </a:lnTo>
                  <a:lnTo>
                    <a:pt x="1599520" y="509167"/>
                  </a:lnTo>
                  <a:lnTo>
                    <a:pt x="1538747" y="448509"/>
                  </a:lnTo>
                  <a:close/>
                </a:path>
                <a:path w="4421505" h="1085850">
                  <a:moveTo>
                    <a:pt x="1565636" y="421578"/>
                  </a:moveTo>
                  <a:lnTo>
                    <a:pt x="1556673" y="430562"/>
                  </a:lnTo>
                  <a:lnTo>
                    <a:pt x="1617446" y="491199"/>
                  </a:lnTo>
                  <a:lnTo>
                    <a:pt x="1626409" y="482226"/>
                  </a:lnTo>
                  <a:lnTo>
                    <a:pt x="1565636" y="421578"/>
                  </a:lnTo>
                  <a:close/>
                </a:path>
                <a:path w="4421505" h="1085850">
                  <a:moveTo>
                    <a:pt x="1606477" y="451902"/>
                  </a:moveTo>
                  <a:lnTo>
                    <a:pt x="1596022" y="451902"/>
                  </a:lnTo>
                  <a:lnTo>
                    <a:pt x="1626409" y="482226"/>
                  </a:lnTo>
                  <a:lnTo>
                    <a:pt x="1626650" y="482048"/>
                  </a:lnTo>
                  <a:lnTo>
                    <a:pt x="1606477" y="451902"/>
                  </a:lnTo>
                  <a:close/>
                </a:path>
                <a:path w="4421505" h="1085850">
                  <a:moveTo>
                    <a:pt x="1627498" y="451902"/>
                  </a:moveTo>
                  <a:lnTo>
                    <a:pt x="1621241" y="451902"/>
                  </a:lnTo>
                  <a:lnTo>
                    <a:pt x="1627194" y="481807"/>
                  </a:lnTo>
                  <a:lnTo>
                    <a:pt x="1627393" y="481775"/>
                  </a:lnTo>
                  <a:lnTo>
                    <a:pt x="1627498" y="451902"/>
                  </a:lnTo>
                  <a:close/>
                </a:path>
                <a:path w="4421505" h="1085850">
                  <a:moveTo>
                    <a:pt x="1644722" y="451902"/>
                  </a:moveTo>
                  <a:lnTo>
                    <a:pt x="1627498" y="451902"/>
                  </a:lnTo>
                  <a:lnTo>
                    <a:pt x="1627498" y="481775"/>
                  </a:lnTo>
                  <a:lnTo>
                    <a:pt x="1644722" y="481775"/>
                  </a:lnTo>
                  <a:lnTo>
                    <a:pt x="1644722" y="451902"/>
                  </a:lnTo>
                  <a:close/>
                </a:path>
                <a:path w="4421505" h="1085850">
                  <a:moveTo>
                    <a:pt x="1615204" y="421578"/>
                  </a:moveTo>
                  <a:lnTo>
                    <a:pt x="1586186" y="421578"/>
                  </a:lnTo>
                  <a:lnTo>
                    <a:pt x="1606477" y="451902"/>
                  </a:lnTo>
                  <a:lnTo>
                    <a:pt x="1621241" y="451902"/>
                  </a:lnTo>
                  <a:lnTo>
                    <a:pt x="1615204" y="421578"/>
                  </a:lnTo>
                  <a:close/>
                </a:path>
                <a:path w="4421505" h="1085850">
                  <a:moveTo>
                    <a:pt x="1578892" y="410678"/>
                  </a:moveTo>
                  <a:lnTo>
                    <a:pt x="1574170" y="413851"/>
                  </a:lnTo>
                  <a:lnTo>
                    <a:pt x="1569720" y="417495"/>
                  </a:lnTo>
                  <a:lnTo>
                    <a:pt x="1565636" y="421578"/>
                  </a:lnTo>
                  <a:lnTo>
                    <a:pt x="1586186" y="421578"/>
                  </a:lnTo>
                  <a:lnTo>
                    <a:pt x="1578892" y="410678"/>
                  </a:lnTo>
                  <a:close/>
                </a:path>
                <a:path w="4421505" h="1085850">
                  <a:moveTo>
                    <a:pt x="1627498" y="395925"/>
                  </a:moveTo>
                  <a:lnTo>
                    <a:pt x="1621728" y="395925"/>
                  </a:lnTo>
                  <a:lnTo>
                    <a:pt x="1616011" y="396490"/>
                  </a:lnTo>
                  <a:lnTo>
                    <a:pt x="1610430" y="397600"/>
                  </a:lnTo>
                  <a:lnTo>
                    <a:pt x="1615204" y="421578"/>
                  </a:lnTo>
                  <a:lnTo>
                    <a:pt x="1627498" y="421578"/>
                  </a:lnTo>
                  <a:lnTo>
                    <a:pt x="1627498" y="395925"/>
                  </a:lnTo>
                  <a:close/>
                </a:path>
                <a:path w="4421505" h="1085850">
                  <a:moveTo>
                    <a:pt x="1644722" y="395925"/>
                  </a:moveTo>
                  <a:lnTo>
                    <a:pt x="1627498" y="395925"/>
                  </a:lnTo>
                  <a:lnTo>
                    <a:pt x="1627498" y="421578"/>
                  </a:lnTo>
                  <a:lnTo>
                    <a:pt x="1644722" y="421578"/>
                  </a:lnTo>
                  <a:lnTo>
                    <a:pt x="1644722" y="395925"/>
                  </a:lnTo>
                  <a:close/>
                </a:path>
                <a:path w="4421505" h="1085850">
                  <a:moveTo>
                    <a:pt x="1184733" y="706334"/>
                  </a:moveTo>
                  <a:lnTo>
                    <a:pt x="1175993" y="706334"/>
                  </a:lnTo>
                  <a:lnTo>
                    <a:pt x="1166653" y="748249"/>
                  </a:lnTo>
                  <a:lnTo>
                    <a:pt x="1172328" y="749505"/>
                  </a:lnTo>
                  <a:lnTo>
                    <a:pt x="1178077" y="750186"/>
                  </a:lnTo>
                  <a:lnTo>
                    <a:pt x="1183794" y="750322"/>
                  </a:lnTo>
                  <a:lnTo>
                    <a:pt x="1184733" y="706334"/>
                  </a:lnTo>
                  <a:close/>
                </a:path>
                <a:path w="4421505" h="1085850">
                  <a:moveTo>
                    <a:pt x="1173679" y="661843"/>
                  </a:moveTo>
                  <a:lnTo>
                    <a:pt x="1155010" y="745652"/>
                  </a:lnTo>
                  <a:lnTo>
                    <a:pt x="1166653" y="748249"/>
                  </a:lnTo>
                  <a:lnTo>
                    <a:pt x="1185323" y="664440"/>
                  </a:lnTo>
                  <a:lnTo>
                    <a:pt x="1173679" y="661843"/>
                  </a:lnTo>
                  <a:close/>
                </a:path>
                <a:path w="4421505" h="1085850">
                  <a:moveTo>
                    <a:pt x="1185323" y="664440"/>
                  </a:moveTo>
                  <a:lnTo>
                    <a:pt x="1166653" y="748249"/>
                  </a:lnTo>
                  <a:lnTo>
                    <a:pt x="1175993" y="706334"/>
                  </a:lnTo>
                  <a:lnTo>
                    <a:pt x="1184733" y="706334"/>
                  </a:lnTo>
                  <a:lnTo>
                    <a:pt x="1185627" y="664482"/>
                  </a:lnTo>
                  <a:lnTo>
                    <a:pt x="1185428" y="664471"/>
                  </a:lnTo>
                  <a:close/>
                </a:path>
                <a:path w="4421505" h="1085850">
                  <a:moveTo>
                    <a:pt x="998459" y="685288"/>
                  </a:moveTo>
                  <a:lnTo>
                    <a:pt x="984083" y="687214"/>
                  </a:lnTo>
                  <a:lnTo>
                    <a:pt x="995465" y="772311"/>
                  </a:lnTo>
                  <a:lnTo>
                    <a:pt x="1009831" y="770384"/>
                  </a:lnTo>
                  <a:lnTo>
                    <a:pt x="1004135" y="727841"/>
                  </a:lnTo>
                  <a:lnTo>
                    <a:pt x="998459" y="685288"/>
                  </a:lnTo>
                  <a:close/>
                </a:path>
                <a:path w="4421505" h="1085850">
                  <a:moveTo>
                    <a:pt x="1004146" y="727841"/>
                  </a:moveTo>
                  <a:lnTo>
                    <a:pt x="1009831" y="770384"/>
                  </a:lnTo>
                  <a:lnTo>
                    <a:pt x="1004146" y="727841"/>
                  </a:lnTo>
                  <a:close/>
                </a:path>
                <a:path w="4421505" h="1085850">
                  <a:moveTo>
                    <a:pt x="998512" y="685288"/>
                  </a:moveTo>
                  <a:lnTo>
                    <a:pt x="1009831" y="770384"/>
                  </a:lnTo>
                  <a:lnTo>
                    <a:pt x="1011025" y="770227"/>
                  </a:lnTo>
                  <a:lnTo>
                    <a:pt x="1013412" y="769829"/>
                  </a:lnTo>
                  <a:lnTo>
                    <a:pt x="998512" y="685288"/>
                  </a:lnTo>
                  <a:close/>
                </a:path>
                <a:path w="4421505" h="1085850">
                  <a:moveTo>
                    <a:pt x="1009858" y="727841"/>
                  </a:moveTo>
                  <a:lnTo>
                    <a:pt x="1006012" y="727841"/>
                  </a:lnTo>
                  <a:lnTo>
                    <a:pt x="1013137" y="768269"/>
                  </a:lnTo>
                  <a:lnTo>
                    <a:pt x="1020501" y="768269"/>
                  </a:lnTo>
                  <a:lnTo>
                    <a:pt x="1009858" y="727841"/>
                  </a:lnTo>
                  <a:close/>
                </a:path>
                <a:path w="4421505" h="1085850">
                  <a:moveTo>
                    <a:pt x="998700" y="685235"/>
                  </a:moveTo>
                  <a:lnTo>
                    <a:pt x="1020501" y="768269"/>
                  </a:lnTo>
                  <a:lnTo>
                    <a:pt x="1021684" y="767966"/>
                  </a:lnTo>
                  <a:lnTo>
                    <a:pt x="1022846" y="767641"/>
                  </a:lnTo>
                  <a:lnTo>
                    <a:pt x="1024008" y="767285"/>
                  </a:lnTo>
                  <a:lnTo>
                    <a:pt x="998700" y="685235"/>
                  </a:lnTo>
                  <a:close/>
                </a:path>
                <a:path w="4421505" h="1085850">
                  <a:moveTo>
                    <a:pt x="1024398" y="726260"/>
                  </a:moveTo>
                  <a:lnTo>
                    <a:pt x="1011354" y="726260"/>
                  </a:lnTo>
                  <a:lnTo>
                    <a:pt x="1024008" y="767285"/>
                  </a:lnTo>
                  <a:lnTo>
                    <a:pt x="1035914" y="763610"/>
                  </a:lnTo>
                  <a:lnTo>
                    <a:pt x="1024398" y="726260"/>
                  </a:lnTo>
                  <a:close/>
                </a:path>
                <a:path w="4421505" h="1085850">
                  <a:moveTo>
                    <a:pt x="1050968" y="727841"/>
                  </a:moveTo>
                  <a:lnTo>
                    <a:pt x="1024886" y="727841"/>
                  </a:lnTo>
                  <a:lnTo>
                    <a:pt x="1033647" y="756259"/>
                  </a:lnTo>
                  <a:lnTo>
                    <a:pt x="1059735" y="756259"/>
                  </a:lnTo>
                  <a:lnTo>
                    <a:pt x="1050968" y="727841"/>
                  </a:lnTo>
                  <a:close/>
                </a:path>
                <a:path w="4421505" h="1085850">
                  <a:moveTo>
                    <a:pt x="1076578" y="726260"/>
                  </a:moveTo>
                  <a:lnTo>
                    <a:pt x="1050481" y="726260"/>
                  </a:lnTo>
                  <a:lnTo>
                    <a:pt x="1059735" y="756259"/>
                  </a:lnTo>
                  <a:lnTo>
                    <a:pt x="1083567" y="748919"/>
                  </a:lnTo>
                  <a:lnTo>
                    <a:pt x="1076578" y="726260"/>
                  </a:lnTo>
                  <a:close/>
                </a:path>
                <a:path w="4421505" h="1085850">
                  <a:moveTo>
                    <a:pt x="1103145" y="727841"/>
                  </a:moveTo>
                  <a:lnTo>
                    <a:pt x="1077065" y="727841"/>
                  </a:lnTo>
                  <a:lnTo>
                    <a:pt x="1081300" y="741569"/>
                  </a:lnTo>
                  <a:lnTo>
                    <a:pt x="1107378" y="741569"/>
                  </a:lnTo>
                  <a:lnTo>
                    <a:pt x="1103145" y="727841"/>
                  </a:lnTo>
                  <a:close/>
                </a:path>
                <a:path w="4421505" h="1085850">
                  <a:moveTo>
                    <a:pt x="1115702" y="726260"/>
                  </a:moveTo>
                  <a:lnTo>
                    <a:pt x="1102657" y="726260"/>
                  </a:lnTo>
                  <a:lnTo>
                    <a:pt x="1107378" y="741569"/>
                  </a:lnTo>
                  <a:lnTo>
                    <a:pt x="1119293" y="737904"/>
                  </a:lnTo>
                  <a:lnTo>
                    <a:pt x="1115702" y="726260"/>
                  </a:lnTo>
                  <a:close/>
                </a:path>
                <a:path w="4421505" h="1085850">
                  <a:moveTo>
                    <a:pt x="1117497" y="726260"/>
                  </a:moveTo>
                  <a:lnTo>
                    <a:pt x="1115702" y="726260"/>
                  </a:lnTo>
                  <a:lnTo>
                    <a:pt x="1119293" y="737904"/>
                  </a:lnTo>
                  <a:lnTo>
                    <a:pt x="1119482" y="737862"/>
                  </a:lnTo>
                  <a:lnTo>
                    <a:pt x="1117497" y="726260"/>
                  </a:lnTo>
                  <a:close/>
                </a:path>
                <a:path w="4421505" h="1085850">
                  <a:moveTo>
                    <a:pt x="998700" y="685235"/>
                  </a:moveTo>
                  <a:lnTo>
                    <a:pt x="1011354" y="726260"/>
                  </a:lnTo>
                  <a:lnTo>
                    <a:pt x="998700" y="685235"/>
                  </a:lnTo>
                  <a:close/>
                </a:path>
                <a:path w="4421505" h="1085850">
                  <a:moveTo>
                    <a:pt x="1037825" y="685235"/>
                  </a:moveTo>
                  <a:lnTo>
                    <a:pt x="1011749" y="685235"/>
                  </a:lnTo>
                  <a:lnTo>
                    <a:pt x="1024398" y="726260"/>
                  </a:lnTo>
                  <a:lnTo>
                    <a:pt x="1050481" y="726260"/>
                  </a:lnTo>
                  <a:lnTo>
                    <a:pt x="1037825" y="685235"/>
                  </a:lnTo>
                  <a:close/>
                </a:path>
                <a:path w="4421505" h="1085850">
                  <a:moveTo>
                    <a:pt x="1090007" y="685235"/>
                  </a:moveTo>
                  <a:lnTo>
                    <a:pt x="1063924" y="685235"/>
                  </a:lnTo>
                  <a:lnTo>
                    <a:pt x="1076578" y="726260"/>
                  </a:lnTo>
                  <a:lnTo>
                    <a:pt x="1102657" y="726260"/>
                  </a:lnTo>
                  <a:lnTo>
                    <a:pt x="1090007" y="685235"/>
                  </a:lnTo>
                  <a:close/>
                </a:path>
                <a:path w="4421505" h="1085850">
                  <a:moveTo>
                    <a:pt x="1103046" y="685235"/>
                  </a:moveTo>
                  <a:lnTo>
                    <a:pt x="1106634" y="696868"/>
                  </a:lnTo>
                  <a:lnTo>
                    <a:pt x="1103046" y="685235"/>
                  </a:lnTo>
                  <a:close/>
                </a:path>
                <a:path w="4421505" h="1085850">
                  <a:moveTo>
                    <a:pt x="1110476" y="685235"/>
                  </a:moveTo>
                  <a:lnTo>
                    <a:pt x="1103046" y="685235"/>
                  </a:lnTo>
                  <a:lnTo>
                    <a:pt x="1106635" y="696868"/>
                  </a:lnTo>
                  <a:lnTo>
                    <a:pt x="1112467" y="696868"/>
                  </a:lnTo>
                  <a:lnTo>
                    <a:pt x="1110476" y="685235"/>
                  </a:lnTo>
                  <a:close/>
                </a:path>
                <a:path w="4421505" h="1085850">
                  <a:moveTo>
                    <a:pt x="1010616" y="681560"/>
                  </a:moveTo>
                  <a:lnTo>
                    <a:pt x="998700" y="685235"/>
                  </a:lnTo>
                  <a:lnTo>
                    <a:pt x="1011749" y="685235"/>
                  </a:lnTo>
                  <a:lnTo>
                    <a:pt x="1010616" y="681560"/>
                  </a:lnTo>
                  <a:close/>
                </a:path>
                <a:path w="4421505" h="1085850">
                  <a:moveTo>
                    <a:pt x="1058259" y="666869"/>
                  </a:moveTo>
                  <a:lnTo>
                    <a:pt x="1034427" y="674220"/>
                  </a:lnTo>
                  <a:lnTo>
                    <a:pt x="1037825" y="685235"/>
                  </a:lnTo>
                  <a:lnTo>
                    <a:pt x="1063924" y="685235"/>
                  </a:lnTo>
                  <a:lnTo>
                    <a:pt x="1058259" y="666869"/>
                  </a:lnTo>
                  <a:close/>
                </a:path>
                <a:path w="4421505" h="1085850">
                  <a:moveTo>
                    <a:pt x="1093985" y="655864"/>
                  </a:moveTo>
                  <a:lnTo>
                    <a:pt x="1082080" y="659529"/>
                  </a:lnTo>
                  <a:lnTo>
                    <a:pt x="1090007" y="685235"/>
                  </a:lnTo>
                  <a:lnTo>
                    <a:pt x="1103046" y="685235"/>
                  </a:lnTo>
                  <a:lnTo>
                    <a:pt x="1093985" y="655864"/>
                  </a:lnTo>
                  <a:close/>
                </a:path>
                <a:path w="4421505" h="1085850">
                  <a:moveTo>
                    <a:pt x="1105001" y="653236"/>
                  </a:moveTo>
                  <a:lnTo>
                    <a:pt x="1101294" y="653864"/>
                  </a:lnTo>
                  <a:lnTo>
                    <a:pt x="1097608" y="654744"/>
                  </a:lnTo>
                  <a:lnTo>
                    <a:pt x="1093985" y="655864"/>
                  </a:lnTo>
                  <a:lnTo>
                    <a:pt x="1105450" y="655864"/>
                  </a:lnTo>
                  <a:lnTo>
                    <a:pt x="1105001" y="653236"/>
                  </a:lnTo>
                  <a:close/>
                </a:path>
                <a:path w="4421505" h="1085850">
                  <a:moveTo>
                    <a:pt x="1138727" y="654063"/>
                  </a:moveTo>
                  <a:lnTo>
                    <a:pt x="1120068" y="737872"/>
                  </a:lnTo>
                  <a:lnTo>
                    <a:pt x="1131712" y="740459"/>
                  </a:lnTo>
                  <a:lnTo>
                    <a:pt x="1150382" y="656650"/>
                  </a:lnTo>
                  <a:lnTo>
                    <a:pt x="1138727" y="654063"/>
                  </a:lnTo>
                  <a:close/>
                </a:path>
                <a:path w="4421505" h="1085850">
                  <a:moveTo>
                    <a:pt x="1127555" y="652325"/>
                  </a:moveTo>
                  <a:lnTo>
                    <a:pt x="1119880" y="737851"/>
                  </a:lnTo>
                  <a:lnTo>
                    <a:pt x="1120068" y="737872"/>
                  </a:lnTo>
                  <a:lnTo>
                    <a:pt x="1138727" y="654063"/>
                  </a:lnTo>
                  <a:lnTo>
                    <a:pt x="1135031" y="653247"/>
                  </a:lnTo>
                  <a:lnTo>
                    <a:pt x="1131304" y="652671"/>
                  </a:lnTo>
                  <a:lnTo>
                    <a:pt x="1127555" y="652325"/>
                  </a:lnTo>
                  <a:close/>
                </a:path>
                <a:path w="4421505" h="1085850">
                  <a:moveTo>
                    <a:pt x="876782" y="742260"/>
                  </a:moveTo>
                  <a:lnTo>
                    <a:pt x="872534" y="742260"/>
                  </a:lnTo>
                  <a:lnTo>
                    <a:pt x="862108" y="783892"/>
                  </a:lnTo>
                  <a:lnTo>
                    <a:pt x="864788" y="784562"/>
                  </a:lnTo>
                  <a:lnTo>
                    <a:pt x="867479" y="785106"/>
                  </a:lnTo>
                  <a:lnTo>
                    <a:pt x="870202" y="785525"/>
                  </a:lnTo>
                  <a:lnTo>
                    <a:pt x="876782" y="742260"/>
                  </a:lnTo>
                  <a:close/>
                </a:path>
                <a:path w="4421505" h="1085850">
                  <a:moveTo>
                    <a:pt x="870160" y="697402"/>
                  </a:moveTo>
                  <a:lnTo>
                    <a:pt x="849302" y="780677"/>
                  </a:lnTo>
                  <a:lnTo>
                    <a:pt x="862108" y="783892"/>
                  </a:lnTo>
                  <a:lnTo>
                    <a:pt x="882966" y="700606"/>
                  </a:lnTo>
                  <a:lnTo>
                    <a:pt x="870160" y="697402"/>
                  </a:lnTo>
                  <a:close/>
                </a:path>
                <a:path w="4421505" h="1085850">
                  <a:moveTo>
                    <a:pt x="883543" y="700648"/>
                  </a:moveTo>
                  <a:lnTo>
                    <a:pt x="883395" y="700648"/>
                  </a:lnTo>
                  <a:lnTo>
                    <a:pt x="886683" y="786447"/>
                  </a:lnTo>
                  <a:lnTo>
                    <a:pt x="889426" y="786342"/>
                  </a:lnTo>
                  <a:lnTo>
                    <a:pt x="892180" y="786101"/>
                  </a:lnTo>
                  <a:lnTo>
                    <a:pt x="894902" y="785745"/>
                  </a:lnTo>
                  <a:lnTo>
                    <a:pt x="883543" y="700648"/>
                  </a:lnTo>
                  <a:close/>
                </a:path>
                <a:path w="4421505" h="1085850">
                  <a:moveTo>
                    <a:pt x="903845" y="743192"/>
                  </a:moveTo>
                  <a:lnTo>
                    <a:pt x="889222" y="743192"/>
                  </a:lnTo>
                  <a:lnTo>
                    <a:pt x="894902" y="785745"/>
                  </a:lnTo>
                  <a:lnTo>
                    <a:pt x="909268" y="783819"/>
                  </a:lnTo>
                  <a:lnTo>
                    <a:pt x="903845" y="743192"/>
                  </a:lnTo>
                  <a:close/>
                </a:path>
                <a:path w="4421505" h="1085850">
                  <a:moveTo>
                    <a:pt x="897908" y="698722"/>
                  </a:moveTo>
                  <a:lnTo>
                    <a:pt x="883541" y="700638"/>
                  </a:lnTo>
                  <a:lnTo>
                    <a:pt x="898163" y="700638"/>
                  </a:lnTo>
                  <a:lnTo>
                    <a:pt x="897908" y="698722"/>
                  </a:lnTo>
                  <a:close/>
                </a:path>
                <a:path w="4421505" h="1085850">
                  <a:moveTo>
                    <a:pt x="798926" y="685926"/>
                  </a:moveTo>
                  <a:lnTo>
                    <a:pt x="785450" y="687727"/>
                  </a:lnTo>
                  <a:lnTo>
                    <a:pt x="796822" y="772824"/>
                  </a:lnTo>
                  <a:lnTo>
                    <a:pt x="810298" y="771034"/>
                  </a:lnTo>
                  <a:lnTo>
                    <a:pt x="804601" y="728469"/>
                  </a:lnTo>
                  <a:lnTo>
                    <a:pt x="798926" y="685926"/>
                  </a:lnTo>
                  <a:close/>
                </a:path>
                <a:path w="4421505" h="1085850">
                  <a:moveTo>
                    <a:pt x="804611" y="728469"/>
                  </a:moveTo>
                  <a:lnTo>
                    <a:pt x="810298" y="771034"/>
                  </a:lnTo>
                  <a:lnTo>
                    <a:pt x="804611" y="728469"/>
                  </a:lnTo>
                  <a:close/>
                </a:path>
                <a:path w="4421505" h="1085850">
                  <a:moveTo>
                    <a:pt x="807156" y="685214"/>
                  </a:moveTo>
                  <a:lnTo>
                    <a:pt x="804413" y="685319"/>
                  </a:lnTo>
                  <a:lnTo>
                    <a:pt x="801659" y="685560"/>
                  </a:lnTo>
                  <a:lnTo>
                    <a:pt x="798926" y="685926"/>
                  </a:lnTo>
                  <a:lnTo>
                    <a:pt x="810298" y="771034"/>
                  </a:lnTo>
                  <a:lnTo>
                    <a:pt x="810444" y="771023"/>
                  </a:lnTo>
                  <a:lnTo>
                    <a:pt x="807156" y="685214"/>
                  </a:lnTo>
                  <a:close/>
                </a:path>
                <a:path w="4421505" h="1085850">
                  <a:moveTo>
                    <a:pt x="834913" y="729412"/>
                  </a:moveTo>
                  <a:lnTo>
                    <a:pt x="821303" y="729412"/>
                  </a:lnTo>
                  <a:lnTo>
                    <a:pt x="810863" y="771055"/>
                  </a:lnTo>
                  <a:lnTo>
                    <a:pt x="823679" y="774269"/>
                  </a:lnTo>
                  <a:lnTo>
                    <a:pt x="834913" y="729412"/>
                  </a:lnTo>
                  <a:close/>
                </a:path>
                <a:path w="4421505" h="1085850">
                  <a:moveTo>
                    <a:pt x="823627" y="686146"/>
                  </a:moveTo>
                  <a:lnTo>
                    <a:pt x="810727" y="771034"/>
                  </a:lnTo>
                  <a:lnTo>
                    <a:pt x="810863" y="771055"/>
                  </a:lnTo>
                  <a:lnTo>
                    <a:pt x="831732" y="687780"/>
                  </a:lnTo>
                  <a:lnTo>
                    <a:pt x="829051" y="687109"/>
                  </a:lnTo>
                  <a:lnTo>
                    <a:pt x="826350" y="686565"/>
                  </a:lnTo>
                  <a:lnTo>
                    <a:pt x="823627" y="686146"/>
                  </a:lnTo>
                  <a:close/>
                </a:path>
                <a:path w="4421505" h="1085850">
                  <a:moveTo>
                    <a:pt x="831732" y="687780"/>
                  </a:moveTo>
                  <a:lnTo>
                    <a:pt x="810863" y="771055"/>
                  </a:lnTo>
                  <a:lnTo>
                    <a:pt x="821303" y="729412"/>
                  </a:lnTo>
                  <a:lnTo>
                    <a:pt x="834913" y="729412"/>
                  </a:lnTo>
                  <a:lnTo>
                    <a:pt x="844537" y="690984"/>
                  </a:lnTo>
                  <a:lnTo>
                    <a:pt x="831732" y="687780"/>
                  </a:lnTo>
                  <a:close/>
                </a:path>
                <a:path w="4421505" h="1085850">
                  <a:moveTo>
                    <a:pt x="355610" y="999644"/>
                  </a:moveTo>
                  <a:lnTo>
                    <a:pt x="355317" y="999875"/>
                  </a:lnTo>
                  <a:lnTo>
                    <a:pt x="355086" y="1000000"/>
                  </a:lnTo>
                  <a:lnTo>
                    <a:pt x="391274" y="1077862"/>
                  </a:lnTo>
                  <a:lnTo>
                    <a:pt x="398122" y="1074668"/>
                  </a:lnTo>
                  <a:lnTo>
                    <a:pt x="404635" y="1070553"/>
                  </a:lnTo>
                  <a:lnTo>
                    <a:pt x="410634" y="1065548"/>
                  </a:lnTo>
                  <a:lnTo>
                    <a:pt x="355610" y="999644"/>
                  </a:lnTo>
                  <a:close/>
                </a:path>
                <a:path w="4421505" h="1085850">
                  <a:moveTo>
                    <a:pt x="364531" y="992200"/>
                  </a:moveTo>
                  <a:lnTo>
                    <a:pt x="355610" y="999644"/>
                  </a:lnTo>
                  <a:lnTo>
                    <a:pt x="410634" y="1065548"/>
                  </a:lnTo>
                  <a:lnTo>
                    <a:pt x="383127" y="1032586"/>
                  </a:lnTo>
                  <a:lnTo>
                    <a:pt x="398262" y="1032586"/>
                  </a:lnTo>
                  <a:lnTo>
                    <a:pt x="364531" y="992200"/>
                  </a:lnTo>
                  <a:close/>
                </a:path>
                <a:path w="4421505" h="1085850">
                  <a:moveTo>
                    <a:pt x="398262" y="1032586"/>
                  </a:moveTo>
                  <a:lnTo>
                    <a:pt x="383127" y="1032586"/>
                  </a:lnTo>
                  <a:lnTo>
                    <a:pt x="410634" y="1065548"/>
                  </a:lnTo>
                  <a:lnTo>
                    <a:pt x="419566" y="1058093"/>
                  </a:lnTo>
                  <a:lnTo>
                    <a:pt x="398262" y="1032586"/>
                  </a:lnTo>
                  <a:close/>
                </a:path>
                <a:path w="4421505" h="1085850">
                  <a:moveTo>
                    <a:pt x="428543" y="1032586"/>
                  </a:moveTo>
                  <a:lnTo>
                    <a:pt x="398262" y="1032586"/>
                  </a:lnTo>
                  <a:lnTo>
                    <a:pt x="407130" y="1043203"/>
                  </a:lnTo>
                  <a:lnTo>
                    <a:pt x="437408" y="1043203"/>
                  </a:lnTo>
                  <a:lnTo>
                    <a:pt x="428543" y="1032586"/>
                  </a:lnTo>
                  <a:close/>
                </a:path>
                <a:path w="4421505" h="1085850">
                  <a:moveTo>
                    <a:pt x="391284" y="969855"/>
                  </a:moveTo>
                  <a:lnTo>
                    <a:pt x="382373" y="977289"/>
                  </a:lnTo>
                  <a:lnTo>
                    <a:pt x="437408" y="1043203"/>
                  </a:lnTo>
                  <a:lnTo>
                    <a:pt x="446319" y="1035748"/>
                  </a:lnTo>
                  <a:lnTo>
                    <a:pt x="391284" y="969855"/>
                  </a:lnTo>
                  <a:close/>
                </a:path>
                <a:path w="4421505" h="1085850">
                  <a:moveTo>
                    <a:pt x="391368" y="969771"/>
                  </a:moveTo>
                  <a:lnTo>
                    <a:pt x="446319" y="1035748"/>
                  </a:lnTo>
                  <a:lnTo>
                    <a:pt x="418812" y="1002796"/>
                  </a:lnTo>
                  <a:lnTo>
                    <a:pt x="423021" y="1002796"/>
                  </a:lnTo>
                  <a:lnTo>
                    <a:pt x="391368" y="969771"/>
                  </a:lnTo>
                  <a:close/>
                </a:path>
                <a:path w="4421505" h="1085850">
                  <a:moveTo>
                    <a:pt x="423021" y="1002796"/>
                  </a:moveTo>
                  <a:lnTo>
                    <a:pt x="418812" y="1002796"/>
                  </a:lnTo>
                  <a:lnTo>
                    <a:pt x="446319" y="1035748"/>
                  </a:lnTo>
                  <a:lnTo>
                    <a:pt x="447848" y="1034481"/>
                  </a:lnTo>
                  <a:lnTo>
                    <a:pt x="449335" y="1033141"/>
                  </a:lnTo>
                  <a:lnTo>
                    <a:pt x="450780" y="1031759"/>
                  </a:lnTo>
                  <a:lnTo>
                    <a:pt x="423021" y="1002796"/>
                  </a:lnTo>
                  <a:close/>
                </a:path>
                <a:path w="4421505" h="1085850">
                  <a:moveTo>
                    <a:pt x="433398" y="1002796"/>
                  </a:moveTo>
                  <a:lnTo>
                    <a:pt x="423021" y="1002796"/>
                  </a:lnTo>
                  <a:lnTo>
                    <a:pt x="442320" y="1022932"/>
                  </a:lnTo>
                  <a:lnTo>
                    <a:pt x="458821" y="1022932"/>
                  </a:lnTo>
                  <a:lnTo>
                    <a:pt x="433398" y="1002796"/>
                  </a:lnTo>
                  <a:close/>
                </a:path>
                <a:path w="4421505" h="1085850">
                  <a:moveTo>
                    <a:pt x="391577" y="969530"/>
                  </a:moveTo>
                  <a:lnTo>
                    <a:pt x="458821" y="1022932"/>
                  </a:lnTo>
                  <a:lnTo>
                    <a:pt x="460057" y="1021372"/>
                  </a:lnTo>
                  <a:lnTo>
                    <a:pt x="461230" y="1019759"/>
                  </a:lnTo>
                  <a:lnTo>
                    <a:pt x="462371" y="1018105"/>
                  </a:lnTo>
                  <a:lnTo>
                    <a:pt x="391577" y="969530"/>
                  </a:lnTo>
                  <a:close/>
                </a:path>
                <a:path w="4421505" h="1085850">
                  <a:moveTo>
                    <a:pt x="449133" y="993823"/>
                  </a:moveTo>
                  <a:lnTo>
                    <a:pt x="426982" y="993823"/>
                  </a:lnTo>
                  <a:lnTo>
                    <a:pt x="462371" y="1018105"/>
                  </a:lnTo>
                  <a:lnTo>
                    <a:pt x="469460" y="1007770"/>
                  </a:lnTo>
                  <a:lnTo>
                    <a:pt x="449133" y="993823"/>
                  </a:lnTo>
                  <a:close/>
                </a:path>
                <a:path w="4421505" h="1085850">
                  <a:moveTo>
                    <a:pt x="458056" y="969530"/>
                  </a:moveTo>
                  <a:lnTo>
                    <a:pt x="413728" y="969530"/>
                  </a:lnTo>
                  <a:lnTo>
                    <a:pt x="439320" y="987090"/>
                  </a:lnTo>
                  <a:lnTo>
                    <a:pt x="483648" y="987090"/>
                  </a:lnTo>
                  <a:lnTo>
                    <a:pt x="458056" y="969530"/>
                  </a:lnTo>
                  <a:close/>
                </a:path>
                <a:path w="4421505" h="1085850">
                  <a:moveTo>
                    <a:pt x="398666" y="959195"/>
                  </a:moveTo>
                  <a:lnTo>
                    <a:pt x="391577" y="969530"/>
                  </a:lnTo>
                  <a:lnTo>
                    <a:pt x="413728" y="969530"/>
                  </a:lnTo>
                  <a:lnTo>
                    <a:pt x="398666" y="959195"/>
                  </a:lnTo>
                  <a:close/>
                </a:path>
                <a:path w="4421505" h="1085850">
                  <a:moveTo>
                    <a:pt x="427042" y="917846"/>
                  </a:moveTo>
                  <a:lnTo>
                    <a:pt x="412854" y="938515"/>
                  </a:lnTo>
                  <a:lnTo>
                    <a:pt x="458056" y="969530"/>
                  </a:lnTo>
                  <a:lnTo>
                    <a:pt x="495695" y="969530"/>
                  </a:lnTo>
                  <a:lnTo>
                    <a:pt x="497836" y="966410"/>
                  </a:lnTo>
                  <a:lnTo>
                    <a:pt x="427042" y="917846"/>
                  </a:lnTo>
                  <a:close/>
                </a:path>
                <a:path w="4421505" h="1085850">
                  <a:moveTo>
                    <a:pt x="455429" y="876475"/>
                  </a:moveTo>
                  <a:lnTo>
                    <a:pt x="441230" y="897155"/>
                  </a:lnTo>
                  <a:lnTo>
                    <a:pt x="512024" y="945730"/>
                  </a:lnTo>
                  <a:lnTo>
                    <a:pt x="526223" y="925050"/>
                  </a:lnTo>
                  <a:lnTo>
                    <a:pt x="455429" y="876475"/>
                  </a:lnTo>
                  <a:close/>
                </a:path>
                <a:path w="4421505" h="1085850">
                  <a:moveTo>
                    <a:pt x="476716" y="845450"/>
                  </a:moveTo>
                  <a:lnTo>
                    <a:pt x="469617" y="855785"/>
                  </a:lnTo>
                  <a:lnTo>
                    <a:pt x="540411" y="904370"/>
                  </a:lnTo>
                  <a:lnTo>
                    <a:pt x="547510" y="894025"/>
                  </a:lnTo>
                  <a:lnTo>
                    <a:pt x="512108" y="869743"/>
                  </a:lnTo>
                  <a:lnTo>
                    <a:pt x="476716" y="845450"/>
                  </a:lnTo>
                  <a:close/>
                </a:path>
                <a:path w="4421505" h="1085850">
                  <a:moveTo>
                    <a:pt x="512121" y="869743"/>
                  </a:moveTo>
                  <a:lnTo>
                    <a:pt x="547510" y="894025"/>
                  </a:lnTo>
                  <a:lnTo>
                    <a:pt x="512121" y="869743"/>
                  </a:lnTo>
                  <a:close/>
                </a:path>
                <a:path w="4421505" h="1085850">
                  <a:moveTo>
                    <a:pt x="481418" y="839210"/>
                  </a:moveTo>
                  <a:lnTo>
                    <a:pt x="479753" y="841220"/>
                  </a:lnTo>
                  <a:lnTo>
                    <a:pt x="478182" y="843304"/>
                  </a:lnTo>
                  <a:lnTo>
                    <a:pt x="476716" y="845450"/>
                  </a:lnTo>
                  <a:lnTo>
                    <a:pt x="547510" y="894025"/>
                  </a:lnTo>
                  <a:lnTo>
                    <a:pt x="481418" y="839210"/>
                  </a:lnTo>
                  <a:close/>
                </a:path>
                <a:path w="4421505" h="1085850">
                  <a:moveTo>
                    <a:pt x="527539" y="869743"/>
                  </a:moveTo>
                  <a:lnTo>
                    <a:pt x="518344" y="869743"/>
                  </a:lnTo>
                  <a:lnTo>
                    <a:pt x="547343" y="893721"/>
                  </a:lnTo>
                  <a:lnTo>
                    <a:pt x="547782" y="893721"/>
                  </a:lnTo>
                  <a:lnTo>
                    <a:pt x="527539" y="869743"/>
                  </a:lnTo>
                  <a:close/>
                </a:path>
                <a:path w="4421505" h="1085850">
                  <a:moveTo>
                    <a:pt x="498590" y="823357"/>
                  </a:moveTo>
                  <a:lnTo>
                    <a:pt x="496454" y="824843"/>
                  </a:lnTo>
                  <a:lnTo>
                    <a:pt x="494381" y="826446"/>
                  </a:lnTo>
                  <a:lnTo>
                    <a:pt x="492402" y="828121"/>
                  </a:lnTo>
                  <a:lnTo>
                    <a:pt x="547782" y="893721"/>
                  </a:lnTo>
                  <a:lnTo>
                    <a:pt x="498590" y="823357"/>
                  </a:lnTo>
                  <a:close/>
                </a:path>
                <a:path w="4421505" h="1085850">
                  <a:moveTo>
                    <a:pt x="547887" y="893648"/>
                  </a:moveTo>
                  <a:close/>
                </a:path>
                <a:path w="4421505" h="1085850">
                  <a:moveTo>
                    <a:pt x="508202" y="816603"/>
                  </a:moveTo>
                  <a:lnTo>
                    <a:pt x="498590" y="823357"/>
                  </a:lnTo>
                  <a:lnTo>
                    <a:pt x="547887" y="893648"/>
                  </a:lnTo>
                  <a:lnTo>
                    <a:pt x="523238" y="858497"/>
                  </a:lnTo>
                  <a:lnTo>
                    <a:pt x="537579" y="858497"/>
                  </a:lnTo>
                  <a:lnTo>
                    <a:pt x="508202" y="816603"/>
                  </a:lnTo>
                  <a:close/>
                </a:path>
                <a:path w="4421505" h="1085850">
                  <a:moveTo>
                    <a:pt x="537579" y="858497"/>
                  </a:moveTo>
                  <a:lnTo>
                    <a:pt x="523238" y="858497"/>
                  </a:lnTo>
                  <a:lnTo>
                    <a:pt x="547887" y="893648"/>
                  </a:lnTo>
                  <a:lnTo>
                    <a:pt x="557499" y="886904"/>
                  </a:lnTo>
                  <a:lnTo>
                    <a:pt x="537579" y="858497"/>
                  </a:lnTo>
                  <a:close/>
                </a:path>
                <a:path w="4421505" h="1085850">
                  <a:moveTo>
                    <a:pt x="566295" y="858497"/>
                  </a:moveTo>
                  <a:lnTo>
                    <a:pt x="537579" y="858497"/>
                  </a:lnTo>
                  <a:lnTo>
                    <a:pt x="548027" y="873397"/>
                  </a:lnTo>
                  <a:lnTo>
                    <a:pt x="576745" y="873397"/>
                  </a:lnTo>
                  <a:lnTo>
                    <a:pt x="566295" y="858497"/>
                  </a:lnTo>
                  <a:close/>
                </a:path>
                <a:path w="4421505" h="1085850">
                  <a:moveTo>
                    <a:pt x="546672" y="789619"/>
                  </a:moveTo>
                  <a:lnTo>
                    <a:pt x="527448" y="803106"/>
                  </a:lnTo>
                  <a:lnTo>
                    <a:pt x="576745" y="873397"/>
                  </a:lnTo>
                  <a:lnTo>
                    <a:pt x="595980" y="859910"/>
                  </a:lnTo>
                  <a:lnTo>
                    <a:pt x="546672" y="789619"/>
                  </a:lnTo>
                  <a:close/>
                </a:path>
                <a:path w="4421505" h="1085850">
                  <a:moveTo>
                    <a:pt x="585153" y="762636"/>
                  </a:moveTo>
                  <a:lnTo>
                    <a:pt x="565918" y="776122"/>
                  </a:lnTo>
                  <a:lnTo>
                    <a:pt x="615225" y="846414"/>
                  </a:lnTo>
                  <a:lnTo>
                    <a:pt x="634460" y="832927"/>
                  </a:lnTo>
                  <a:lnTo>
                    <a:pt x="585153" y="762636"/>
                  </a:lnTo>
                  <a:close/>
                </a:path>
                <a:path w="4421505" h="1085850">
                  <a:moveTo>
                    <a:pt x="623633" y="735642"/>
                  </a:moveTo>
                  <a:lnTo>
                    <a:pt x="604388" y="749129"/>
                  </a:lnTo>
                  <a:lnTo>
                    <a:pt x="653695" y="819420"/>
                  </a:lnTo>
                  <a:lnTo>
                    <a:pt x="672941" y="805933"/>
                  </a:lnTo>
                  <a:lnTo>
                    <a:pt x="623633" y="735642"/>
                  </a:lnTo>
                  <a:close/>
                </a:path>
                <a:path w="4421505" h="1085850">
                  <a:moveTo>
                    <a:pt x="652491" y="715402"/>
                  </a:moveTo>
                  <a:lnTo>
                    <a:pt x="642868" y="722156"/>
                  </a:lnTo>
                  <a:lnTo>
                    <a:pt x="692165" y="792447"/>
                  </a:lnTo>
                  <a:lnTo>
                    <a:pt x="701788" y="785693"/>
                  </a:lnTo>
                  <a:lnTo>
                    <a:pt x="677129" y="750542"/>
                  </a:lnTo>
                  <a:lnTo>
                    <a:pt x="652491" y="715402"/>
                  </a:lnTo>
                  <a:close/>
                </a:path>
                <a:path w="4421505" h="1085850">
                  <a:moveTo>
                    <a:pt x="661391" y="709926"/>
                  </a:moveTo>
                  <a:lnTo>
                    <a:pt x="658323" y="711569"/>
                  </a:lnTo>
                  <a:lnTo>
                    <a:pt x="655349" y="713402"/>
                  </a:lnTo>
                  <a:lnTo>
                    <a:pt x="652491" y="715402"/>
                  </a:lnTo>
                  <a:lnTo>
                    <a:pt x="701788" y="785693"/>
                  </a:lnTo>
                  <a:lnTo>
                    <a:pt x="701855" y="785431"/>
                  </a:lnTo>
                  <a:lnTo>
                    <a:pt x="661391" y="709926"/>
                  </a:lnTo>
                  <a:close/>
                </a:path>
                <a:path w="4421505" h="1085850">
                  <a:moveTo>
                    <a:pt x="677136" y="750542"/>
                  </a:moveTo>
                  <a:lnTo>
                    <a:pt x="701788" y="785693"/>
                  </a:lnTo>
                  <a:lnTo>
                    <a:pt x="677136" y="750542"/>
                  </a:lnTo>
                  <a:close/>
                </a:path>
                <a:path w="4421505" h="1085850">
                  <a:moveTo>
                    <a:pt x="693266" y="750542"/>
                  </a:moveTo>
                  <a:lnTo>
                    <a:pt x="683158" y="750542"/>
                  </a:lnTo>
                  <a:lnTo>
                    <a:pt x="701878" y="785473"/>
                  </a:lnTo>
                  <a:lnTo>
                    <a:pt x="702280" y="785473"/>
                  </a:lnTo>
                  <a:lnTo>
                    <a:pt x="693266" y="750542"/>
                  </a:lnTo>
                  <a:close/>
                </a:path>
                <a:path w="4421505" h="1085850">
                  <a:moveTo>
                    <a:pt x="691087" y="700334"/>
                  </a:moveTo>
                  <a:lnTo>
                    <a:pt x="687631" y="700795"/>
                  </a:lnTo>
                  <a:lnTo>
                    <a:pt x="684197" y="701465"/>
                  </a:lnTo>
                  <a:lnTo>
                    <a:pt x="680825" y="702334"/>
                  </a:lnTo>
                  <a:lnTo>
                    <a:pt x="702280" y="785473"/>
                  </a:lnTo>
                  <a:lnTo>
                    <a:pt x="702468" y="785431"/>
                  </a:lnTo>
                  <a:lnTo>
                    <a:pt x="691087" y="700334"/>
                  </a:lnTo>
                  <a:close/>
                </a:path>
                <a:path w="4421505" h="1085850">
                  <a:moveTo>
                    <a:pt x="710498" y="742877"/>
                  </a:moveTo>
                  <a:lnTo>
                    <a:pt x="696777" y="742877"/>
                  </a:lnTo>
                  <a:lnTo>
                    <a:pt x="702468" y="785431"/>
                  </a:lnTo>
                  <a:lnTo>
                    <a:pt x="715944" y="783641"/>
                  </a:lnTo>
                  <a:lnTo>
                    <a:pt x="710498" y="742877"/>
                  </a:lnTo>
                  <a:close/>
                </a:path>
                <a:path w="4421505" h="1085850">
                  <a:moveTo>
                    <a:pt x="704573" y="698533"/>
                  </a:moveTo>
                  <a:lnTo>
                    <a:pt x="691087" y="700334"/>
                  </a:lnTo>
                  <a:lnTo>
                    <a:pt x="704814" y="700334"/>
                  </a:lnTo>
                  <a:lnTo>
                    <a:pt x="704573" y="698533"/>
                  </a:lnTo>
                  <a:close/>
                </a:path>
                <a:path w="4421505" h="1085850">
                  <a:moveTo>
                    <a:pt x="353568" y="999613"/>
                  </a:moveTo>
                  <a:lnTo>
                    <a:pt x="303109" y="1069087"/>
                  </a:lnTo>
                  <a:lnTo>
                    <a:pt x="312867" y="1075235"/>
                  </a:lnTo>
                  <a:lnTo>
                    <a:pt x="323307" y="1080041"/>
                  </a:lnTo>
                  <a:lnTo>
                    <a:pt x="334281" y="1083451"/>
                  </a:lnTo>
                  <a:lnTo>
                    <a:pt x="345642" y="1085411"/>
                  </a:lnTo>
                  <a:lnTo>
                    <a:pt x="354657" y="1000042"/>
                  </a:lnTo>
                  <a:lnTo>
                    <a:pt x="354291" y="1000000"/>
                  </a:lnTo>
                  <a:lnTo>
                    <a:pt x="353882" y="999843"/>
                  </a:lnTo>
                  <a:lnTo>
                    <a:pt x="353568" y="999613"/>
                  </a:lnTo>
                  <a:close/>
                </a:path>
                <a:path w="4421505" h="1085850">
                  <a:moveTo>
                    <a:pt x="340458" y="1004754"/>
                  </a:moveTo>
                  <a:lnTo>
                    <a:pt x="310637" y="1004754"/>
                  </a:lnTo>
                  <a:lnTo>
                    <a:pt x="273586" y="1010030"/>
                  </a:lnTo>
                  <a:lnTo>
                    <a:pt x="273738" y="1010963"/>
                  </a:lnTo>
                  <a:lnTo>
                    <a:pt x="270523" y="1011508"/>
                  </a:lnTo>
                  <a:lnTo>
                    <a:pt x="268294" y="1011920"/>
                  </a:lnTo>
                  <a:lnTo>
                    <a:pt x="269236" y="1018544"/>
                  </a:lnTo>
                  <a:lnTo>
                    <a:pt x="271309" y="1025968"/>
                  </a:lnTo>
                  <a:lnTo>
                    <a:pt x="274283" y="1032921"/>
                  </a:lnTo>
                  <a:lnTo>
                    <a:pt x="340458" y="1004754"/>
                  </a:lnTo>
                  <a:close/>
                </a:path>
                <a:path w="4421505" h="1085850">
                  <a:moveTo>
                    <a:pt x="259498" y="926306"/>
                  </a:moveTo>
                  <a:lnTo>
                    <a:pt x="255257" y="927018"/>
                  </a:lnTo>
                  <a:lnTo>
                    <a:pt x="250859" y="927835"/>
                  </a:lnTo>
                  <a:lnTo>
                    <a:pt x="246367" y="928757"/>
                  </a:lnTo>
                  <a:lnTo>
                    <a:pt x="263749" y="1012838"/>
                  </a:lnTo>
                  <a:lnTo>
                    <a:pt x="267183" y="1012126"/>
                  </a:lnTo>
                  <a:lnTo>
                    <a:pt x="268294" y="1011920"/>
                  </a:lnTo>
                  <a:lnTo>
                    <a:pt x="268063" y="1010398"/>
                  </a:lnTo>
                  <a:lnTo>
                    <a:pt x="271058" y="1009971"/>
                  </a:lnTo>
                  <a:lnTo>
                    <a:pt x="271163" y="1009581"/>
                  </a:lnTo>
                  <a:lnTo>
                    <a:pt x="267958" y="1009581"/>
                  </a:lnTo>
                  <a:lnTo>
                    <a:pt x="267853" y="1008932"/>
                  </a:lnTo>
                  <a:lnTo>
                    <a:pt x="271939" y="1006708"/>
                  </a:lnTo>
                  <a:lnTo>
                    <a:pt x="272605" y="1004238"/>
                  </a:lnTo>
                  <a:lnTo>
                    <a:pt x="266607" y="968640"/>
                  </a:lnTo>
                  <a:lnTo>
                    <a:pt x="259498" y="926306"/>
                  </a:lnTo>
                  <a:close/>
                </a:path>
                <a:path w="4421505" h="1085850">
                  <a:moveTo>
                    <a:pt x="270940" y="1010407"/>
                  </a:moveTo>
                  <a:lnTo>
                    <a:pt x="268283" y="1010785"/>
                  </a:lnTo>
                  <a:lnTo>
                    <a:pt x="268176" y="1011089"/>
                  </a:lnTo>
                  <a:lnTo>
                    <a:pt x="268294" y="1011920"/>
                  </a:lnTo>
                  <a:lnTo>
                    <a:pt x="270523" y="1011508"/>
                  </a:lnTo>
                  <a:lnTo>
                    <a:pt x="272996" y="1011089"/>
                  </a:lnTo>
                  <a:lnTo>
                    <a:pt x="271948" y="1011089"/>
                  </a:lnTo>
                  <a:lnTo>
                    <a:pt x="270914" y="1010806"/>
                  </a:lnTo>
                  <a:lnTo>
                    <a:pt x="270940" y="1010407"/>
                  </a:lnTo>
                  <a:close/>
                </a:path>
                <a:path w="4421505" h="1085850">
                  <a:moveTo>
                    <a:pt x="273581" y="1010031"/>
                  </a:moveTo>
                  <a:lnTo>
                    <a:pt x="271004" y="1010398"/>
                  </a:lnTo>
                  <a:lnTo>
                    <a:pt x="270914" y="1010806"/>
                  </a:lnTo>
                  <a:lnTo>
                    <a:pt x="271948" y="1011089"/>
                  </a:lnTo>
                  <a:lnTo>
                    <a:pt x="272996" y="1011089"/>
                  </a:lnTo>
                  <a:lnTo>
                    <a:pt x="273738" y="1010963"/>
                  </a:lnTo>
                  <a:lnTo>
                    <a:pt x="273581" y="1010031"/>
                  </a:lnTo>
                  <a:close/>
                </a:path>
                <a:path w="4421505" h="1085850">
                  <a:moveTo>
                    <a:pt x="351028" y="1003110"/>
                  </a:moveTo>
                  <a:lnTo>
                    <a:pt x="344320" y="1003110"/>
                  </a:lnTo>
                  <a:lnTo>
                    <a:pt x="325870" y="1010963"/>
                  </a:lnTo>
                  <a:lnTo>
                    <a:pt x="345324" y="1010963"/>
                  </a:lnTo>
                  <a:lnTo>
                    <a:pt x="351028" y="1003110"/>
                  </a:lnTo>
                  <a:close/>
                </a:path>
                <a:path w="4421505" h="1085850">
                  <a:moveTo>
                    <a:pt x="271058" y="1009971"/>
                  </a:moveTo>
                  <a:lnTo>
                    <a:pt x="268063" y="1010398"/>
                  </a:lnTo>
                  <a:lnTo>
                    <a:pt x="268136" y="1010806"/>
                  </a:lnTo>
                  <a:lnTo>
                    <a:pt x="270937" y="1010407"/>
                  </a:lnTo>
                  <a:lnTo>
                    <a:pt x="271058" y="1009971"/>
                  </a:lnTo>
                  <a:close/>
                </a:path>
                <a:path w="4421505" h="1085850">
                  <a:moveTo>
                    <a:pt x="273581" y="1010030"/>
                  </a:moveTo>
                  <a:lnTo>
                    <a:pt x="270940" y="1010407"/>
                  </a:lnTo>
                  <a:lnTo>
                    <a:pt x="273581" y="1010031"/>
                  </a:lnTo>
                  <a:close/>
                </a:path>
                <a:path w="4421505" h="1085850">
                  <a:moveTo>
                    <a:pt x="273512" y="1009622"/>
                  </a:moveTo>
                  <a:lnTo>
                    <a:pt x="271058" y="1009971"/>
                  </a:lnTo>
                  <a:lnTo>
                    <a:pt x="270940" y="1010407"/>
                  </a:lnTo>
                  <a:lnTo>
                    <a:pt x="273576" y="1010031"/>
                  </a:lnTo>
                  <a:lnTo>
                    <a:pt x="273512" y="1009622"/>
                  </a:lnTo>
                  <a:close/>
                </a:path>
                <a:path w="4421505" h="1085850">
                  <a:moveTo>
                    <a:pt x="353128" y="998692"/>
                  </a:moveTo>
                  <a:lnTo>
                    <a:pt x="273581" y="1010030"/>
                  </a:lnTo>
                  <a:lnTo>
                    <a:pt x="310637" y="1004754"/>
                  </a:lnTo>
                  <a:lnTo>
                    <a:pt x="340458" y="1004754"/>
                  </a:lnTo>
                  <a:lnTo>
                    <a:pt x="353275" y="999299"/>
                  </a:lnTo>
                  <a:lnTo>
                    <a:pt x="353181" y="999058"/>
                  </a:lnTo>
                  <a:lnTo>
                    <a:pt x="353128" y="998692"/>
                  </a:lnTo>
                  <a:close/>
                </a:path>
                <a:path w="4421505" h="1085850">
                  <a:moveTo>
                    <a:pt x="353076" y="998283"/>
                  </a:moveTo>
                  <a:lnTo>
                    <a:pt x="273512" y="1009621"/>
                  </a:lnTo>
                  <a:lnTo>
                    <a:pt x="273581" y="1010030"/>
                  </a:lnTo>
                  <a:lnTo>
                    <a:pt x="353128" y="998692"/>
                  </a:lnTo>
                  <a:lnTo>
                    <a:pt x="353076" y="998283"/>
                  </a:lnTo>
                  <a:close/>
                </a:path>
                <a:path w="4421505" h="1085850">
                  <a:moveTo>
                    <a:pt x="319203" y="1003110"/>
                  </a:moveTo>
                  <a:lnTo>
                    <a:pt x="313356" y="1003110"/>
                  </a:lnTo>
                  <a:lnTo>
                    <a:pt x="273376" y="1008809"/>
                  </a:lnTo>
                  <a:lnTo>
                    <a:pt x="273512" y="1009621"/>
                  </a:lnTo>
                  <a:lnTo>
                    <a:pt x="319203" y="1003110"/>
                  </a:lnTo>
                  <a:close/>
                </a:path>
                <a:path w="4421505" h="1085850">
                  <a:moveTo>
                    <a:pt x="271409" y="1008672"/>
                  </a:moveTo>
                  <a:lnTo>
                    <a:pt x="267895" y="1009173"/>
                  </a:lnTo>
                  <a:lnTo>
                    <a:pt x="267958" y="1009581"/>
                  </a:lnTo>
                  <a:lnTo>
                    <a:pt x="271291" y="1009106"/>
                  </a:lnTo>
                  <a:lnTo>
                    <a:pt x="271409" y="1008672"/>
                  </a:lnTo>
                  <a:close/>
                </a:path>
                <a:path w="4421505" h="1085850">
                  <a:moveTo>
                    <a:pt x="271291" y="1009106"/>
                  </a:moveTo>
                  <a:lnTo>
                    <a:pt x="267958" y="1009581"/>
                  </a:lnTo>
                  <a:lnTo>
                    <a:pt x="271163" y="1009581"/>
                  </a:lnTo>
                  <a:lnTo>
                    <a:pt x="271291" y="1009106"/>
                  </a:lnTo>
                  <a:close/>
                </a:path>
                <a:path w="4421505" h="1085850">
                  <a:moveTo>
                    <a:pt x="271939" y="1006708"/>
                  </a:moveTo>
                  <a:lnTo>
                    <a:pt x="267969" y="1008869"/>
                  </a:lnTo>
                  <a:lnTo>
                    <a:pt x="267895" y="1009173"/>
                  </a:lnTo>
                  <a:lnTo>
                    <a:pt x="271409" y="1008672"/>
                  </a:lnTo>
                  <a:lnTo>
                    <a:pt x="271939" y="1006708"/>
                  </a:lnTo>
                  <a:close/>
                </a:path>
                <a:path w="4421505" h="1085850">
                  <a:moveTo>
                    <a:pt x="273306" y="1008402"/>
                  </a:moveTo>
                  <a:lnTo>
                    <a:pt x="271409" y="1008672"/>
                  </a:lnTo>
                  <a:lnTo>
                    <a:pt x="271291" y="1009106"/>
                  </a:lnTo>
                  <a:lnTo>
                    <a:pt x="273375" y="1008809"/>
                  </a:lnTo>
                  <a:lnTo>
                    <a:pt x="273306" y="1008402"/>
                  </a:lnTo>
                  <a:close/>
                </a:path>
                <a:path w="4421505" h="1085850">
                  <a:moveTo>
                    <a:pt x="267861" y="1008928"/>
                  </a:moveTo>
                  <a:close/>
                </a:path>
                <a:path w="4421505" h="1085850">
                  <a:moveTo>
                    <a:pt x="267969" y="1008869"/>
                  </a:moveTo>
                  <a:lnTo>
                    <a:pt x="267812" y="1008869"/>
                  </a:lnTo>
                  <a:lnTo>
                    <a:pt x="267969" y="1008869"/>
                  </a:lnTo>
                  <a:close/>
                </a:path>
                <a:path w="4421505" h="1085850">
                  <a:moveTo>
                    <a:pt x="352887" y="997058"/>
                  </a:moveTo>
                  <a:lnTo>
                    <a:pt x="273307" y="1008402"/>
                  </a:lnTo>
                  <a:lnTo>
                    <a:pt x="273376" y="1008809"/>
                  </a:lnTo>
                  <a:lnTo>
                    <a:pt x="352950" y="997467"/>
                  </a:lnTo>
                  <a:lnTo>
                    <a:pt x="352887" y="997058"/>
                  </a:lnTo>
                  <a:close/>
                </a:path>
                <a:path w="4421505" h="1085850">
                  <a:moveTo>
                    <a:pt x="272930" y="1006168"/>
                  </a:moveTo>
                  <a:lnTo>
                    <a:pt x="271939" y="1006708"/>
                  </a:lnTo>
                  <a:lnTo>
                    <a:pt x="271409" y="1008672"/>
                  </a:lnTo>
                  <a:lnTo>
                    <a:pt x="273306" y="1008402"/>
                  </a:lnTo>
                  <a:lnTo>
                    <a:pt x="272930" y="1006168"/>
                  </a:lnTo>
                  <a:close/>
                </a:path>
                <a:path w="4421505" h="1085850">
                  <a:moveTo>
                    <a:pt x="343254" y="967886"/>
                  </a:moveTo>
                  <a:lnTo>
                    <a:pt x="272931" y="1006168"/>
                  </a:lnTo>
                  <a:lnTo>
                    <a:pt x="273307" y="1008402"/>
                  </a:lnTo>
                  <a:lnTo>
                    <a:pt x="310428" y="1003110"/>
                  </a:lnTo>
                  <a:lnTo>
                    <a:pt x="352887" y="997058"/>
                  </a:lnTo>
                  <a:lnTo>
                    <a:pt x="351444" y="989378"/>
                  </a:lnTo>
                  <a:lnTo>
                    <a:pt x="349343" y="981930"/>
                  </a:lnTo>
                  <a:lnTo>
                    <a:pt x="346606" y="974753"/>
                  </a:lnTo>
                  <a:lnTo>
                    <a:pt x="343254" y="967886"/>
                  </a:lnTo>
                  <a:close/>
                </a:path>
                <a:path w="4421505" h="1085850">
                  <a:moveTo>
                    <a:pt x="341869" y="968640"/>
                  </a:moveTo>
                  <a:lnTo>
                    <a:pt x="282226" y="968640"/>
                  </a:lnTo>
                  <a:lnTo>
                    <a:pt x="272607" y="1004238"/>
                  </a:lnTo>
                  <a:lnTo>
                    <a:pt x="272931" y="1006168"/>
                  </a:lnTo>
                  <a:lnTo>
                    <a:pt x="341869" y="968640"/>
                  </a:lnTo>
                  <a:close/>
                </a:path>
                <a:path w="4421505" h="1085850">
                  <a:moveTo>
                    <a:pt x="266619" y="968640"/>
                  </a:moveTo>
                  <a:lnTo>
                    <a:pt x="272606" y="1004242"/>
                  </a:lnTo>
                  <a:lnTo>
                    <a:pt x="266619" y="968640"/>
                  </a:lnTo>
                  <a:close/>
                </a:path>
                <a:path w="4421505" h="1085850">
                  <a:moveTo>
                    <a:pt x="276641" y="925280"/>
                  </a:moveTo>
                  <a:lnTo>
                    <a:pt x="268109" y="925324"/>
                  </a:lnTo>
                  <a:lnTo>
                    <a:pt x="259498" y="926306"/>
                  </a:lnTo>
                  <a:lnTo>
                    <a:pt x="272607" y="1004238"/>
                  </a:lnTo>
                  <a:lnTo>
                    <a:pt x="293235" y="927898"/>
                  </a:lnTo>
                  <a:lnTo>
                    <a:pt x="285036" y="926147"/>
                  </a:lnTo>
                  <a:lnTo>
                    <a:pt x="276641" y="925280"/>
                  </a:lnTo>
                  <a:close/>
                </a:path>
                <a:path w="4421505" h="1085850">
                  <a:moveTo>
                    <a:pt x="124015" y="968389"/>
                  </a:moveTo>
                  <a:lnTo>
                    <a:pt x="116486" y="1053905"/>
                  </a:lnTo>
                  <a:lnTo>
                    <a:pt x="124720" y="1054408"/>
                  </a:lnTo>
                  <a:lnTo>
                    <a:pt x="133106" y="1054461"/>
                  </a:lnTo>
                  <a:lnTo>
                    <a:pt x="141630" y="1054021"/>
                  </a:lnTo>
                  <a:lnTo>
                    <a:pt x="150276" y="1053046"/>
                  </a:lnTo>
                  <a:lnTo>
                    <a:pt x="138142" y="968808"/>
                  </a:lnTo>
                  <a:lnTo>
                    <a:pt x="128957" y="968808"/>
                  </a:lnTo>
                  <a:lnTo>
                    <a:pt x="124015" y="968389"/>
                  </a:lnTo>
                  <a:close/>
                </a:path>
                <a:path w="4421505" h="1085850">
                  <a:moveTo>
                    <a:pt x="138035" y="968064"/>
                  </a:moveTo>
                  <a:lnTo>
                    <a:pt x="133627" y="968713"/>
                  </a:lnTo>
                  <a:lnTo>
                    <a:pt x="128957" y="968808"/>
                  </a:lnTo>
                  <a:lnTo>
                    <a:pt x="138142" y="968808"/>
                  </a:lnTo>
                  <a:lnTo>
                    <a:pt x="138035" y="968064"/>
                  </a:lnTo>
                  <a:close/>
                </a:path>
                <a:path w="4421505" h="1085850">
                  <a:moveTo>
                    <a:pt x="758488" y="691329"/>
                  </a:moveTo>
                  <a:lnTo>
                    <a:pt x="731536" y="694931"/>
                  </a:lnTo>
                  <a:lnTo>
                    <a:pt x="742897" y="780039"/>
                  </a:lnTo>
                  <a:lnTo>
                    <a:pt x="769870" y="776426"/>
                  </a:lnTo>
                  <a:lnTo>
                    <a:pt x="758488" y="691329"/>
                  </a:lnTo>
                  <a:close/>
                </a:path>
                <a:path w="4421505" h="1085850">
                  <a:moveTo>
                    <a:pt x="955361" y="691057"/>
                  </a:moveTo>
                  <a:lnTo>
                    <a:pt x="926629" y="694879"/>
                  </a:lnTo>
                  <a:lnTo>
                    <a:pt x="938001" y="779976"/>
                  </a:lnTo>
                  <a:lnTo>
                    <a:pt x="966733" y="776154"/>
                  </a:lnTo>
                  <a:lnTo>
                    <a:pt x="955361" y="691057"/>
                  </a:lnTo>
                  <a:close/>
                </a:path>
                <a:path w="4421505" h="1085850">
                  <a:moveTo>
                    <a:pt x="1932305" y="395925"/>
                  </a:moveTo>
                  <a:lnTo>
                    <a:pt x="1913657" y="395925"/>
                  </a:lnTo>
                  <a:lnTo>
                    <a:pt x="1913657" y="481775"/>
                  </a:lnTo>
                  <a:lnTo>
                    <a:pt x="1932305" y="481775"/>
                  </a:lnTo>
                  <a:lnTo>
                    <a:pt x="1932305" y="395925"/>
                  </a:lnTo>
                  <a:close/>
                </a:path>
                <a:path w="4421505" h="1085850">
                  <a:moveTo>
                    <a:pt x="2259604" y="322974"/>
                  </a:moveTo>
                  <a:lnTo>
                    <a:pt x="2249322" y="408217"/>
                  </a:lnTo>
                  <a:lnTo>
                    <a:pt x="2256436" y="409004"/>
                  </a:lnTo>
                  <a:lnTo>
                    <a:pt x="2263715" y="409662"/>
                  </a:lnTo>
                  <a:lnTo>
                    <a:pt x="2271154" y="410188"/>
                  </a:lnTo>
                  <a:lnTo>
                    <a:pt x="2278745" y="410573"/>
                  </a:lnTo>
                  <a:lnTo>
                    <a:pt x="2282295" y="324785"/>
                  </a:lnTo>
                  <a:lnTo>
                    <a:pt x="2274337" y="324461"/>
                  </a:lnTo>
                  <a:lnTo>
                    <a:pt x="2266745" y="323843"/>
                  </a:lnTo>
                  <a:lnTo>
                    <a:pt x="2259604" y="322974"/>
                  </a:lnTo>
                  <a:close/>
                </a:path>
                <a:path w="4421505" h="1085850">
                  <a:moveTo>
                    <a:pt x="2328136" y="323288"/>
                  </a:moveTo>
                  <a:lnTo>
                    <a:pt x="2320304" y="324115"/>
                  </a:lnTo>
                  <a:lnTo>
                    <a:pt x="2312629" y="324628"/>
                  </a:lnTo>
                  <a:lnTo>
                    <a:pt x="2305195" y="324880"/>
                  </a:lnTo>
                  <a:lnTo>
                    <a:pt x="2308032" y="410699"/>
                  </a:lnTo>
                  <a:lnTo>
                    <a:pt x="2315183" y="410392"/>
                  </a:lnTo>
                  <a:lnTo>
                    <a:pt x="2322434" y="409954"/>
                  </a:lnTo>
                  <a:lnTo>
                    <a:pt x="2329776" y="409381"/>
                  </a:lnTo>
                  <a:lnTo>
                    <a:pt x="2337204" y="408668"/>
                  </a:lnTo>
                  <a:lnTo>
                    <a:pt x="2328136" y="323288"/>
                  </a:lnTo>
                  <a:close/>
                </a:path>
                <a:path w="4421505" h="1085850">
                  <a:moveTo>
                    <a:pt x="2373433" y="315142"/>
                  </a:moveTo>
                  <a:lnTo>
                    <a:pt x="2365842" y="317079"/>
                  </a:lnTo>
                  <a:lnTo>
                    <a:pt x="2358324" y="318702"/>
                  </a:lnTo>
                  <a:lnTo>
                    <a:pt x="2350942" y="320021"/>
                  </a:lnTo>
                  <a:lnTo>
                    <a:pt x="2366135" y="404532"/>
                  </a:lnTo>
                  <a:lnTo>
                    <a:pt x="2373198" y="403196"/>
                  </a:lnTo>
                  <a:lnTo>
                    <a:pt x="2380313" y="401719"/>
                  </a:lnTo>
                  <a:lnTo>
                    <a:pt x="2387474" y="400098"/>
                  </a:lnTo>
                  <a:lnTo>
                    <a:pt x="2394679" y="398333"/>
                  </a:lnTo>
                  <a:lnTo>
                    <a:pt x="2373433" y="315142"/>
                  </a:lnTo>
                  <a:close/>
                </a:path>
                <a:path w="4421505" h="1085850">
                  <a:moveTo>
                    <a:pt x="2697612" y="151471"/>
                  </a:moveTo>
                  <a:lnTo>
                    <a:pt x="2689434" y="152005"/>
                  </a:lnTo>
                  <a:lnTo>
                    <a:pt x="2680942" y="152707"/>
                  </a:lnTo>
                  <a:lnTo>
                    <a:pt x="2672346" y="153586"/>
                  </a:lnTo>
                  <a:lnTo>
                    <a:pt x="2681078" y="238987"/>
                  </a:lnTo>
                  <a:lnTo>
                    <a:pt x="2688544" y="238223"/>
                  </a:lnTo>
                  <a:lnTo>
                    <a:pt x="2696010" y="237615"/>
                  </a:lnTo>
                  <a:lnTo>
                    <a:pt x="2703256" y="237144"/>
                  </a:lnTo>
                  <a:lnTo>
                    <a:pt x="2697612" y="151471"/>
                  </a:lnTo>
                  <a:close/>
                </a:path>
                <a:path w="4421505" h="1085850">
                  <a:moveTo>
                    <a:pt x="3927742" y="46427"/>
                  </a:moveTo>
                  <a:lnTo>
                    <a:pt x="3898078" y="49925"/>
                  </a:lnTo>
                  <a:lnTo>
                    <a:pt x="3908130" y="135189"/>
                  </a:lnTo>
                  <a:lnTo>
                    <a:pt x="3937794" y="131692"/>
                  </a:lnTo>
                  <a:lnTo>
                    <a:pt x="3927742" y="46427"/>
                  </a:lnTo>
                  <a:close/>
                </a:path>
                <a:path w="4421505" h="1085850">
                  <a:moveTo>
                    <a:pt x="4113600" y="9423"/>
                  </a:moveTo>
                  <a:lnTo>
                    <a:pt x="4096732" y="93620"/>
                  </a:lnTo>
                  <a:lnTo>
                    <a:pt x="4122291" y="98740"/>
                  </a:lnTo>
                  <a:lnTo>
                    <a:pt x="4139160" y="14554"/>
                  </a:lnTo>
                  <a:lnTo>
                    <a:pt x="4113600" y="9423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833" y="6890745"/>
              <a:ext cx="2988064" cy="222180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503412" y="8480571"/>
              <a:ext cx="815340" cy="116839"/>
            </a:xfrm>
            <a:custGeom>
              <a:avLst/>
              <a:gdLst/>
              <a:ahLst/>
              <a:cxnLst/>
              <a:rect l="l" t="t" r="r" b="b"/>
              <a:pathLst>
                <a:path w="815340" h="116840">
                  <a:moveTo>
                    <a:pt x="14554" y="0"/>
                  </a:moveTo>
                  <a:lnTo>
                    <a:pt x="0" y="0"/>
                  </a:lnTo>
                  <a:lnTo>
                    <a:pt x="0" y="116446"/>
                  </a:lnTo>
                  <a:lnTo>
                    <a:pt x="14554" y="116446"/>
                  </a:lnTo>
                  <a:lnTo>
                    <a:pt x="14554" y="0"/>
                  </a:lnTo>
                  <a:close/>
                </a:path>
                <a:path w="815340" h="116840">
                  <a:moveTo>
                    <a:pt x="72796" y="0"/>
                  </a:moveTo>
                  <a:lnTo>
                    <a:pt x="43675" y="0"/>
                  </a:lnTo>
                  <a:lnTo>
                    <a:pt x="43675" y="116446"/>
                  </a:lnTo>
                  <a:lnTo>
                    <a:pt x="72796" y="116446"/>
                  </a:lnTo>
                  <a:lnTo>
                    <a:pt x="72796" y="0"/>
                  </a:lnTo>
                  <a:close/>
                </a:path>
                <a:path w="815340" h="116840">
                  <a:moveTo>
                    <a:pt x="131013" y="0"/>
                  </a:moveTo>
                  <a:lnTo>
                    <a:pt x="101904" y="0"/>
                  </a:lnTo>
                  <a:lnTo>
                    <a:pt x="101904" y="116446"/>
                  </a:lnTo>
                  <a:lnTo>
                    <a:pt x="131013" y="116446"/>
                  </a:lnTo>
                  <a:lnTo>
                    <a:pt x="131013" y="0"/>
                  </a:lnTo>
                  <a:close/>
                </a:path>
                <a:path w="815340" h="116840">
                  <a:moveTo>
                    <a:pt x="189242" y="0"/>
                  </a:moveTo>
                  <a:lnTo>
                    <a:pt x="160134" y="0"/>
                  </a:lnTo>
                  <a:lnTo>
                    <a:pt x="160134" y="116446"/>
                  </a:lnTo>
                  <a:lnTo>
                    <a:pt x="189242" y="116446"/>
                  </a:lnTo>
                  <a:lnTo>
                    <a:pt x="189242" y="0"/>
                  </a:lnTo>
                  <a:close/>
                </a:path>
                <a:path w="815340" h="116840">
                  <a:moveTo>
                    <a:pt x="247472" y="0"/>
                  </a:moveTo>
                  <a:lnTo>
                    <a:pt x="218363" y="0"/>
                  </a:lnTo>
                  <a:lnTo>
                    <a:pt x="218363" y="116446"/>
                  </a:lnTo>
                  <a:lnTo>
                    <a:pt x="247472" y="116446"/>
                  </a:lnTo>
                  <a:lnTo>
                    <a:pt x="247472" y="0"/>
                  </a:lnTo>
                  <a:close/>
                </a:path>
                <a:path w="815340" h="116840">
                  <a:moveTo>
                    <a:pt x="305701" y="0"/>
                  </a:moveTo>
                  <a:lnTo>
                    <a:pt x="276580" y="0"/>
                  </a:lnTo>
                  <a:lnTo>
                    <a:pt x="276580" y="116446"/>
                  </a:lnTo>
                  <a:lnTo>
                    <a:pt x="305701" y="116446"/>
                  </a:lnTo>
                  <a:lnTo>
                    <a:pt x="305701" y="0"/>
                  </a:lnTo>
                  <a:close/>
                </a:path>
                <a:path w="815340" h="116840">
                  <a:moveTo>
                    <a:pt x="363918" y="0"/>
                  </a:moveTo>
                  <a:lnTo>
                    <a:pt x="334810" y="0"/>
                  </a:lnTo>
                  <a:lnTo>
                    <a:pt x="334810" y="116446"/>
                  </a:lnTo>
                  <a:lnTo>
                    <a:pt x="363918" y="116446"/>
                  </a:lnTo>
                  <a:lnTo>
                    <a:pt x="363918" y="0"/>
                  </a:lnTo>
                  <a:close/>
                </a:path>
                <a:path w="815340" h="116840">
                  <a:moveTo>
                    <a:pt x="422148" y="0"/>
                  </a:moveTo>
                  <a:lnTo>
                    <a:pt x="393039" y="0"/>
                  </a:lnTo>
                  <a:lnTo>
                    <a:pt x="393039" y="116446"/>
                  </a:lnTo>
                  <a:lnTo>
                    <a:pt x="422148" y="116446"/>
                  </a:lnTo>
                  <a:lnTo>
                    <a:pt x="422148" y="0"/>
                  </a:lnTo>
                  <a:close/>
                </a:path>
                <a:path w="815340" h="116840">
                  <a:moveTo>
                    <a:pt x="480377" y="0"/>
                  </a:moveTo>
                  <a:lnTo>
                    <a:pt x="451256" y="0"/>
                  </a:lnTo>
                  <a:lnTo>
                    <a:pt x="451256" y="116446"/>
                  </a:lnTo>
                  <a:lnTo>
                    <a:pt x="480377" y="116446"/>
                  </a:lnTo>
                  <a:lnTo>
                    <a:pt x="480377" y="0"/>
                  </a:lnTo>
                  <a:close/>
                </a:path>
                <a:path w="815340" h="116840">
                  <a:moveTo>
                    <a:pt x="538607" y="0"/>
                  </a:moveTo>
                  <a:lnTo>
                    <a:pt x="509498" y="0"/>
                  </a:lnTo>
                  <a:lnTo>
                    <a:pt x="509498" y="116446"/>
                  </a:lnTo>
                  <a:lnTo>
                    <a:pt x="538607" y="116446"/>
                  </a:lnTo>
                  <a:lnTo>
                    <a:pt x="538607" y="0"/>
                  </a:lnTo>
                  <a:close/>
                </a:path>
                <a:path w="815340" h="116840">
                  <a:moveTo>
                    <a:pt x="596823" y="0"/>
                  </a:moveTo>
                  <a:lnTo>
                    <a:pt x="567715" y="0"/>
                  </a:lnTo>
                  <a:lnTo>
                    <a:pt x="567715" y="116446"/>
                  </a:lnTo>
                  <a:lnTo>
                    <a:pt x="596823" y="116446"/>
                  </a:lnTo>
                  <a:lnTo>
                    <a:pt x="596823" y="0"/>
                  </a:lnTo>
                  <a:close/>
                </a:path>
                <a:path w="815340" h="116840">
                  <a:moveTo>
                    <a:pt x="655053" y="0"/>
                  </a:moveTo>
                  <a:lnTo>
                    <a:pt x="625944" y="0"/>
                  </a:lnTo>
                  <a:lnTo>
                    <a:pt x="625944" y="116446"/>
                  </a:lnTo>
                  <a:lnTo>
                    <a:pt x="655053" y="116446"/>
                  </a:lnTo>
                  <a:lnTo>
                    <a:pt x="655053" y="0"/>
                  </a:lnTo>
                  <a:close/>
                </a:path>
                <a:path w="815340" h="116840">
                  <a:moveTo>
                    <a:pt x="713295" y="0"/>
                  </a:moveTo>
                  <a:lnTo>
                    <a:pt x="684174" y="0"/>
                  </a:lnTo>
                  <a:lnTo>
                    <a:pt x="684174" y="116446"/>
                  </a:lnTo>
                  <a:lnTo>
                    <a:pt x="713295" y="116446"/>
                  </a:lnTo>
                  <a:lnTo>
                    <a:pt x="713295" y="0"/>
                  </a:lnTo>
                  <a:close/>
                </a:path>
                <a:path w="815340" h="116840">
                  <a:moveTo>
                    <a:pt x="771512" y="0"/>
                  </a:moveTo>
                  <a:lnTo>
                    <a:pt x="742391" y="0"/>
                  </a:lnTo>
                  <a:lnTo>
                    <a:pt x="742391" y="116446"/>
                  </a:lnTo>
                  <a:lnTo>
                    <a:pt x="771512" y="116446"/>
                  </a:lnTo>
                  <a:lnTo>
                    <a:pt x="771512" y="0"/>
                  </a:lnTo>
                  <a:close/>
                </a:path>
                <a:path w="815340" h="116840">
                  <a:moveTo>
                    <a:pt x="815187" y="0"/>
                  </a:moveTo>
                  <a:lnTo>
                    <a:pt x="800620" y="0"/>
                  </a:lnTo>
                  <a:lnTo>
                    <a:pt x="800620" y="116446"/>
                  </a:lnTo>
                  <a:lnTo>
                    <a:pt x="815187" y="116446"/>
                  </a:lnTo>
                  <a:lnTo>
                    <a:pt x="815187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17186" y="8413974"/>
              <a:ext cx="2769748" cy="29520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503416" y="8881980"/>
              <a:ext cx="815340" cy="116839"/>
            </a:xfrm>
            <a:custGeom>
              <a:avLst/>
              <a:gdLst/>
              <a:ahLst/>
              <a:cxnLst/>
              <a:rect l="l" t="t" r="r" b="b"/>
              <a:pathLst>
                <a:path w="815340" h="116840">
                  <a:moveTo>
                    <a:pt x="815179" y="0"/>
                  </a:moveTo>
                  <a:lnTo>
                    <a:pt x="0" y="0"/>
                  </a:lnTo>
                  <a:lnTo>
                    <a:pt x="0" y="116446"/>
                  </a:lnTo>
                  <a:lnTo>
                    <a:pt x="815179" y="116446"/>
                  </a:lnTo>
                  <a:lnTo>
                    <a:pt x="815179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4723" y="8823180"/>
              <a:ext cx="1812070" cy="29519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096914" y="6595176"/>
            <a:ext cx="4171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Open Sans"/>
                <a:cs typeface="Open Sans"/>
              </a:rPr>
              <a:t>улус</a:t>
            </a:r>
            <a:endParaRPr sz="150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32374" y="2319850"/>
            <a:ext cx="259207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Open Sans"/>
                <a:cs typeface="Open Sans"/>
              </a:rPr>
              <a:t>городской </a:t>
            </a:r>
            <a:r>
              <a:rPr sz="1500" spc="-10" dirty="0">
                <a:latin typeface="Open Sans"/>
                <a:cs typeface="Open Sans"/>
              </a:rPr>
              <a:t>округ</a:t>
            </a:r>
            <a:endParaRPr sz="15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b="1" spc="100" dirty="0">
                <a:latin typeface="Arial"/>
                <a:cs typeface="Arial"/>
              </a:rPr>
              <a:t>Северобайкальск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861404" y="2946800"/>
            <a:ext cx="1878330" cy="4311650"/>
            <a:chOff x="6861404" y="2946800"/>
            <a:chExt cx="1878330" cy="4311650"/>
          </a:xfrm>
        </p:grpSpPr>
        <p:sp>
          <p:nvSpPr>
            <p:cNvPr id="29" name="object 29"/>
            <p:cNvSpPr/>
            <p:nvPr/>
          </p:nvSpPr>
          <p:spPr>
            <a:xfrm>
              <a:off x="7605287" y="2946800"/>
              <a:ext cx="257810" cy="257810"/>
            </a:xfrm>
            <a:custGeom>
              <a:avLst/>
              <a:gdLst/>
              <a:ahLst/>
              <a:cxnLst/>
              <a:rect l="l" t="t" r="r" b="b"/>
              <a:pathLst>
                <a:path w="257809" h="257810">
                  <a:moveTo>
                    <a:pt x="128781" y="0"/>
                  </a:moveTo>
                  <a:lnTo>
                    <a:pt x="88981" y="6313"/>
                  </a:lnTo>
                  <a:lnTo>
                    <a:pt x="53076" y="24596"/>
                  </a:lnTo>
                  <a:lnTo>
                    <a:pt x="24596" y="53087"/>
                  </a:lnTo>
                  <a:lnTo>
                    <a:pt x="6293" y="88992"/>
                  </a:lnTo>
                  <a:lnTo>
                    <a:pt x="0" y="128781"/>
                  </a:lnTo>
                  <a:lnTo>
                    <a:pt x="167" y="135524"/>
                  </a:lnTo>
                  <a:lnTo>
                    <a:pt x="8554" y="174937"/>
                  </a:lnTo>
                  <a:lnTo>
                    <a:pt x="28700" y="209826"/>
                  </a:lnTo>
                  <a:lnTo>
                    <a:pt x="58636" y="236799"/>
                  </a:lnTo>
                  <a:lnTo>
                    <a:pt x="95452" y="253186"/>
                  </a:lnTo>
                  <a:lnTo>
                    <a:pt x="128781" y="257573"/>
                  </a:lnTo>
                  <a:lnTo>
                    <a:pt x="135524" y="257405"/>
                  </a:lnTo>
                  <a:lnTo>
                    <a:pt x="174926" y="249018"/>
                  </a:lnTo>
                  <a:lnTo>
                    <a:pt x="209826" y="228872"/>
                  </a:lnTo>
                  <a:lnTo>
                    <a:pt x="236778" y="198925"/>
                  </a:lnTo>
                  <a:lnTo>
                    <a:pt x="253175" y="162120"/>
                  </a:lnTo>
                  <a:lnTo>
                    <a:pt x="257562" y="128781"/>
                  </a:lnTo>
                  <a:lnTo>
                    <a:pt x="257384" y="122048"/>
                  </a:lnTo>
                  <a:lnTo>
                    <a:pt x="249008" y="82636"/>
                  </a:lnTo>
                  <a:lnTo>
                    <a:pt x="228862" y="47747"/>
                  </a:lnTo>
                  <a:lnTo>
                    <a:pt x="198925" y="20774"/>
                  </a:lnTo>
                  <a:lnTo>
                    <a:pt x="162110" y="4387"/>
                  </a:lnTo>
                  <a:lnTo>
                    <a:pt x="128781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31644" y="2971411"/>
              <a:ext cx="205805" cy="2058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861404" y="6124236"/>
              <a:ext cx="257810" cy="257810"/>
            </a:xfrm>
            <a:custGeom>
              <a:avLst/>
              <a:gdLst/>
              <a:ahLst/>
              <a:cxnLst/>
              <a:rect l="l" t="t" r="r" b="b"/>
              <a:pathLst>
                <a:path w="257809" h="257810">
                  <a:moveTo>
                    <a:pt x="128781" y="0"/>
                  </a:moveTo>
                  <a:lnTo>
                    <a:pt x="88981" y="6313"/>
                  </a:lnTo>
                  <a:lnTo>
                    <a:pt x="53076" y="24596"/>
                  </a:lnTo>
                  <a:lnTo>
                    <a:pt x="24596" y="53087"/>
                  </a:lnTo>
                  <a:lnTo>
                    <a:pt x="6293" y="88992"/>
                  </a:lnTo>
                  <a:lnTo>
                    <a:pt x="0" y="128781"/>
                  </a:lnTo>
                  <a:lnTo>
                    <a:pt x="178" y="135524"/>
                  </a:lnTo>
                  <a:lnTo>
                    <a:pt x="8554" y="174937"/>
                  </a:lnTo>
                  <a:lnTo>
                    <a:pt x="28700" y="209826"/>
                  </a:lnTo>
                  <a:lnTo>
                    <a:pt x="58636" y="236799"/>
                  </a:lnTo>
                  <a:lnTo>
                    <a:pt x="95452" y="253186"/>
                  </a:lnTo>
                  <a:lnTo>
                    <a:pt x="128781" y="257573"/>
                  </a:lnTo>
                  <a:lnTo>
                    <a:pt x="135524" y="257395"/>
                  </a:lnTo>
                  <a:lnTo>
                    <a:pt x="174926" y="249018"/>
                  </a:lnTo>
                  <a:lnTo>
                    <a:pt x="209826" y="228872"/>
                  </a:lnTo>
                  <a:lnTo>
                    <a:pt x="236778" y="198925"/>
                  </a:lnTo>
                  <a:lnTo>
                    <a:pt x="253175" y="162120"/>
                  </a:lnTo>
                  <a:lnTo>
                    <a:pt x="257562" y="128781"/>
                  </a:lnTo>
                  <a:lnTo>
                    <a:pt x="257384" y="122048"/>
                  </a:lnTo>
                  <a:lnTo>
                    <a:pt x="249008" y="82636"/>
                  </a:lnTo>
                  <a:lnTo>
                    <a:pt x="228862" y="47747"/>
                  </a:lnTo>
                  <a:lnTo>
                    <a:pt x="198925" y="20774"/>
                  </a:lnTo>
                  <a:lnTo>
                    <a:pt x="162110" y="4387"/>
                  </a:lnTo>
                  <a:lnTo>
                    <a:pt x="128781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87761" y="6148847"/>
              <a:ext cx="205805" cy="20581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315168" y="6785689"/>
              <a:ext cx="424180" cy="473075"/>
            </a:xfrm>
            <a:custGeom>
              <a:avLst/>
              <a:gdLst/>
              <a:ahLst/>
              <a:cxnLst/>
              <a:rect l="l" t="t" r="r" b="b"/>
              <a:pathLst>
                <a:path w="424179" h="473075">
                  <a:moveTo>
                    <a:pt x="332523" y="0"/>
                  </a:moveTo>
                  <a:lnTo>
                    <a:pt x="91431" y="0"/>
                  </a:lnTo>
                  <a:lnTo>
                    <a:pt x="55840" y="7186"/>
                  </a:lnTo>
                  <a:lnTo>
                    <a:pt x="26777" y="26783"/>
                  </a:lnTo>
                  <a:lnTo>
                    <a:pt x="7184" y="55849"/>
                  </a:lnTo>
                  <a:lnTo>
                    <a:pt x="0" y="91442"/>
                  </a:lnTo>
                  <a:lnTo>
                    <a:pt x="0" y="381056"/>
                  </a:lnTo>
                  <a:lnTo>
                    <a:pt x="7184" y="416643"/>
                  </a:lnTo>
                  <a:lnTo>
                    <a:pt x="26777" y="445706"/>
                  </a:lnTo>
                  <a:lnTo>
                    <a:pt x="55840" y="465302"/>
                  </a:lnTo>
                  <a:lnTo>
                    <a:pt x="91431" y="472488"/>
                  </a:lnTo>
                  <a:lnTo>
                    <a:pt x="332523" y="472488"/>
                  </a:lnTo>
                  <a:lnTo>
                    <a:pt x="368115" y="465302"/>
                  </a:lnTo>
                  <a:lnTo>
                    <a:pt x="397177" y="445706"/>
                  </a:lnTo>
                  <a:lnTo>
                    <a:pt x="416771" y="416643"/>
                  </a:lnTo>
                  <a:lnTo>
                    <a:pt x="423955" y="381056"/>
                  </a:lnTo>
                  <a:lnTo>
                    <a:pt x="423955" y="91442"/>
                  </a:lnTo>
                  <a:lnTo>
                    <a:pt x="416771" y="55849"/>
                  </a:lnTo>
                  <a:lnTo>
                    <a:pt x="397177" y="26783"/>
                  </a:lnTo>
                  <a:lnTo>
                    <a:pt x="368115" y="7186"/>
                  </a:lnTo>
                  <a:lnTo>
                    <a:pt x="332523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152054" y="5821464"/>
            <a:ext cx="4470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Open Sans"/>
                <a:cs typeface="Open Sans"/>
              </a:rPr>
              <a:t>село</a:t>
            </a:r>
            <a:endParaRPr sz="1500">
              <a:latin typeface="Open Sans"/>
              <a:cs typeface="Open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34261" y="7007970"/>
            <a:ext cx="132588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Open Sans"/>
                <a:cs typeface="Open Sans"/>
              </a:rPr>
              <a:t>поселок</a:t>
            </a:r>
            <a:endParaRPr sz="15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b="1" spc="140" dirty="0">
                <a:latin typeface="Arial"/>
                <a:cs typeface="Arial"/>
              </a:rPr>
              <a:t>Клюевка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45504" y="5961517"/>
            <a:ext cx="4470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Open Sans"/>
                <a:cs typeface="Open Sans"/>
              </a:rPr>
              <a:t>село</a:t>
            </a:r>
            <a:endParaRPr sz="1500">
              <a:latin typeface="Open Sans"/>
              <a:cs typeface="Open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45504" y="6525395"/>
            <a:ext cx="139192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60" dirty="0">
                <a:latin typeface="Arial"/>
                <a:cs typeface="Arial"/>
              </a:rPr>
              <a:t>Колесово</a:t>
            </a:r>
            <a:endParaRPr sz="2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96914" y="6728807"/>
            <a:ext cx="154368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315085" algn="l"/>
              </a:tabLst>
            </a:pPr>
            <a:r>
              <a:rPr sz="2100" b="1" spc="114" dirty="0">
                <a:latin typeface="Arial"/>
                <a:cs typeface="Arial"/>
              </a:rPr>
              <a:t>Дабаты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4425" b="1" spc="-75" baseline="-4708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4425" baseline="-4708">
              <a:latin typeface="Open Sans"/>
              <a:cs typeface="Open San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597484" y="2378278"/>
            <a:ext cx="424180" cy="473075"/>
          </a:xfrm>
          <a:custGeom>
            <a:avLst/>
            <a:gdLst/>
            <a:ahLst/>
            <a:cxnLst/>
            <a:rect l="l" t="t" r="r" b="b"/>
            <a:pathLst>
              <a:path w="424179" h="473075">
                <a:moveTo>
                  <a:pt x="332523" y="0"/>
                </a:moveTo>
                <a:lnTo>
                  <a:pt x="91431" y="0"/>
                </a:lnTo>
                <a:lnTo>
                  <a:pt x="55840" y="7186"/>
                </a:lnTo>
                <a:lnTo>
                  <a:pt x="26777" y="26783"/>
                </a:lnTo>
                <a:lnTo>
                  <a:pt x="7184" y="55849"/>
                </a:lnTo>
                <a:lnTo>
                  <a:pt x="0" y="91442"/>
                </a:lnTo>
                <a:lnTo>
                  <a:pt x="0" y="381056"/>
                </a:lnTo>
                <a:lnTo>
                  <a:pt x="7184" y="416643"/>
                </a:lnTo>
                <a:lnTo>
                  <a:pt x="26777" y="445706"/>
                </a:lnTo>
                <a:lnTo>
                  <a:pt x="55840" y="465302"/>
                </a:lnTo>
                <a:lnTo>
                  <a:pt x="91431" y="472488"/>
                </a:lnTo>
                <a:lnTo>
                  <a:pt x="332523" y="472488"/>
                </a:lnTo>
                <a:lnTo>
                  <a:pt x="368115" y="465302"/>
                </a:lnTo>
                <a:lnTo>
                  <a:pt x="397177" y="445706"/>
                </a:lnTo>
                <a:lnTo>
                  <a:pt x="416771" y="416643"/>
                </a:lnTo>
                <a:lnTo>
                  <a:pt x="423955" y="381056"/>
                </a:lnTo>
                <a:lnTo>
                  <a:pt x="423955" y="91442"/>
                </a:lnTo>
                <a:lnTo>
                  <a:pt x="416771" y="55849"/>
                </a:lnTo>
                <a:lnTo>
                  <a:pt x="397177" y="26783"/>
                </a:lnTo>
                <a:lnTo>
                  <a:pt x="368115" y="7186"/>
                </a:lnTo>
                <a:lnTo>
                  <a:pt x="332523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681835" y="2355957"/>
            <a:ext cx="24066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5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2950">
              <a:latin typeface="Open Sans"/>
              <a:cs typeface="Open San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057364" y="5912911"/>
            <a:ext cx="424180" cy="473075"/>
          </a:xfrm>
          <a:custGeom>
            <a:avLst/>
            <a:gdLst/>
            <a:ahLst/>
            <a:cxnLst/>
            <a:rect l="l" t="t" r="r" b="b"/>
            <a:pathLst>
              <a:path w="424179" h="473075">
                <a:moveTo>
                  <a:pt x="332523" y="0"/>
                </a:moveTo>
                <a:lnTo>
                  <a:pt x="91431" y="0"/>
                </a:lnTo>
                <a:lnTo>
                  <a:pt x="55840" y="7186"/>
                </a:lnTo>
                <a:lnTo>
                  <a:pt x="26777" y="26783"/>
                </a:lnTo>
                <a:lnTo>
                  <a:pt x="7184" y="55849"/>
                </a:lnTo>
                <a:lnTo>
                  <a:pt x="0" y="91442"/>
                </a:lnTo>
                <a:lnTo>
                  <a:pt x="0" y="381056"/>
                </a:lnTo>
                <a:lnTo>
                  <a:pt x="7184" y="416643"/>
                </a:lnTo>
                <a:lnTo>
                  <a:pt x="26777" y="445706"/>
                </a:lnTo>
                <a:lnTo>
                  <a:pt x="55840" y="465302"/>
                </a:lnTo>
                <a:lnTo>
                  <a:pt x="91431" y="472488"/>
                </a:lnTo>
                <a:lnTo>
                  <a:pt x="332523" y="472488"/>
                </a:lnTo>
                <a:lnTo>
                  <a:pt x="368115" y="465302"/>
                </a:lnTo>
                <a:lnTo>
                  <a:pt x="397177" y="445706"/>
                </a:lnTo>
                <a:lnTo>
                  <a:pt x="416771" y="416643"/>
                </a:lnTo>
                <a:lnTo>
                  <a:pt x="423955" y="381056"/>
                </a:lnTo>
                <a:lnTo>
                  <a:pt x="423955" y="91442"/>
                </a:lnTo>
                <a:lnTo>
                  <a:pt x="416771" y="55849"/>
                </a:lnTo>
                <a:lnTo>
                  <a:pt x="397177" y="26783"/>
                </a:lnTo>
                <a:lnTo>
                  <a:pt x="368115" y="7186"/>
                </a:lnTo>
                <a:lnTo>
                  <a:pt x="332523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126654" y="5955095"/>
            <a:ext cx="128143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1027430" algn="l"/>
              </a:tabLst>
            </a:pPr>
            <a:r>
              <a:rPr sz="2100" b="1" spc="105" dirty="0">
                <a:latin typeface="Arial"/>
                <a:cs typeface="Arial"/>
              </a:rPr>
              <a:t>Турка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4425" b="1" spc="-75" baseline="9416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4425" baseline="9416">
              <a:latin typeface="Open Sans"/>
              <a:cs typeface="Open San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027094" y="6293972"/>
            <a:ext cx="424180" cy="473075"/>
          </a:xfrm>
          <a:custGeom>
            <a:avLst/>
            <a:gdLst/>
            <a:ahLst/>
            <a:cxnLst/>
            <a:rect l="l" t="t" r="r" b="b"/>
            <a:pathLst>
              <a:path w="424179" h="473075">
                <a:moveTo>
                  <a:pt x="332523" y="0"/>
                </a:moveTo>
                <a:lnTo>
                  <a:pt x="91431" y="0"/>
                </a:lnTo>
                <a:lnTo>
                  <a:pt x="55840" y="7186"/>
                </a:lnTo>
                <a:lnTo>
                  <a:pt x="26777" y="26783"/>
                </a:lnTo>
                <a:lnTo>
                  <a:pt x="7184" y="55849"/>
                </a:lnTo>
                <a:lnTo>
                  <a:pt x="0" y="91442"/>
                </a:lnTo>
                <a:lnTo>
                  <a:pt x="0" y="381056"/>
                </a:lnTo>
                <a:lnTo>
                  <a:pt x="7184" y="416643"/>
                </a:lnTo>
                <a:lnTo>
                  <a:pt x="26777" y="445706"/>
                </a:lnTo>
                <a:lnTo>
                  <a:pt x="55840" y="465302"/>
                </a:lnTo>
                <a:lnTo>
                  <a:pt x="91431" y="472488"/>
                </a:lnTo>
                <a:lnTo>
                  <a:pt x="332523" y="472488"/>
                </a:lnTo>
                <a:lnTo>
                  <a:pt x="368115" y="465302"/>
                </a:lnTo>
                <a:lnTo>
                  <a:pt x="397177" y="445706"/>
                </a:lnTo>
                <a:lnTo>
                  <a:pt x="416771" y="416643"/>
                </a:lnTo>
                <a:lnTo>
                  <a:pt x="423955" y="381056"/>
                </a:lnTo>
                <a:lnTo>
                  <a:pt x="423955" y="91442"/>
                </a:lnTo>
                <a:lnTo>
                  <a:pt x="416771" y="55849"/>
                </a:lnTo>
                <a:lnTo>
                  <a:pt x="397177" y="26783"/>
                </a:lnTo>
                <a:lnTo>
                  <a:pt x="368115" y="7186"/>
                </a:lnTo>
                <a:lnTo>
                  <a:pt x="332523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121919" y="6205310"/>
            <a:ext cx="1732280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  <a:tabLst>
                <a:tab pos="435609" algn="l"/>
              </a:tabLst>
            </a:pPr>
            <a:r>
              <a:rPr sz="4425" b="1" spc="-75" baseline="-26365" dirty="0">
                <a:solidFill>
                  <a:srgbClr val="FFFFFF"/>
                </a:solidFill>
                <a:latin typeface="Open Sans"/>
                <a:cs typeface="Open Sans"/>
              </a:rPr>
              <a:t>5</a:t>
            </a:r>
            <a:r>
              <a:rPr sz="4425" b="1" baseline="-26365" dirty="0">
                <a:solidFill>
                  <a:srgbClr val="FFFFFF"/>
                </a:solidFill>
                <a:latin typeface="Open Sans"/>
                <a:cs typeface="Open Sans"/>
              </a:rPr>
              <a:t>	</a:t>
            </a:r>
            <a:r>
              <a:rPr sz="2100" b="1" spc="50" dirty="0">
                <a:latin typeface="Arial"/>
                <a:cs typeface="Arial"/>
              </a:rPr>
              <a:t>Большое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07063" y="7064355"/>
            <a:ext cx="424180" cy="473075"/>
          </a:xfrm>
          <a:custGeom>
            <a:avLst/>
            <a:gdLst/>
            <a:ahLst/>
            <a:cxnLst/>
            <a:rect l="l" t="t" r="r" b="b"/>
            <a:pathLst>
              <a:path w="424179" h="473075">
                <a:moveTo>
                  <a:pt x="332523" y="0"/>
                </a:moveTo>
                <a:lnTo>
                  <a:pt x="91431" y="0"/>
                </a:lnTo>
                <a:lnTo>
                  <a:pt x="55840" y="7186"/>
                </a:lnTo>
                <a:lnTo>
                  <a:pt x="26777" y="26783"/>
                </a:lnTo>
                <a:lnTo>
                  <a:pt x="7184" y="55849"/>
                </a:lnTo>
                <a:lnTo>
                  <a:pt x="0" y="91442"/>
                </a:lnTo>
                <a:lnTo>
                  <a:pt x="0" y="381056"/>
                </a:lnTo>
                <a:lnTo>
                  <a:pt x="7184" y="416643"/>
                </a:lnTo>
                <a:lnTo>
                  <a:pt x="26777" y="445706"/>
                </a:lnTo>
                <a:lnTo>
                  <a:pt x="55840" y="465302"/>
                </a:lnTo>
                <a:lnTo>
                  <a:pt x="91431" y="472488"/>
                </a:lnTo>
                <a:lnTo>
                  <a:pt x="332523" y="472488"/>
                </a:lnTo>
                <a:lnTo>
                  <a:pt x="368115" y="465302"/>
                </a:lnTo>
                <a:lnTo>
                  <a:pt x="397177" y="445706"/>
                </a:lnTo>
                <a:lnTo>
                  <a:pt x="416771" y="416643"/>
                </a:lnTo>
                <a:lnTo>
                  <a:pt x="423955" y="381056"/>
                </a:lnTo>
                <a:lnTo>
                  <a:pt x="423955" y="91442"/>
                </a:lnTo>
                <a:lnTo>
                  <a:pt x="416771" y="55849"/>
                </a:lnTo>
                <a:lnTo>
                  <a:pt x="397177" y="26783"/>
                </a:lnTo>
                <a:lnTo>
                  <a:pt x="368115" y="7186"/>
                </a:lnTo>
                <a:lnTo>
                  <a:pt x="332523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601887" y="7042034"/>
            <a:ext cx="24066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5" dirty="0">
                <a:solidFill>
                  <a:srgbClr val="FFFFFF"/>
                </a:solidFill>
                <a:latin typeface="Open Sans"/>
                <a:cs typeface="Open Sans"/>
              </a:rPr>
              <a:t>4</a:t>
            </a:r>
            <a:endParaRPr sz="2950">
              <a:latin typeface="Open Sans"/>
              <a:cs typeface="Open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5047602" y="1876122"/>
            <a:ext cx="167513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292D90"/>
                </a:solidFill>
                <a:latin typeface="OpenSans-Light"/>
                <a:cs typeface="OpenSans-Light"/>
              </a:rPr>
              <a:t>Питьевая </a:t>
            </a:r>
            <a:r>
              <a:rPr sz="1850" spc="-20" dirty="0">
                <a:solidFill>
                  <a:srgbClr val="292D90"/>
                </a:solidFill>
                <a:latin typeface="OpenSans-Light"/>
                <a:cs typeface="OpenSans-Light"/>
              </a:rPr>
              <a:t>вода</a:t>
            </a:r>
            <a:endParaRPr sz="1850">
              <a:latin typeface="OpenSans-Light"/>
              <a:cs typeface="OpenSans-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005699" y="1751288"/>
            <a:ext cx="4376420" cy="1221740"/>
          </a:xfrm>
          <a:prstGeom prst="rect">
            <a:avLst/>
          </a:prstGeom>
        </p:spPr>
        <p:txBody>
          <a:bodyPr vert="horz" wrap="square" lIns="0" tIns="312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60"/>
              </a:spcBef>
            </a:pPr>
            <a:r>
              <a:rPr sz="4150" spc="-10" dirty="0">
                <a:solidFill>
                  <a:srgbClr val="292D90"/>
                </a:solidFill>
                <a:latin typeface="Open Sans"/>
                <a:cs typeface="Open Sans"/>
              </a:rPr>
              <a:t>Buryatia</a:t>
            </a:r>
            <a:r>
              <a:rPr sz="4150" b="1" spc="-10" dirty="0">
                <a:solidFill>
                  <a:srgbClr val="292D90"/>
                </a:solidFill>
                <a:latin typeface="Open Sans"/>
                <a:cs typeface="Open Sans"/>
              </a:rPr>
              <a:t>Бурятия</a:t>
            </a:r>
            <a:endParaRPr sz="4150">
              <a:latin typeface="Open Sans"/>
              <a:cs typeface="Open Sans"/>
            </a:endParaRPr>
          </a:p>
          <a:p>
            <a:pPr marL="53975">
              <a:lnSpc>
                <a:spcPct val="100000"/>
              </a:lnSpc>
              <a:spcBef>
                <a:spcPts val="690"/>
              </a:spcBef>
            </a:pP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r>
              <a:rPr sz="1150" b="1" spc="204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spc="-10" dirty="0">
                <a:solidFill>
                  <a:srgbClr val="292D90"/>
                </a:solidFill>
                <a:latin typeface="Open Sans"/>
                <a:cs typeface="Open Sans"/>
              </a:rPr>
              <a:t>ПРОИЗВОДСТВА</a:t>
            </a:r>
            <a:endParaRPr sz="1150">
              <a:latin typeface="Open Sans"/>
              <a:cs typeface="Open San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5047602" y="3664158"/>
            <a:ext cx="167513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292D90"/>
                </a:solidFill>
                <a:latin typeface="OpenSans-Light"/>
                <a:cs typeface="OpenSans-Light"/>
              </a:rPr>
              <a:t>Питьевая </a:t>
            </a:r>
            <a:r>
              <a:rPr sz="1850" spc="-20" dirty="0">
                <a:solidFill>
                  <a:srgbClr val="292D90"/>
                </a:solidFill>
                <a:latin typeface="OpenSans-Light"/>
                <a:cs typeface="OpenSans-Light"/>
              </a:rPr>
              <a:t>вода</a:t>
            </a:r>
            <a:endParaRPr sz="1850">
              <a:latin typeface="OpenSans-Light"/>
              <a:cs typeface="OpenSans-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4984547" y="3719680"/>
            <a:ext cx="4323080" cy="950594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3400" dirty="0">
                <a:solidFill>
                  <a:srgbClr val="292D90"/>
                </a:solidFill>
                <a:latin typeface="Open Sans"/>
                <a:cs typeface="Open Sans"/>
              </a:rPr>
              <a:t>Священный</a:t>
            </a:r>
            <a:r>
              <a:rPr sz="3400" spc="-21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3400" b="1" spc="-10" dirty="0">
                <a:solidFill>
                  <a:srgbClr val="292D90"/>
                </a:solidFill>
                <a:latin typeface="Open Sans"/>
                <a:cs typeface="Open Sans"/>
              </a:rPr>
              <a:t>Байкал</a:t>
            </a:r>
            <a:endParaRPr sz="3400">
              <a:latin typeface="Open Sans"/>
              <a:cs typeface="Open Sans"/>
            </a:endParaRPr>
          </a:p>
          <a:p>
            <a:pPr marL="75565">
              <a:lnSpc>
                <a:spcPct val="100000"/>
              </a:lnSpc>
              <a:spcBef>
                <a:spcPts val="490"/>
              </a:spcBef>
            </a:pP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ПРОИЗВОДСТВА,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РАЗВИТИЕ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spc="-10" dirty="0">
                <a:solidFill>
                  <a:srgbClr val="292D90"/>
                </a:solidFill>
                <a:latin typeface="Open Sans"/>
                <a:cs typeface="Open Sans"/>
              </a:rPr>
              <a:t>ЗАВОДА</a:t>
            </a:r>
            <a:endParaRPr sz="1150">
              <a:latin typeface="Open Sans"/>
              <a:cs typeface="Open San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7778" y="363169"/>
            <a:ext cx="1465580" cy="2974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350" b="1" spc="57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93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7763" y="3071746"/>
            <a:ext cx="2324100" cy="349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spc="-10" dirty="0">
                <a:solidFill>
                  <a:srgbClr val="FFFFFF"/>
                </a:solidFill>
                <a:latin typeface="Open Sans"/>
                <a:cs typeface="Open Sans"/>
              </a:rPr>
              <a:t>Инвестиционных</a:t>
            </a:r>
            <a:endParaRPr sz="2100">
              <a:latin typeface="Open Sans"/>
              <a:cs typeface="Open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7763" y="3395154"/>
            <a:ext cx="2235835" cy="99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5"/>
              </a:spcBef>
            </a:pPr>
            <a:r>
              <a:rPr sz="2100" spc="-10" dirty="0">
                <a:solidFill>
                  <a:srgbClr val="FFFFFF"/>
                </a:solidFill>
                <a:latin typeface="Open Sans"/>
                <a:cs typeface="Open Sans"/>
              </a:rPr>
              <a:t>предложений</a:t>
            </a:r>
            <a:r>
              <a:rPr sz="2100" spc="52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FFFFFF"/>
                </a:solidFill>
                <a:latin typeface="Open Sans"/>
                <a:cs typeface="Open Sans"/>
              </a:rPr>
              <a:t>по</a:t>
            </a:r>
            <a:r>
              <a:rPr sz="2100" spc="3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Open Sans"/>
                <a:cs typeface="Open Sans"/>
              </a:rPr>
              <a:t>производству </a:t>
            </a:r>
            <a:r>
              <a:rPr sz="2100" dirty="0">
                <a:solidFill>
                  <a:srgbClr val="FFFFFF"/>
                </a:solidFill>
                <a:latin typeface="Open Sans"/>
                <a:cs typeface="Open Sans"/>
              </a:rPr>
              <a:t>питьевой</a:t>
            </a:r>
            <a:r>
              <a:rPr sz="2100" spc="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Open Sans"/>
                <a:cs typeface="Open Sans"/>
              </a:rPr>
              <a:t>воды</a:t>
            </a:r>
            <a:endParaRPr sz="2100">
              <a:latin typeface="Open Sans"/>
              <a:cs typeface="Open San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047602" y="8480351"/>
            <a:ext cx="167513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292D90"/>
                </a:solidFill>
                <a:latin typeface="OpenSans-Light"/>
                <a:cs typeface="OpenSans-Light"/>
              </a:rPr>
              <a:t>Питьевая </a:t>
            </a:r>
            <a:r>
              <a:rPr sz="1850" spc="-20" dirty="0">
                <a:solidFill>
                  <a:srgbClr val="292D90"/>
                </a:solidFill>
                <a:latin typeface="OpenSans-Light"/>
                <a:cs typeface="OpenSans-Light"/>
              </a:rPr>
              <a:t>вода</a:t>
            </a:r>
            <a:endParaRPr sz="1850">
              <a:latin typeface="OpenSans-Light"/>
              <a:cs typeface="OpenSans-Ligh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984547" y="8535876"/>
            <a:ext cx="4633595" cy="950594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3400" spc="-10" dirty="0">
                <a:solidFill>
                  <a:srgbClr val="292D90"/>
                </a:solidFill>
                <a:latin typeface="Open Sans"/>
                <a:cs typeface="Open Sans"/>
              </a:rPr>
              <a:t>Колесовская</a:t>
            </a:r>
            <a:r>
              <a:rPr sz="3400" spc="-1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3400" b="1" spc="-10" dirty="0">
                <a:solidFill>
                  <a:srgbClr val="292D90"/>
                </a:solidFill>
                <a:latin typeface="Open Sans"/>
                <a:cs typeface="Open Sans"/>
              </a:rPr>
              <a:t>Легенда</a:t>
            </a:r>
            <a:endParaRPr sz="3400">
              <a:latin typeface="Open Sans"/>
              <a:cs typeface="Open Sans"/>
            </a:endParaRPr>
          </a:p>
          <a:p>
            <a:pPr marL="75565">
              <a:lnSpc>
                <a:spcPct val="100000"/>
              </a:lnSpc>
              <a:spcBef>
                <a:spcPts val="490"/>
              </a:spcBef>
            </a:pP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ПОЛНАЯ</a:t>
            </a:r>
            <a:r>
              <a:rPr sz="1150" b="1" spc="10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spc="-10" dirty="0">
                <a:solidFill>
                  <a:srgbClr val="292D90"/>
                </a:solidFill>
                <a:latin typeface="Open Sans"/>
                <a:cs typeface="Open Sans"/>
              </a:rPr>
              <a:t>ПРОДАЖА</a:t>
            </a:r>
            <a:endParaRPr sz="1150">
              <a:latin typeface="Open Sans"/>
              <a:cs typeface="Open San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047602" y="6834129"/>
            <a:ext cx="182308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10" dirty="0">
                <a:solidFill>
                  <a:srgbClr val="292D90"/>
                </a:solidFill>
                <a:latin typeface="OpenSans-Light"/>
                <a:cs typeface="OpenSans-Light"/>
              </a:rPr>
              <a:t>Месторождение</a:t>
            </a:r>
            <a:endParaRPr sz="1850">
              <a:latin typeface="OpenSans-Light"/>
              <a:cs typeface="OpenSans-Ligh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984547" y="6889653"/>
            <a:ext cx="3804920" cy="950594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3400" b="1" spc="-10" dirty="0">
                <a:solidFill>
                  <a:srgbClr val="292D90"/>
                </a:solidFill>
                <a:latin typeface="Open Sans"/>
                <a:cs typeface="Open Sans"/>
              </a:rPr>
              <a:t>Клюевское</a:t>
            </a:r>
            <a:endParaRPr sz="3400">
              <a:latin typeface="Open Sans"/>
              <a:cs typeface="Open Sans"/>
            </a:endParaRPr>
          </a:p>
          <a:p>
            <a:pPr marL="75565">
              <a:lnSpc>
                <a:spcPct val="100000"/>
              </a:lnSpc>
              <a:spcBef>
                <a:spcPts val="490"/>
              </a:spcBef>
            </a:pP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ПОЛНАЯ</a:t>
            </a:r>
            <a:r>
              <a:rPr sz="1150" b="1" spc="10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ПРОДАЖА</a:t>
            </a:r>
            <a:r>
              <a:rPr sz="1150" b="1" spc="10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/</a:t>
            </a:r>
            <a:r>
              <a:rPr sz="1150" b="1" spc="10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РЕАЛИЗАЦИЯ</a:t>
            </a:r>
            <a:r>
              <a:rPr sz="1150" b="1" spc="10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spc="-10" dirty="0">
                <a:solidFill>
                  <a:srgbClr val="292D90"/>
                </a:solidFill>
                <a:latin typeface="Open Sans"/>
                <a:cs typeface="Open Sans"/>
              </a:rPr>
              <a:t>ПРОДУКЦИИ</a:t>
            </a:r>
            <a:endParaRPr sz="1150">
              <a:latin typeface="Open Sans"/>
              <a:cs typeface="Open San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047602" y="5288791"/>
            <a:ext cx="167513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292D90"/>
                </a:solidFill>
                <a:latin typeface="OpenSans-Light"/>
                <a:cs typeface="OpenSans-Light"/>
              </a:rPr>
              <a:t>Питьевая </a:t>
            </a:r>
            <a:r>
              <a:rPr sz="1850" spc="-20" dirty="0">
                <a:solidFill>
                  <a:srgbClr val="292D90"/>
                </a:solidFill>
                <a:latin typeface="OpenSans-Light"/>
                <a:cs typeface="OpenSans-Light"/>
              </a:rPr>
              <a:t>вода</a:t>
            </a:r>
            <a:endParaRPr sz="1850">
              <a:latin typeface="OpenSans-Light"/>
              <a:cs typeface="OpenSans-Ligh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4984547" y="5344313"/>
            <a:ext cx="4288790" cy="950594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3400" b="1" spc="-10" dirty="0">
                <a:solidFill>
                  <a:srgbClr val="292D90"/>
                </a:solidFill>
                <a:latin typeface="Open Sans"/>
                <a:cs typeface="Open Sans"/>
              </a:rPr>
              <a:t>Туркинская</a:t>
            </a:r>
            <a:endParaRPr sz="3400">
              <a:latin typeface="Open Sans"/>
              <a:cs typeface="Open Sans"/>
            </a:endParaRPr>
          </a:p>
          <a:p>
            <a:pPr marL="75565">
              <a:lnSpc>
                <a:spcPct val="100000"/>
              </a:lnSpc>
              <a:spcBef>
                <a:spcPts val="490"/>
              </a:spcBef>
            </a:pP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ПРОИЗВОДСТВА,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dirty="0">
                <a:solidFill>
                  <a:srgbClr val="292D90"/>
                </a:solidFill>
                <a:latin typeface="Open Sans"/>
                <a:cs typeface="Open Sans"/>
              </a:rPr>
              <a:t>РАЗВИТИЕ</a:t>
            </a:r>
            <a:r>
              <a:rPr sz="1150" b="1" spc="1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150" b="1" spc="-10" dirty="0">
                <a:solidFill>
                  <a:srgbClr val="292D90"/>
                </a:solidFill>
                <a:latin typeface="Open Sans"/>
                <a:cs typeface="Open Sans"/>
              </a:rPr>
              <a:t>ЗАВОДА</a:t>
            </a:r>
            <a:endParaRPr sz="1150">
              <a:latin typeface="Open Sans"/>
              <a:cs typeface="Open San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4416228" y="2288520"/>
            <a:ext cx="377825" cy="353060"/>
          </a:xfrm>
          <a:custGeom>
            <a:avLst/>
            <a:gdLst/>
            <a:ahLst/>
            <a:cxnLst/>
            <a:rect l="l" t="t" r="r" b="b"/>
            <a:pathLst>
              <a:path w="377825" h="353060">
                <a:moveTo>
                  <a:pt x="147510" y="45339"/>
                </a:moveTo>
                <a:lnTo>
                  <a:pt x="143052" y="40868"/>
                </a:lnTo>
                <a:lnTo>
                  <a:pt x="139420" y="40868"/>
                </a:lnTo>
                <a:lnTo>
                  <a:pt x="134962" y="45339"/>
                </a:lnTo>
                <a:lnTo>
                  <a:pt x="134962" y="48958"/>
                </a:lnTo>
                <a:lnTo>
                  <a:pt x="139420" y="53416"/>
                </a:lnTo>
                <a:lnTo>
                  <a:pt x="143052" y="53416"/>
                </a:lnTo>
                <a:lnTo>
                  <a:pt x="145275" y="51181"/>
                </a:lnTo>
                <a:lnTo>
                  <a:pt x="147510" y="48958"/>
                </a:lnTo>
                <a:lnTo>
                  <a:pt x="147510" y="45339"/>
                </a:lnTo>
                <a:close/>
              </a:path>
              <a:path w="377825" h="353060">
                <a:moveTo>
                  <a:pt x="336880" y="137096"/>
                </a:moveTo>
                <a:lnTo>
                  <a:pt x="332422" y="132638"/>
                </a:lnTo>
                <a:lnTo>
                  <a:pt x="328803" y="132638"/>
                </a:lnTo>
                <a:lnTo>
                  <a:pt x="324345" y="137096"/>
                </a:lnTo>
                <a:lnTo>
                  <a:pt x="324345" y="140716"/>
                </a:lnTo>
                <a:lnTo>
                  <a:pt x="328803" y="145173"/>
                </a:lnTo>
                <a:lnTo>
                  <a:pt x="332422" y="145173"/>
                </a:lnTo>
                <a:lnTo>
                  <a:pt x="334657" y="142951"/>
                </a:lnTo>
                <a:lnTo>
                  <a:pt x="336880" y="140716"/>
                </a:lnTo>
                <a:lnTo>
                  <a:pt x="336880" y="137096"/>
                </a:lnTo>
                <a:close/>
              </a:path>
              <a:path w="377825" h="353060">
                <a:moveTo>
                  <a:pt x="377278" y="106680"/>
                </a:moveTo>
                <a:lnTo>
                  <a:pt x="369709" y="67310"/>
                </a:lnTo>
                <a:lnTo>
                  <a:pt x="365848" y="61696"/>
                </a:lnTo>
                <a:lnTo>
                  <a:pt x="365848" y="106680"/>
                </a:lnTo>
                <a:lnTo>
                  <a:pt x="359117" y="140970"/>
                </a:lnTo>
                <a:lnTo>
                  <a:pt x="338950" y="171450"/>
                </a:lnTo>
                <a:lnTo>
                  <a:pt x="337667" y="172808"/>
                </a:lnTo>
                <a:lnTo>
                  <a:pt x="337667" y="210820"/>
                </a:lnTo>
                <a:lnTo>
                  <a:pt x="336778" y="218440"/>
                </a:lnTo>
                <a:lnTo>
                  <a:pt x="333146" y="224790"/>
                </a:lnTo>
                <a:lnTo>
                  <a:pt x="329577" y="228600"/>
                </a:lnTo>
                <a:lnTo>
                  <a:pt x="324700" y="231140"/>
                </a:lnTo>
                <a:lnTo>
                  <a:pt x="314083" y="231140"/>
                </a:lnTo>
                <a:lnTo>
                  <a:pt x="309092" y="228600"/>
                </a:lnTo>
                <a:lnTo>
                  <a:pt x="305358" y="224790"/>
                </a:lnTo>
                <a:lnTo>
                  <a:pt x="228523" y="148590"/>
                </a:lnTo>
                <a:lnTo>
                  <a:pt x="224904" y="148590"/>
                </a:lnTo>
                <a:lnTo>
                  <a:pt x="220446" y="153670"/>
                </a:lnTo>
                <a:lnTo>
                  <a:pt x="220446" y="156210"/>
                </a:lnTo>
                <a:lnTo>
                  <a:pt x="308762" y="245110"/>
                </a:lnTo>
                <a:lnTo>
                  <a:pt x="313194" y="251460"/>
                </a:lnTo>
                <a:lnTo>
                  <a:pt x="314985" y="259080"/>
                </a:lnTo>
                <a:lnTo>
                  <a:pt x="314096" y="265430"/>
                </a:lnTo>
                <a:lnTo>
                  <a:pt x="310451" y="271780"/>
                </a:lnTo>
                <a:lnTo>
                  <a:pt x="306870" y="276860"/>
                </a:lnTo>
                <a:lnTo>
                  <a:pt x="301993" y="278130"/>
                </a:lnTo>
                <a:lnTo>
                  <a:pt x="291553" y="278130"/>
                </a:lnTo>
                <a:lnTo>
                  <a:pt x="286435" y="276860"/>
                </a:lnTo>
                <a:lnTo>
                  <a:pt x="193370" y="184150"/>
                </a:lnTo>
                <a:lnTo>
                  <a:pt x="189750" y="184150"/>
                </a:lnTo>
                <a:lnTo>
                  <a:pt x="185280" y="187960"/>
                </a:lnTo>
                <a:lnTo>
                  <a:pt x="185280" y="191770"/>
                </a:lnTo>
                <a:lnTo>
                  <a:pt x="278638" y="285750"/>
                </a:lnTo>
                <a:lnTo>
                  <a:pt x="280644" y="290830"/>
                </a:lnTo>
                <a:lnTo>
                  <a:pt x="279552" y="302260"/>
                </a:lnTo>
                <a:lnTo>
                  <a:pt x="276542" y="307340"/>
                </a:lnTo>
                <a:lnTo>
                  <a:pt x="271602" y="311150"/>
                </a:lnTo>
                <a:lnTo>
                  <a:pt x="265595" y="313690"/>
                </a:lnTo>
                <a:lnTo>
                  <a:pt x="259016" y="313690"/>
                </a:lnTo>
                <a:lnTo>
                  <a:pt x="252552" y="311150"/>
                </a:lnTo>
                <a:lnTo>
                  <a:pt x="246862" y="307340"/>
                </a:lnTo>
                <a:lnTo>
                  <a:pt x="230492" y="290830"/>
                </a:lnTo>
                <a:lnTo>
                  <a:pt x="158203" y="218440"/>
                </a:lnTo>
                <a:lnTo>
                  <a:pt x="154584" y="218440"/>
                </a:lnTo>
                <a:lnTo>
                  <a:pt x="151244" y="222250"/>
                </a:lnTo>
                <a:lnTo>
                  <a:pt x="150672" y="223520"/>
                </a:lnTo>
                <a:lnTo>
                  <a:pt x="150672" y="226060"/>
                </a:lnTo>
                <a:lnTo>
                  <a:pt x="151244" y="228600"/>
                </a:lnTo>
                <a:lnTo>
                  <a:pt x="226453" y="303530"/>
                </a:lnTo>
                <a:lnTo>
                  <a:pt x="228473" y="308610"/>
                </a:lnTo>
                <a:lnTo>
                  <a:pt x="227380" y="320040"/>
                </a:lnTo>
                <a:lnTo>
                  <a:pt x="224358" y="325120"/>
                </a:lnTo>
                <a:lnTo>
                  <a:pt x="219417" y="328930"/>
                </a:lnTo>
                <a:lnTo>
                  <a:pt x="213398" y="331470"/>
                </a:lnTo>
                <a:lnTo>
                  <a:pt x="206819" y="331470"/>
                </a:lnTo>
                <a:lnTo>
                  <a:pt x="200355" y="330200"/>
                </a:lnTo>
                <a:lnTo>
                  <a:pt x="194652" y="325120"/>
                </a:lnTo>
                <a:lnTo>
                  <a:pt x="181813" y="312293"/>
                </a:lnTo>
                <a:lnTo>
                  <a:pt x="181813" y="328930"/>
                </a:lnTo>
                <a:lnTo>
                  <a:pt x="170408" y="340360"/>
                </a:lnTo>
                <a:lnTo>
                  <a:pt x="165417" y="342900"/>
                </a:lnTo>
                <a:lnTo>
                  <a:pt x="160108" y="341630"/>
                </a:lnTo>
                <a:lnTo>
                  <a:pt x="154813" y="341630"/>
                </a:lnTo>
                <a:lnTo>
                  <a:pt x="141833" y="322580"/>
                </a:lnTo>
                <a:lnTo>
                  <a:pt x="142697" y="318770"/>
                </a:lnTo>
                <a:lnTo>
                  <a:pt x="143560" y="314960"/>
                </a:lnTo>
                <a:lnTo>
                  <a:pt x="147878" y="308610"/>
                </a:lnTo>
                <a:lnTo>
                  <a:pt x="154724" y="302260"/>
                </a:lnTo>
                <a:lnTo>
                  <a:pt x="181813" y="328930"/>
                </a:lnTo>
                <a:lnTo>
                  <a:pt x="181813" y="312293"/>
                </a:lnTo>
                <a:lnTo>
                  <a:pt x="171780" y="302260"/>
                </a:lnTo>
                <a:lnTo>
                  <a:pt x="146634" y="277152"/>
                </a:lnTo>
                <a:lnTo>
                  <a:pt x="146634" y="293370"/>
                </a:lnTo>
                <a:lnTo>
                  <a:pt x="139750" y="300990"/>
                </a:lnTo>
                <a:lnTo>
                  <a:pt x="127469" y="312420"/>
                </a:lnTo>
                <a:lnTo>
                  <a:pt x="121043" y="317500"/>
                </a:lnTo>
                <a:lnTo>
                  <a:pt x="113753" y="318770"/>
                </a:lnTo>
                <a:lnTo>
                  <a:pt x="106502" y="318770"/>
                </a:lnTo>
                <a:lnTo>
                  <a:pt x="100177" y="314960"/>
                </a:lnTo>
                <a:lnTo>
                  <a:pt x="96215" y="311150"/>
                </a:lnTo>
                <a:lnTo>
                  <a:pt x="93967" y="306070"/>
                </a:lnTo>
                <a:lnTo>
                  <a:pt x="93700" y="295910"/>
                </a:lnTo>
                <a:lnTo>
                  <a:pt x="95694" y="290830"/>
                </a:lnTo>
                <a:lnTo>
                  <a:pt x="101981" y="284480"/>
                </a:lnTo>
                <a:lnTo>
                  <a:pt x="119570" y="266700"/>
                </a:lnTo>
                <a:lnTo>
                  <a:pt x="146634" y="293370"/>
                </a:lnTo>
                <a:lnTo>
                  <a:pt x="146634" y="277152"/>
                </a:lnTo>
                <a:lnTo>
                  <a:pt x="136182" y="266700"/>
                </a:lnTo>
                <a:lnTo>
                  <a:pt x="111480" y="242023"/>
                </a:lnTo>
                <a:lnTo>
                  <a:pt x="111480" y="259080"/>
                </a:lnTo>
                <a:lnTo>
                  <a:pt x="91376" y="279400"/>
                </a:lnTo>
                <a:lnTo>
                  <a:pt x="87312" y="283210"/>
                </a:lnTo>
                <a:lnTo>
                  <a:pt x="81711" y="284480"/>
                </a:lnTo>
                <a:lnTo>
                  <a:pt x="75958" y="284480"/>
                </a:lnTo>
                <a:lnTo>
                  <a:pt x="58991" y="262890"/>
                </a:lnTo>
                <a:lnTo>
                  <a:pt x="60921" y="256540"/>
                </a:lnTo>
                <a:lnTo>
                  <a:pt x="64960" y="251460"/>
                </a:lnTo>
                <a:lnTo>
                  <a:pt x="83197" y="232410"/>
                </a:lnTo>
                <a:lnTo>
                  <a:pt x="84416" y="231140"/>
                </a:lnTo>
                <a:lnTo>
                  <a:pt x="111480" y="259080"/>
                </a:lnTo>
                <a:lnTo>
                  <a:pt x="111480" y="242023"/>
                </a:lnTo>
                <a:lnTo>
                  <a:pt x="100596" y="231140"/>
                </a:lnTo>
                <a:lnTo>
                  <a:pt x="76339" y="206921"/>
                </a:lnTo>
                <a:lnTo>
                  <a:pt x="76339" y="223520"/>
                </a:lnTo>
                <a:lnTo>
                  <a:pt x="73672" y="226060"/>
                </a:lnTo>
                <a:lnTo>
                  <a:pt x="67995" y="229870"/>
                </a:lnTo>
                <a:lnTo>
                  <a:pt x="61595" y="232410"/>
                </a:lnTo>
                <a:lnTo>
                  <a:pt x="55079" y="231140"/>
                </a:lnTo>
                <a:lnTo>
                  <a:pt x="49136" y="228600"/>
                </a:lnTo>
                <a:lnTo>
                  <a:pt x="44196" y="226060"/>
                </a:lnTo>
                <a:lnTo>
                  <a:pt x="41173" y="220980"/>
                </a:lnTo>
                <a:lnTo>
                  <a:pt x="40068" y="209550"/>
                </a:lnTo>
                <a:lnTo>
                  <a:pt x="42087" y="203200"/>
                </a:lnTo>
                <a:lnTo>
                  <a:pt x="49263" y="196850"/>
                </a:lnTo>
                <a:lnTo>
                  <a:pt x="76339" y="223520"/>
                </a:lnTo>
                <a:lnTo>
                  <a:pt x="76339" y="206921"/>
                </a:lnTo>
                <a:lnTo>
                  <a:pt x="66268" y="196850"/>
                </a:lnTo>
                <a:lnTo>
                  <a:pt x="38303" y="168910"/>
                </a:lnTo>
                <a:lnTo>
                  <a:pt x="18148" y="138430"/>
                </a:lnTo>
                <a:lnTo>
                  <a:pt x="18161" y="69850"/>
                </a:lnTo>
                <a:lnTo>
                  <a:pt x="53301" y="26670"/>
                </a:lnTo>
                <a:lnTo>
                  <a:pt x="105854" y="11430"/>
                </a:lnTo>
                <a:lnTo>
                  <a:pt x="124104" y="12700"/>
                </a:lnTo>
                <a:lnTo>
                  <a:pt x="141808" y="17780"/>
                </a:lnTo>
                <a:lnTo>
                  <a:pt x="158419" y="26670"/>
                </a:lnTo>
                <a:lnTo>
                  <a:pt x="173393" y="39370"/>
                </a:lnTo>
                <a:lnTo>
                  <a:pt x="181813" y="48260"/>
                </a:lnTo>
                <a:lnTo>
                  <a:pt x="146545" y="82550"/>
                </a:lnTo>
                <a:lnTo>
                  <a:pt x="139433" y="92710"/>
                </a:lnTo>
                <a:lnTo>
                  <a:pt x="136144" y="104140"/>
                </a:lnTo>
                <a:lnTo>
                  <a:pt x="136804" y="115570"/>
                </a:lnTo>
                <a:lnTo>
                  <a:pt x="141516" y="127000"/>
                </a:lnTo>
                <a:lnTo>
                  <a:pt x="146469" y="132080"/>
                </a:lnTo>
                <a:lnTo>
                  <a:pt x="152438" y="137160"/>
                </a:lnTo>
                <a:lnTo>
                  <a:pt x="159232" y="139700"/>
                </a:lnTo>
                <a:lnTo>
                  <a:pt x="166611" y="142240"/>
                </a:lnTo>
                <a:lnTo>
                  <a:pt x="169849" y="142240"/>
                </a:lnTo>
                <a:lnTo>
                  <a:pt x="229933" y="95250"/>
                </a:lnTo>
                <a:lnTo>
                  <a:pt x="331444" y="196850"/>
                </a:lnTo>
                <a:lnTo>
                  <a:pt x="335864" y="203200"/>
                </a:lnTo>
                <a:lnTo>
                  <a:pt x="337667" y="210820"/>
                </a:lnTo>
                <a:lnTo>
                  <a:pt x="337667" y="172808"/>
                </a:lnTo>
                <a:lnTo>
                  <a:pt x="330530" y="180340"/>
                </a:lnTo>
                <a:lnTo>
                  <a:pt x="245618" y="95250"/>
                </a:lnTo>
                <a:lnTo>
                  <a:pt x="238010" y="87630"/>
                </a:lnTo>
                <a:lnTo>
                  <a:pt x="246849" y="78740"/>
                </a:lnTo>
                <a:lnTo>
                  <a:pt x="246849" y="74930"/>
                </a:lnTo>
                <a:lnTo>
                  <a:pt x="242379" y="71120"/>
                </a:lnTo>
                <a:lnTo>
                  <a:pt x="238760" y="71120"/>
                </a:lnTo>
                <a:lnTo>
                  <a:pt x="181038" y="128270"/>
                </a:lnTo>
                <a:lnTo>
                  <a:pt x="174421" y="130810"/>
                </a:lnTo>
                <a:lnTo>
                  <a:pt x="147612" y="105410"/>
                </a:lnTo>
                <a:lnTo>
                  <a:pt x="149872" y="97790"/>
                </a:lnTo>
                <a:lnTo>
                  <a:pt x="204012" y="41910"/>
                </a:lnTo>
                <a:lnTo>
                  <a:pt x="235572" y="20320"/>
                </a:lnTo>
                <a:lnTo>
                  <a:pt x="271500" y="13970"/>
                </a:lnTo>
                <a:lnTo>
                  <a:pt x="307403" y="20320"/>
                </a:lnTo>
                <a:lnTo>
                  <a:pt x="338950" y="41910"/>
                </a:lnTo>
                <a:lnTo>
                  <a:pt x="359117" y="72390"/>
                </a:lnTo>
                <a:lnTo>
                  <a:pt x="365848" y="106680"/>
                </a:lnTo>
                <a:lnTo>
                  <a:pt x="365848" y="61696"/>
                </a:lnTo>
                <a:lnTo>
                  <a:pt x="347040" y="34290"/>
                </a:lnTo>
                <a:lnTo>
                  <a:pt x="317271" y="13970"/>
                </a:lnTo>
                <a:lnTo>
                  <a:pt x="313550" y="11430"/>
                </a:lnTo>
                <a:lnTo>
                  <a:pt x="275412" y="2540"/>
                </a:lnTo>
                <a:lnTo>
                  <a:pt x="236855" y="8890"/>
                </a:lnTo>
                <a:lnTo>
                  <a:pt x="202082" y="27940"/>
                </a:lnTo>
                <a:lnTo>
                  <a:pt x="201447" y="27940"/>
                </a:lnTo>
                <a:lnTo>
                  <a:pt x="200837" y="29210"/>
                </a:lnTo>
                <a:lnTo>
                  <a:pt x="189877" y="39370"/>
                </a:lnTo>
                <a:lnTo>
                  <a:pt x="181470" y="31750"/>
                </a:lnTo>
                <a:lnTo>
                  <a:pt x="151701" y="11430"/>
                </a:lnTo>
                <a:lnTo>
                  <a:pt x="146113" y="7620"/>
                </a:lnTo>
                <a:lnTo>
                  <a:pt x="105854" y="0"/>
                </a:lnTo>
                <a:lnTo>
                  <a:pt x="65608" y="7620"/>
                </a:lnTo>
                <a:lnTo>
                  <a:pt x="30226" y="31750"/>
                </a:lnTo>
                <a:lnTo>
                  <a:pt x="7556" y="66040"/>
                </a:lnTo>
                <a:lnTo>
                  <a:pt x="0" y="104140"/>
                </a:lnTo>
                <a:lnTo>
                  <a:pt x="7556" y="143510"/>
                </a:lnTo>
                <a:lnTo>
                  <a:pt x="30226" y="177800"/>
                </a:lnTo>
                <a:lnTo>
                  <a:pt x="41173" y="187960"/>
                </a:lnTo>
                <a:lnTo>
                  <a:pt x="38049" y="191770"/>
                </a:lnTo>
                <a:lnTo>
                  <a:pt x="33820" y="196850"/>
                </a:lnTo>
                <a:lnTo>
                  <a:pt x="30886" y="203200"/>
                </a:lnTo>
                <a:lnTo>
                  <a:pt x="29337" y="209550"/>
                </a:lnTo>
                <a:lnTo>
                  <a:pt x="29235" y="215900"/>
                </a:lnTo>
                <a:lnTo>
                  <a:pt x="30632" y="222250"/>
                </a:lnTo>
                <a:lnTo>
                  <a:pt x="56426" y="243840"/>
                </a:lnTo>
                <a:lnTo>
                  <a:pt x="50304" y="252730"/>
                </a:lnTo>
                <a:lnTo>
                  <a:pt x="47510" y="262890"/>
                </a:lnTo>
                <a:lnTo>
                  <a:pt x="48158" y="273050"/>
                </a:lnTo>
                <a:lnTo>
                  <a:pt x="52349" y="281940"/>
                </a:lnTo>
                <a:lnTo>
                  <a:pt x="56769" y="287020"/>
                </a:lnTo>
                <a:lnTo>
                  <a:pt x="62128" y="292100"/>
                </a:lnTo>
                <a:lnTo>
                  <a:pt x="68224" y="294640"/>
                </a:lnTo>
                <a:lnTo>
                  <a:pt x="74853" y="295910"/>
                </a:lnTo>
                <a:lnTo>
                  <a:pt x="82791" y="295910"/>
                </a:lnTo>
                <a:lnTo>
                  <a:pt x="82486" y="297180"/>
                </a:lnTo>
                <a:lnTo>
                  <a:pt x="110934" y="330200"/>
                </a:lnTo>
                <a:lnTo>
                  <a:pt x="121018" y="328930"/>
                </a:lnTo>
                <a:lnTo>
                  <a:pt x="130467" y="325120"/>
                </a:lnTo>
                <a:lnTo>
                  <a:pt x="130810" y="331470"/>
                </a:lnTo>
                <a:lnTo>
                  <a:pt x="133261" y="337820"/>
                </a:lnTo>
                <a:lnTo>
                  <a:pt x="143560" y="349250"/>
                </a:lnTo>
                <a:lnTo>
                  <a:pt x="151345" y="353060"/>
                </a:lnTo>
                <a:lnTo>
                  <a:pt x="168795" y="353060"/>
                </a:lnTo>
                <a:lnTo>
                  <a:pt x="176441" y="350520"/>
                </a:lnTo>
                <a:lnTo>
                  <a:pt x="182245" y="344170"/>
                </a:lnTo>
                <a:lnTo>
                  <a:pt x="183578" y="342900"/>
                </a:lnTo>
                <a:lnTo>
                  <a:pt x="190220" y="336550"/>
                </a:lnTo>
                <a:lnTo>
                  <a:pt x="195897" y="341630"/>
                </a:lnTo>
                <a:lnTo>
                  <a:pt x="202577" y="342900"/>
                </a:lnTo>
                <a:lnTo>
                  <a:pt x="215087" y="342900"/>
                </a:lnTo>
                <a:lnTo>
                  <a:pt x="220840" y="341630"/>
                </a:lnTo>
                <a:lnTo>
                  <a:pt x="225844" y="337820"/>
                </a:lnTo>
                <a:lnTo>
                  <a:pt x="227558" y="336550"/>
                </a:lnTo>
                <a:lnTo>
                  <a:pt x="231000" y="334010"/>
                </a:lnTo>
                <a:lnTo>
                  <a:pt x="233019" y="331470"/>
                </a:lnTo>
                <a:lnTo>
                  <a:pt x="235038" y="328930"/>
                </a:lnTo>
                <a:lnTo>
                  <a:pt x="237832" y="322580"/>
                </a:lnTo>
                <a:lnTo>
                  <a:pt x="239268" y="316230"/>
                </a:lnTo>
                <a:lnTo>
                  <a:pt x="248196" y="322580"/>
                </a:lnTo>
                <a:lnTo>
                  <a:pt x="258241" y="325120"/>
                </a:lnTo>
                <a:lnTo>
                  <a:pt x="268490" y="323850"/>
                </a:lnTo>
                <a:lnTo>
                  <a:pt x="278028" y="320040"/>
                </a:lnTo>
                <a:lnTo>
                  <a:pt x="283248" y="316230"/>
                </a:lnTo>
                <a:lnTo>
                  <a:pt x="284873" y="313690"/>
                </a:lnTo>
                <a:lnTo>
                  <a:pt x="287312" y="309880"/>
                </a:lnTo>
                <a:lnTo>
                  <a:pt x="290106" y="304800"/>
                </a:lnTo>
                <a:lnTo>
                  <a:pt x="291490" y="297180"/>
                </a:lnTo>
                <a:lnTo>
                  <a:pt x="291617" y="295910"/>
                </a:lnTo>
                <a:lnTo>
                  <a:pt x="291642" y="292100"/>
                </a:lnTo>
                <a:lnTo>
                  <a:pt x="291223" y="289560"/>
                </a:lnTo>
                <a:lnTo>
                  <a:pt x="305435" y="289560"/>
                </a:lnTo>
                <a:lnTo>
                  <a:pt x="326491" y="261620"/>
                </a:lnTo>
                <a:lnTo>
                  <a:pt x="325462" y="251460"/>
                </a:lnTo>
                <a:lnTo>
                  <a:pt x="321271" y="242570"/>
                </a:lnTo>
                <a:lnTo>
                  <a:pt x="329120" y="241300"/>
                </a:lnTo>
                <a:lnTo>
                  <a:pt x="349186" y="210820"/>
                </a:lnTo>
                <a:lnTo>
                  <a:pt x="346481" y="199390"/>
                </a:lnTo>
                <a:lnTo>
                  <a:pt x="339534" y="189230"/>
                </a:lnTo>
                <a:lnTo>
                  <a:pt x="338607" y="187960"/>
                </a:lnTo>
                <a:lnTo>
                  <a:pt x="347040" y="180340"/>
                </a:lnTo>
                <a:lnTo>
                  <a:pt x="369709" y="146050"/>
                </a:lnTo>
                <a:lnTo>
                  <a:pt x="377278" y="10668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16228" y="4025080"/>
            <a:ext cx="377825" cy="353060"/>
          </a:xfrm>
          <a:custGeom>
            <a:avLst/>
            <a:gdLst/>
            <a:ahLst/>
            <a:cxnLst/>
            <a:rect l="l" t="t" r="r" b="b"/>
            <a:pathLst>
              <a:path w="377825" h="353060">
                <a:moveTo>
                  <a:pt x="147510" y="45326"/>
                </a:moveTo>
                <a:lnTo>
                  <a:pt x="143052" y="40868"/>
                </a:lnTo>
                <a:lnTo>
                  <a:pt x="139420" y="40868"/>
                </a:lnTo>
                <a:lnTo>
                  <a:pt x="134962" y="45326"/>
                </a:lnTo>
                <a:lnTo>
                  <a:pt x="134962" y="48958"/>
                </a:lnTo>
                <a:lnTo>
                  <a:pt x="139420" y="53416"/>
                </a:lnTo>
                <a:lnTo>
                  <a:pt x="143052" y="53416"/>
                </a:lnTo>
                <a:lnTo>
                  <a:pt x="145275" y="51181"/>
                </a:lnTo>
                <a:lnTo>
                  <a:pt x="147510" y="48958"/>
                </a:lnTo>
                <a:lnTo>
                  <a:pt x="147510" y="45326"/>
                </a:lnTo>
                <a:close/>
              </a:path>
              <a:path w="377825" h="353060">
                <a:moveTo>
                  <a:pt x="336880" y="137096"/>
                </a:moveTo>
                <a:lnTo>
                  <a:pt x="332422" y="132626"/>
                </a:lnTo>
                <a:lnTo>
                  <a:pt x="328803" y="132626"/>
                </a:lnTo>
                <a:lnTo>
                  <a:pt x="324345" y="137096"/>
                </a:lnTo>
                <a:lnTo>
                  <a:pt x="324345" y="140716"/>
                </a:lnTo>
                <a:lnTo>
                  <a:pt x="328803" y="145173"/>
                </a:lnTo>
                <a:lnTo>
                  <a:pt x="332422" y="145173"/>
                </a:lnTo>
                <a:lnTo>
                  <a:pt x="334657" y="142951"/>
                </a:lnTo>
                <a:lnTo>
                  <a:pt x="336880" y="140716"/>
                </a:lnTo>
                <a:lnTo>
                  <a:pt x="336880" y="137096"/>
                </a:lnTo>
                <a:close/>
              </a:path>
              <a:path w="377825" h="353060">
                <a:moveTo>
                  <a:pt x="377278" y="106680"/>
                </a:moveTo>
                <a:lnTo>
                  <a:pt x="369709" y="67310"/>
                </a:lnTo>
                <a:lnTo>
                  <a:pt x="365848" y="61696"/>
                </a:lnTo>
                <a:lnTo>
                  <a:pt x="365848" y="106680"/>
                </a:lnTo>
                <a:lnTo>
                  <a:pt x="359117" y="140970"/>
                </a:lnTo>
                <a:lnTo>
                  <a:pt x="338950" y="171450"/>
                </a:lnTo>
                <a:lnTo>
                  <a:pt x="337667" y="172808"/>
                </a:lnTo>
                <a:lnTo>
                  <a:pt x="337667" y="210820"/>
                </a:lnTo>
                <a:lnTo>
                  <a:pt x="336778" y="218440"/>
                </a:lnTo>
                <a:lnTo>
                  <a:pt x="333146" y="224790"/>
                </a:lnTo>
                <a:lnTo>
                  <a:pt x="329577" y="228600"/>
                </a:lnTo>
                <a:lnTo>
                  <a:pt x="324700" y="231140"/>
                </a:lnTo>
                <a:lnTo>
                  <a:pt x="314083" y="231140"/>
                </a:lnTo>
                <a:lnTo>
                  <a:pt x="309092" y="228600"/>
                </a:lnTo>
                <a:lnTo>
                  <a:pt x="305308" y="224790"/>
                </a:lnTo>
                <a:lnTo>
                  <a:pt x="228523" y="148590"/>
                </a:lnTo>
                <a:lnTo>
                  <a:pt x="224904" y="148590"/>
                </a:lnTo>
                <a:lnTo>
                  <a:pt x="220446" y="153670"/>
                </a:lnTo>
                <a:lnTo>
                  <a:pt x="220446" y="156210"/>
                </a:lnTo>
                <a:lnTo>
                  <a:pt x="308762" y="245110"/>
                </a:lnTo>
                <a:lnTo>
                  <a:pt x="313194" y="251460"/>
                </a:lnTo>
                <a:lnTo>
                  <a:pt x="314985" y="259080"/>
                </a:lnTo>
                <a:lnTo>
                  <a:pt x="314096" y="265430"/>
                </a:lnTo>
                <a:lnTo>
                  <a:pt x="310451" y="271780"/>
                </a:lnTo>
                <a:lnTo>
                  <a:pt x="306870" y="276860"/>
                </a:lnTo>
                <a:lnTo>
                  <a:pt x="301993" y="278130"/>
                </a:lnTo>
                <a:lnTo>
                  <a:pt x="291553" y="278130"/>
                </a:lnTo>
                <a:lnTo>
                  <a:pt x="286435" y="276860"/>
                </a:lnTo>
                <a:lnTo>
                  <a:pt x="193370" y="184150"/>
                </a:lnTo>
                <a:lnTo>
                  <a:pt x="189750" y="184150"/>
                </a:lnTo>
                <a:lnTo>
                  <a:pt x="185280" y="187960"/>
                </a:lnTo>
                <a:lnTo>
                  <a:pt x="185280" y="191770"/>
                </a:lnTo>
                <a:lnTo>
                  <a:pt x="278638" y="285750"/>
                </a:lnTo>
                <a:lnTo>
                  <a:pt x="280644" y="290830"/>
                </a:lnTo>
                <a:lnTo>
                  <a:pt x="279552" y="302260"/>
                </a:lnTo>
                <a:lnTo>
                  <a:pt x="276542" y="307340"/>
                </a:lnTo>
                <a:lnTo>
                  <a:pt x="271602" y="311150"/>
                </a:lnTo>
                <a:lnTo>
                  <a:pt x="265595" y="313690"/>
                </a:lnTo>
                <a:lnTo>
                  <a:pt x="259016" y="313690"/>
                </a:lnTo>
                <a:lnTo>
                  <a:pt x="252552" y="311150"/>
                </a:lnTo>
                <a:lnTo>
                  <a:pt x="246862" y="307340"/>
                </a:lnTo>
                <a:lnTo>
                  <a:pt x="230492" y="290830"/>
                </a:lnTo>
                <a:lnTo>
                  <a:pt x="158203" y="218440"/>
                </a:lnTo>
                <a:lnTo>
                  <a:pt x="154584" y="218440"/>
                </a:lnTo>
                <a:lnTo>
                  <a:pt x="151244" y="222250"/>
                </a:lnTo>
                <a:lnTo>
                  <a:pt x="150672" y="223520"/>
                </a:lnTo>
                <a:lnTo>
                  <a:pt x="150672" y="226060"/>
                </a:lnTo>
                <a:lnTo>
                  <a:pt x="151244" y="228600"/>
                </a:lnTo>
                <a:lnTo>
                  <a:pt x="226453" y="303530"/>
                </a:lnTo>
                <a:lnTo>
                  <a:pt x="228473" y="308610"/>
                </a:lnTo>
                <a:lnTo>
                  <a:pt x="227380" y="320040"/>
                </a:lnTo>
                <a:lnTo>
                  <a:pt x="224358" y="325120"/>
                </a:lnTo>
                <a:lnTo>
                  <a:pt x="219417" y="328930"/>
                </a:lnTo>
                <a:lnTo>
                  <a:pt x="213398" y="331470"/>
                </a:lnTo>
                <a:lnTo>
                  <a:pt x="206819" y="331470"/>
                </a:lnTo>
                <a:lnTo>
                  <a:pt x="200355" y="330200"/>
                </a:lnTo>
                <a:lnTo>
                  <a:pt x="194652" y="325120"/>
                </a:lnTo>
                <a:lnTo>
                  <a:pt x="181813" y="312293"/>
                </a:lnTo>
                <a:lnTo>
                  <a:pt x="181813" y="328930"/>
                </a:lnTo>
                <a:lnTo>
                  <a:pt x="170408" y="340360"/>
                </a:lnTo>
                <a:lnTo>
                  <a:pt x="165417" y="342900"/>
                </a:lnTo>
                <a:lnTo>
                  <a:pt x="160108" y="341630"/>
                </a:lnTo>
                <a:lnTo>
                  <a:pt x="154813" y="341630"/>
                </a:lnTo>
                <a:lnTo>
                  <a:pt x="141833" y="322580"/>
                </a:lnTo>
                <a:lnTo>
                  <a:pt x="142697" y="318770"/>
                </a:lnTo>
                <a:lnTo>
                  <a:pt x="143560" y="314960"/>
                </a:lnTo>
                <a:lnTo>
                  <a:pt x="147878" y="308610"/>
                </a:lnTo>
                <a:lnTo>
                  <a:pt x="154724" y="302260"/>
                </a:lnTo>
                <a:lnTo>
                  <a:pt x="181813" y="328930"/>
                </a:lnTo>
                <a:lnTo>
                  <a:pt x="181813" y="312293"/>
                </a:lnTo>
                <a:lnTo>
                  <a:pt x="171780" y="302260"/>
                </a:lnTo>
                <a:lnTo>
                  <a:pt x="146634" y="277152"/>
                </a:lnTo>
                <a:lnTo>
                  <a:pt x="146634" y="293370"/>
                </a:lnTo>
                <a:lnTo>
                  <a:pt x="139750" y="300990"/>
                </a:lnTo>
                <a:lnTo>
                  <a:pt x="127469" y="312420"/>
                </a:lnTo>
                <a:lnTo>
                  <a:pt x="121043" y="317500"/>
                </a:lnTo>
                <a:lnTo>
                  <a:pt x="113753" y="318770"/>
                </a:lnTo>
                <a:lnTo>
                  <a:pt x="106502" y="318770"/>
                </a:lnTo>
                <a:lnTo>
                  <a:pt x="100177" y="314960"/>
                </a:lnTo>
                <a:lnTo>
                  <a:pt x="96215" y="311150"/>
                </a:lnTo>
                <a:lnTo>
                  <a:pt x="93967" y="306070"/>
                </a:lnTo>
                <a:lnTo>
                  <a:pt x="93700" y="295910"/>
                </a:lnTo>
                <a:lnTo>
                  <a:pt x="95694" y="290830"/>
                </a:lnTo>
                <a:lnTo>
                  <a:pt x="101981" y="284480"/>
                </a:lnTo>
                <a:lnTo>
                  <a:pt x="119570" y="266700"/>
                </a:lnTo>
                <a:lnTo>
                  <a:pt x="146634" y="293370"/>
                </a:lnTo>
                <a:lnTo>
                  <a:pt x="146634" y="277152"/>
                </a:lnTo>
                <a:lnTo>
                  <a:pt x="136182" y="266700"/>
                </a:lnTo>
                <a:lnTo>
                  <a:pt x="111480" y="242023"/>
                </a:lnTo>
                <a:lnTo>
                  <a:pt x="111480" y="259080"/>
                </a:lnTo>
                <a:lnTo>
                  <a:pt x="91376" y="279400"/>
                </a:lnTo>
                <a:lnTo>
                  <a:pt x="87312" y="283210"/>
                </a:lnTo>
                <a:lnTo>
                  <a:pt x="81711" y="284480"/>
                </a:lnTo>
                <a:lnTo>
                  <a:pt x="75958" y="284480"/>
                </a:lnTo>
                <a:lnTo>
                  <a:pt x="58991" y="262890"/>
                </a:lnTo>
                <a:lnTo>
                  <a:pt x="60921" y="256540"/>
                </a:lnTo>
                <a:lnTo>
                  <a:pt x="64960" y="251460"/>
                </a:lnTo>
                <a:lnTo>
                  <a:pt x="83197" y="232410"/>
                </a:lnTo>
                <a:lnTo>
                  <a:pt x="84416" y="231140"/>
                </a:lnTo>
                <a:lnTo>
                  <a:pt x="111480" y="259080"/>
                </a:lnTo>
                <a:lnTo>
                  <a:pt x="111480" y="242023"/>
                </a:lnTo>
                <a:lnTo>
                  <a:pt x="100596" y="231140"/>
                </a:lnTo>
                <a:lnTo>
                  <a:pt x="76339" y="206921"/>
                </a:lnTo>
                <a:lnTo>
                  <a:pt x="76339" y="223520"/>
                </a:lnTo>
                <a:lnTo>
                  <a:pt x="73672" y="226060"/>
                </a:lnTo>
                <a:lnTo>
                  <a:pt x="67995" y="229870"/>
                </a:lnTo>
                <a:lnTo>
                  <a:pt x="61595" y="232410"/>
                </a:lnTo>
                <a:lnTo>
                  <a:pt x="55079" y="231140"/>
                </a:lnTo>
                <a:lnTo>
                  <a:pt x="49136" y="228600"/>
                </a:lnTo>
                <a:lnTo>
                  <a:pt x="44196" y="226060"/>
                </a:lnTo>
                <a:lnTo>
                  <a:pt x="41173" y="220980"/>
                </a:lnTo>
                <a:lnTo>
                  <a:pt x="40068" y="209550"/>
                </a:lnTo>
                <a:lnTo>
                  <a:pt x="42087" y="203200"/>
                </a:lnTo>
                <a:lnTo>
                  <a:pt x="49263" y="196850"/>
                </a:lnTo>
                <a:lnTo>
                  <a:pt x="76339" y="223520"/>
                </a:lnTo>
                <a:lnTo>
                  <a:pt x="76339" y="206921"/>
                </a:lnTo>
                <a:lnTo>
                  <a:pt x="66268" y="196850"/>
                </a:lnTo>
                <a:lnTo>
                  <a:pt x="38303" y="168910"/>
                </a:lnTo>
                <a:lnTo>
                  <a:pt x="18148" y="138430"/>
                </a:lnTo>
                <a:lnTo>
                  <a:pt x="18161" y="69850"/>
                </a:lnTo>
                <a:lnTo>
                  <a:pt x="53301" y="26670"/>
                </a:lnTo>
                <a:lnTo>
                  <a:pt x="105854" y="11430"/>
                </a:lnTo>
                <a:lnTo>
                  <a:pt x="124104" y="12700"/>
                </a:lnTo>
                <a:lnTo>
                  <a:pt x="141808" y="17780"/>
                </a:lnTo>
                <a:lnTo>
                  <a:pt x="158419" y="26670"/>
                </a:lnTo>
                <a:lnTo>
                  <a:pt x="173393" y="39370"/>
                </a:lnTo>
                <a:lnTo>
                  <a:pt x="181813" y="48260"/>
                </a:lnTo>
                <a:lnTo>
                  <a:pt x="146545" y="82550"/>
                </a:lnTo>
                <a:lnTo>
                  <a:pt x="139433" y="92710"/>
                </a:lnTo>
                <a:lnTo>
                  <a:pt x="136144" y="104140"/>
                </a:lnTo>
                <a:lnTo>
                  <a:pt x="136804" y="115570"/>
                </a:lnTo>
                <a:lnTo>
                  <a:pt x="141516" y="127000"/>
                </a:lnTo>
                <a:lnTo>
                  <a:pt x="146469" y="132080"/>
                </a:lnTo>
                <a:lnTo>
                  <a:pt x="152438" y="137160"/>
                </a:lnTo>
                <a:lnTo>
                  <a:pt x="159232" y="139700"/>
                </a:lnTo>
                <a:lnTo>
                  <a:pt x="166611" y="142240"/>
                </a:lnTo>
                <a:lnTo>
                  <a:pt x="169849" y="142240"/>
                </a:lnTo>
                <a:lnTo>
                  <a:pt x="229933" y="95250"/>
                </a:lnTo>
                <a:lnTo>
                  <a:pt x="331444" y="196850"/>
                </a:lnTo>
                <a:lnTo>
                  <a:pt x="335864" y="203200"/>
                </a:lnTo>
                <a:lnTo>
                  <a:pt x="337667" y="210820"/>
                </a:lnTo>
                <a:lnTo>
                  <a:pt x="337667" y="172808"/>
                </a:lnTo>
                <a:lnTo>
                  <a:pt x="330530" y="180340"/>
                </a:lnTo>
                <a:lnTo>
                  <a:pt x="245618" y="95250"/>
                </a:lnTo>
                <a:lnTo>
                  <a:pt x="238010" y="87630"/>
                </a:lnTo>
                <a:lnTo>
                  <a:pt x="246849" y="78740"/>
                </a:lnTo>
                <a:lnTo>
                  <a:pt x="246849" y="74930"/>
                </a:lnTo>
                <a:lnTo>
                  <a:pt x="242379" y="71120"/>
                </a:lnTo>
                <a:lnTo>
                  <a:pt x="238760" y="71120"/>
                </a:lnTo>
                <a:lnTo>
                  <a:pt x="181038" y="128270"/>
                </a:lnTo>
                <a:lnTo>
                  <a:pt x="174421" y="130810"/>
                </a:lnTo>
                <a:lnTo>
                  <a:pt x="147612" y="105410"/>
                </a:lnTo>
                <a:lnTo>
                  <a:pt x="149872" y="97790"/>
                </a:lnTo>
                <a:lnTo>
                  <a:pt x="204012" y="41910"/>
                </a:lnTo>
                <a:lnTo>
                  <a:pt x="235572" y="20320"/>
                </a:lnTo>
                <a:lnTo>
                  <a:pt x="271500" y="13970"/>
                </a:lnTo>
                <a:lnTo>
                  <a:pt x="307403" y="20320"/>
                </a:lnTo>
                <a:lnTo>
                  <a:pt x="338950" y="41910"/>
                </a:lnTo>
                <a:lnTo>
                  <a:pt x="359117" y="72390"/>
                </a:lnTo>
                <a:lnTo>
                  <a:pt x="365848" y="106680"/>
                </a:lnTo>
                <a:lnTo>
                  <a:pt x="365848" y="61696"/>
                </a:lnTo>
                <a:lnTo>
                  <a:pt x="347040" y="34290"/>
                </a:lnTo>
                <a:lnTo>
                  <a:pt x="317271" y="13970"/>
                </a:lnTo>
                <a:lnTo>
                  <a:pt x="313550" y="11430"/>
                </a:lnTo>
                <a:lnTo>
                  <a:pt x="275412" y="2540"/>
                </a:lnTo>
                <a:lnTo>
                  <a:pt x="236855" y="8890"/>
                </a:lnTo>
                <a:lnTo>
                  <a:pt x="202082" y="27940"/>
                </a:lnTo>
                <a:lnTo>
                  <a:pt x="201447" y="27940"/>
                </a:lnTo>
                <a:lnTo>
                  <a:pt x="200837" y="29210"/>
                </a:lnTo>
                <a:lnTo>
                  <a:pt x="189877" y="39370"/>
                </a:lnTo>
                <a:lnTo>
                  <a:pt x="181470" y="31750"/>
                </a:lnTo>
                <a:lnTo>
                  <a:pt x="151701" y="11430"/>
                </a:lnTo>
                <a:lnTo>
                  <a:pt x="146113" y="7620"/>
                </a:lnTo>
                <a:lnTo>
                  <a:pt x="105854" y="0"/>
                </a:lnTo>
                <a:lnTo>
                  <a:pt x="65608" y="7620"/>
                </a:lnTo>
                <a:lnTo>
                  <a:pt x="30226" y="31750"/>
                </a:lnTo>
                <a:lnTo>
                  <a:pt x="7556" y="66040"/>
                </a:lnTo>
                <a:lnTo>
                  <a:pt x="0" y="104140"/>
                </a:lnTo>
                <a:lnTo>
                  <a:pt x="7556" y="143510"/>
                </a:lnTo>
                <a:lnTo>
                  <a:pt x="30226" y="177800"/>
                </a:lnTo>
                <a:lnTo>
                  <a:pt x="41173" y="187960"/>
                </a:lnTo>
                <a:lnTo>
                  <a:pt x="38049" y="191770"/>
                </a:lnTo>
                <a:lnTo>
                  <a:pt x="33820" y="196850"/>
                </a:lnTo>
                <a:lnTo>
                  <a:pt x="30886" y="203200"/>
                </a:lnTo>
                <a:lnTo>
                  <a:pt x="29337" y="209550"/>
                </a:lnTo>
                <a:lnTo>
                  <a:pt x="29235" y="215900"/>
                </a:lnTo>
                <a:lnTo>
                  <a:pt x="30632" y="222250"/>
                </a:lnTo>
                <a:lnTo>
                  <a:pt x="56426" y="243840"/>
                </a:lnTo>
                <a:lnTo>
                  <a:pt x="50304" y="252730"/>
                </a:lnTo>
                <a:lnTo>
                  <a:pt x="47510" y="262890"/>
                </a:lnTo>
                <a:lnTo>
                  <a:pt x="48158" y="273050"/>
                </a:lnTo>
                <a:lnTo>
                  <a:pt x="52349" y="281940"/>
                </a:lnTo>
                <a:lnTo>
                  <a:pt x="56769" y="287020"/>
                </a:lnTo>
                <a:lnTo>
                  <a:pt x="62128" y="292100"/>
                </a:lnTo>
                <a:lnTo>
                  <a:pt x="68224" y="294640"/>
                </a:lnTo>
                <a:lnTo>
                  <a:pt x="74853" y="295910"/>
                </a:lnTo>
                <a:lnTo>
                  <a:pt x="82791" y="295910"/>
                </a:lnTo>
                <a:lnTo>
                  <a:pt x="82486" y="297180"/>
                </a:lnTo>
                <a:lnTo>
                  <a:pt x="110934" y="330200"/>
                </a:lnTo>
                <a:lnTo>
                  <a:pt x="121018" y="328930"/>
                </a:lnTo>
                <a:lnTo>
                  <a:pt x="130467" y="325120"/>
                </a:lnTo>
                <a:lnTo>
                  <a:pt x="130810" y="331470"/>
                </a:lnTo>
                <a:lnTo>
                  <a:pt x="133261" y="337820"/>
                </a:lnTo>
                <a:lnTo>
                  <a:pt x="143560" y="349250"/>
                </a:lnTo>
                <a:lnTo>
                  <a:pt x="151345" y="353060"/>
                </a:lnTo>
                <a:lnTo>
                  <a:pt x="168795" y="353060"/>
                </a:lnTo>
                <a:lnTo>
                  <a:pt x="176441" y="350520"/>
                </a:lnTo>
                <a:lnTo>
                  <a:pt x="182245" y="344170"/>
                </a:lnTo>
                <a:lnTo>
                  <a:pt x="183578" y="342900"/>
                </a:lnTo>
                <a:lnTo>
                  <a:pt x="190220" y="336550"/>
                </a:lnTo>
                <a:lnTo>
                  <a:pt x="195897" y="341630"/>
                </a:lnTo>
                <a:lnTo>
                  <a:pt x="202577" y="342900"/>
                </a:lnTo>
                <a:lnTo>
                  <a:pt x="215087" y="342900"/>
                </a:lnTo>
                <a:lnTo>
                  <a:pt x="220840" y="341630"/>
                </a:lnTo>
                <a:lnTo>
                  <a:pt x="225844" y="337820"/>
                </a:lnTo>
                <a:lnTo>
                  <a:pt x="227558" y="336550"/>
                </a:lnTo>
                <a:lnTo>
                  <a:pt x="231000" y="334010"/>
                </a:lnTo>
                <a:lnTo>
                  <a:pt x="233019" y="331470"/>
                </a:lnTo>
                <a:lnTo>
                  <a:pt x="235038" y="328930"/>
                </a:lnTo>
                <a:lnTo>
                  <a:pt x="237832" y="322580"/>
                </a:lnTo>
                <a:lnTo>
                  <a:pt x="239268" y="316230"/>
                </a:lnTo>
                <a:lnTo>
                  <a:pt x="248196" y="322580"/>
                </a:lnTo>
                <a:lnTo>
                  <a:pt x="258241" y="325120"/>
                </a:lnTo>
                <a:lnTo>
                  <a:pt x="268490" y="323850"/>
                </a:lnTo>
                <a:lnTo>
                  <a:pt x="278028" y="320040"/>
                </a:lnTo>
                <a:lnTo>
                  <a:pt x="283248" y="316230"/>
                </a:lnTo>
                <a:lnTo>
                  <a:pt x="284873" y="313690"/>
                </a:lnTo>
                <a:lnTo>
                  <a:pt x="287312" y="309880"/>
                </a:lnTo>
                <a:lnTo>
                  <a:pt x="290106" y="304800"/>
                </a:lnTo>
                <a:lnTo>
                  <a:pt x="291490" y="297180"/>
                </a:lnTo>
                <a:lnTo>
                  <a:pt x="291617" y="295910"/>
                </a:lnTo>
                <a:lnTo>
                  <a:pt x="291642" y="292100"/>
                </a:lnTo>
                <a:lnTo>
                  <a:pt x="291223" y="289560"/>
                </a:lnTo>
                <a:lnTo>
                  <a:pt x="305435" y="289560"/>
                </a:lnTo>
                <a:lnTo>
                  <a:pt x="326491" y="261620"/>
                </a:lnTo>
                <a:lnTo>
                  <a:pt x="325462" y="251460"/>
                </a:lnTo>
                <a:lnTo>
                  <a:pt x="321271" y="242570"/>
                </a:lnTo>
                <a:lnTo>
                  <a:pt x="329120" y="241300"/>
                </a:lnTo>
                <a:lnTo>
                  <a:pt x="349186" y="210820"/>
                </a:lnTo>
                <a:lnTo>
                  <a:pt x="346481" y="199390"/>
                </a:lnTo>
                <a:lnTo>
                  <a:pt x="339534" y="189230"/>
                </a:lnTo>
                <a:lnTo>
                  <a:pt x="338607" y="187960"/>
                </a:lnTo>
                <a:lnTo>
                  <a:pt x="347040" y="180340"/>
                </a:lnTo>
                <a:lnTo>
                  <a:pt x="369709" y="146050"/>
                </a:lnTo>
                <a:lnTo>
                  <a:pt x="377278" y="10668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4416228" y="5668638"/>
            <a:ext cx="377825" cy="353060"/>
          </a:xfrm>
          <a:custGeom>
            <a:avLst/>
            <a:gdLst/>
            <a:ahLst/>
            <a:cxnLst/>
            <a:rect l="l" t="t" r="r" b="b"/>
            <a:pathLst>
              <a:path w="377825" h="353060">
                <a:moveTo>
                  <a:pt x="147510" y="45326"/>
                </a:moveTo>
                <a:lnTo>
                  <a:pt x="143052" y="40868"/>
                </a:lnTo>
                <a:lnTo>
                  <a:pt x="139420" y="40868"/>
                </a:lnTo>
                <a:lnTo>
                  <a:pt x="134962" y="45326"/>
                </a:lnTo>
                <a:lnTo>
                  <a:pt x="134962" y="48958"/>
                </a:lnTo>
                <a:lnTo>
                  <a:pt x="139420" y="53416"/>
                </a:lnTo>
                <a:lnTo>
                  <a:pt x="143052" y="53416"/>
                </a:lnTo>
                <a:lnTo>
                  <a:pt x="145275" y="51181"/>
                </a:lnTo>
                <a:lnTo>
                  <a:pt x="147510" y="48958"/>
                </a:lnTo>
                <a:lnTo>
                  <a:pt x="147510" y="45326"/>
                </a:lnTo>
                <a:close/>
              </a:path>
              <a:path w="377825" h="353060">
                <a:moveTo>
                  <a:pt x="336880" y="137096"/>
                </a:moveTo>
                <a:lnTo>
                  <a:pt x="332422" y="132626"/>
                </a:lnTo>
                <a:lnTo>
                  <a:pt x="328803" y="132626"/>
                </a:lnTo>
                <a:lnTo>
                  <a:pt x="324345" y="137096"/>
                </a:lnTo>
                <a:lnTo>
                  <a:pt x="324345" y="140716"/>
                </a:lnTo>
                <a:lnTo>
                  <a:pt x="328803" y="145173"/>
                </a:lnTo>
                <a:lnTo>
                  <a:pt x="332422" y="145173"/>
                </a:lnTo>
                <a:lnTo>
                  <a:pt x="334657" y="142938"/>
                </a:lnTo>
                <a:lnTo>
                  <a:pt x="336880" y="140716"/>
                </a:lnTo>
                <a:lnTo>
                  <a:pt x="336880" y="137096"/>
                </a:lnTo>
                <a:close/>
              </a:path>
              <a:path w="377825" h="353060">
                <a:moveTo>
                  <a:pt x="377278" y="106680"/>
                </a:moveTo>
                <a:lnTo>
                  <a:pt x="369709" y="67310"/>
                </a:lnTo>
                <a:lnTo>
                  <a:pt x="365848" y="61696"/>
                </a:lnTo>
                <a:lnTo>
                  <a:pt x="365848" y="106680"/>
                </a:lnTo>
                <a:lnTo>
                  <a:pt x="359117" y="140970"/>
                </a:lnTo>
                <a:lnTo>
                  <a:pt x="338950" y="171450"/>
                </a:lnTo>
                <a:lnTo>
                  <a:pt x="337667" y="172808"/>
                </a:lnTo>
                <a:lnTo>
                  <a:pt x="337667" y="210820"/>
                </a:lnTo>
                <a:lnTo>
                  <a:pt x="336778" y="218440"/>
                </a:lnTo>
                <a:lnTo>
                  <a:pt x="333146" y="224790"/>
                </a:lnTo>
                <a:lnTo>
                  <a:pt x="329577" y="228600"/>
                </a:lnTo>
                <a:lnTo>
                  <a:pt x="324700" y="231140"/>
                </a:lnTo>
                <a:lnTo>
                  <a:pt x="314083" y="231140"/>
                </a:lnTo>
                <a:lnTo>
                  <a:pt x="309092" y="228600"/>
                </a:lnTo>
                <a:lnTo>
                  <a:pt x="305308" y="224790"/>
                </a:lnTo>
                <a:lnTo>
                  <a:pt x="228523" y="148590"/>
                </a:lnTo>
                <a:lnTo>
                  <a:pt x="224904" y="148590"/>
                </a:lnTo>
                <a:lnTo>
                  <a:pt x="220446" y="153670"/>
                </a:lnTo>
                <a:lnTo>
                  <a:pt x="220446" y="156210"/>
                </a:lnTo>
                <a:lnTo>
                  <a:pt x="308762" y="245110"/>
                </a:lnTo>
                <a:lnTo>
                  <a:pt x="313194" y="251460"/>
                </a:lnTo>
                <a:lnTo>
                  <a:pt x="314985" y="259080"/>
                </a:lnTo>
                <a:lnTo>
                  <a:pt x="314096" y="265430"/>
                </a:lnTo>
                <a:lnTo>
                  <a:pt x="310451" y="271780"/>
                </a:lnTo>
                <a:lnTo>
                  <a:pt x="306870" y="276860"/>
                </a:lnTo>
                <a:lnTo>
                  <a:pt x="301993" y="278130"/>
                </a:lnTo>
                <a:lnTo>
                  <a:pt x="291553" y="278130"/>
                </a:lnTo>
                <a:lnTo>
                  <a:pt x="286435" y="276860"/>
                </a:lnTo>
                <a:lnTo>
                  <a:pt x="193370" y="184150"/>
                </a:lnTo>
                <a:lnTo>
                  <a:pt x="189750" y="184150"/>
                </a:lnTo>
                <a:lnTo>
                  <a:pt x="185280" y="187960"/>
                </a:lnTo>
                <a:lnTo>
                  <a:pt x="185280" y="191770"/>
                </a:lnTo>
                <a:lnTo>
                  <a:pt x="278638" y="285750"/>
                </a:lnTo>
                <a:lnTo>
                  <a:pt x="280644" y="290830"/>
                </a:lnTo>
                <a:lnTo>
                  <a:pt x="279552" y="302260"/>
                </a:lnTo>
                <a:lnTo>
                  <a:pt x="276542" y="307340"/>
                </a:lnTo>
                <a:lnTo>
                  <a:pt x="271602" y="311150"/>
                </a:lnTo>
                <a:lnTo>
                  <a:pt x="265595" y="313690"/>
                </a:lnTo>
                <a:lnTo>
                  <a:pt x="259016" y="313690"/>
                </a:lnTo>
                <a:lnTo>
                  <a:pt x="252552" y="311150"/>
                </a:lnTo>
                <a:lnTo>
                  <a:pt x="246862" y="307340"/>
                </a:lnTo>
                <a:lnTo>
                  <a:pt x="230492" y="290830"/>
                </a:lnTo>
                <a:lnTo>
                  <a:pt x="158203" y="218440"/>
                </a:lnTo>
                <a:lnTo>
                  <a:pt x="154584" y="218440"/>
                </a:lnTo>
                <a:lnTo>
                  <a:pt x="151244" y="222250"/>
                </a:lnTo>
                <a:lnTo>
                  <a:pt x="150672" y="223520"/>
                </a:lnTo>
                <a:lnTo>
                  <a:pt x="150672" y="226060"/>
                </a:lnTo>
                <a:lnTo>
                  <a:pt x="151244" y="228600"/>
                </a:lnTo>
                <a:lnTo>
                  <a:pt x="226453" y="303530"/>
                </a:lnTo>
                <a:lnTo>
                  <a:pt x="228473" y="308610"/>
                </a:lnTo>
                <a:lnTo>
                  <a:pt x="227380" y="320040"/>
                </a:lnTo>
                <a:lnTo>
                  <a:pt x="224358" y="325120"/>
                </a:lnTo>
                <a:lnTo>
                  <a:pt x="219417" y="328930"/>
                </a:lnTo>
                <a:lnTo>
                  <a:pt x="213398" y="331470"/>
                </a:lnTo>
                <a:lnTo>
                  <a:pt x="206819" y="331470"/>
                </a:lnTo>
                <a:lnTo>
                  <a:pt x="200355" y="330200"/>
                </a:lnTo>
                <a:lnTo>
                  <a:pt x="194652" y="325120"/>
                </a:lnTo>
                <a:lnTo>
                  <a:pt x="181813" y="312293"/>
                </a:lnTo>
                <a:lnTo>
                  <a:pt x="181813" y="328930"/>
                </a:lnTo>
                <a:lnTo>
                  <a:pt x="170408" y="340360"/>
                </a:lnTo>
                <a:lnTo>
                  <a:pt x="165417" y="342900"/>
                </a:lnTo>
                <a:lnTo>
                  <a:pt x="160108" y="341630"/>
                </a:lnTo>
                <a:lnTo>
                  <a:pt x="154813" y="341630"/>
                </a:lnTo>
                <a:lnTo>
                  <a:pt x="141833" y="322580"/>
                </a:lnTo>
                <a:lnTo>
                  <a:pt x="142697" y="318770"/>
                </a:lnTo>
                <a:lnTo>
                  <a:pt x="143560" y="314960"/>
                </a:lnTo>
                <a:lnTo>
                  <a:pt x="147878" y="308610"/>
                </a:lnTo>
                <a:lnTo>
                  <a:pt x="154724" y="302260"/>
                </a:lnTo>
                <a:lnTo>
                  <a:pt x="181813" y="328930"/>
                </a:lnTo>
                <a:lnTo>
                  <a:pt x="181813" y="312293"/>
                </a:lnTo>
                <a:lnTo>
                  <a:pt x="171780" y="302260"/>
                </a:lnTo>
                <a:lnTo>
                  <a:pt x="146634" y="277152"/>
                </a:lnTo>
                <a:lnTo>
                  <a:pt x="146634" y="293370"/>
                </a:lnTo>
                <a:lnTo>
                  <a:pt x="139750" y="300990"/>
                </a:lnTo>
                <a:lnTo>
                  <a:pt x="127469" y="312420"/>
                </a:lnTo>
                <a:lnTo>
                  <a:pt x="121043" y="317500"/>
                </a:lnTo>
                <a:lnTo>
                  <a:pt x="113753" y="318770"/>
                </a:lnTo>
                <a:lnTo>
                  <a:pt x="106502" y="318770"/>
                </a:lnTo>
                <a:lnTo>
                  <a:pt x="100177" y="314960"/>
                </a:lnTo>
                <a:lnTo>
                  <a:pt x="96215" y="311150"/>
                </a:lnTo>
                <a:lnTo>
                  <a:pt x="93967" y="306070"/>
                </a:lnTo>
                <a:lnTo>
                  <a:pt x="93700" y="295910"/>
                </a:lnTo>
                <a:lnTo>
                  <a:pt x="95694" y="290830"/>
                </a:lnTo>
                <a:lnTo>
                  <a:pt x="101981" y="284480"/>
                </a:lnTo>
                <a:lnTo>
                  <a:pt x="119570" y="266700"/>
                </a:lnTo>
                <a:lnTo>
                  <a:pt x="146634" y="293370"/>
                </a:lnTo>
                <a:lnTo>
                  <a:pt x="146634" y="277152"/>
                </a:lnTo>
                <a:lnTo>
                  <a:pt x="136182" y="266700"/>
                </a:lnTo>
                <a:lnTo>
                  <a:pt x="111480" y="242023"/>
                </a:lnTo>
                <a:lnTo>
                  <a:pt x="111480" y="259080"/>
                </a:lnTo>
                <a:lnTo>
                  <a:pt x="91376" y="279400"/>
                </a:lnTo>
                <a:lnTo>
                  <a:pt x="87312" y="283210"/>
                </a:lnTo>
                <a:lnTo>
                  <a:pt x="81711" y="284480"/>
                </a:lnTo>
                <a:lnTo>
                  <a:pt x="75958" y="284480"/>
                </a:lnTo>
                <a:lnTo>
                  <a:pt x="58991" y="262890"/>
                </a:lnTo>
                <a:lnTo>
                  <a:pt x="60921" y="256540"/>
                </a:lnTo>
                <a:lnTo>
                  <a:pt x="64960" y="251460"/>
                </a:lnTo>
                <a:lnTo>
                  <a:pt x="83197" y="232410"/>
                </a:lnTo>
                <a:lnTo>
                  <a:pt x="84416" y="231140"/>
                </a:lnTo>
                <a:lnTo>
                  <a:pt x="111480" y="259080"/>
                </a:lnTo>
                <a:lnTo>
                  <a:pt x="111480" y="242023"/>
                </a:lnTo>
                <a:lnTo>
                  <a:pt x="100596" y="231140"/>
                </a:lnTo>
                <a:lnTo>
                  <a:pt x="76339" y="206921"/>
                </a:lnTo>
                <a:lnTo>
                  <a:pt x="76339" y="223520"/>
                </a:lnTo>
                <a:lnTo>
                  <a:pt x="73672" y="226060"/>
                </a:lnTo>
                <a:lnTo>
                  <a:pt x="67995" y="229870"/>
                </a:lnTo>
                <a:lnTo>
                  <a:pt x="61595" y="232410"/>
                </a:lnTo>
                <a:lnTo>
                  <a:pt x="55079" y="231140"/>
                </a:lnTo>
                <a:lnTo>
                  <a:pt x="49136" y="228600"/>
                </a:lnTo>
                <a:lnTo>
                  <a:pt x="44196" y="226060"/>
                </a:lnTo>
                <a:lnTo>
                  <a:pt x="41173" y="220980"/>
                </a:lnTo>
                <a:lnTo>
                  <a:pt x="40068" y="209550"/>
                </a:lnTo>
                <a:lnTo>
                  <a:pt x="42087" y="203200"/>
                </a:lnTo>
                <a:lnTo>
                  <a:pt x="49263" y="196850"/>
                </a:lnTo>
                <a:lnTo>
                  <a:pt x="76339" y="223520"/>
                </a:lnTo>
                <a:lnTo>
                  <a:pt x="76339" y="206921"/>
                </a:lnTo>
                <a:lnTo>
                  <a:pt x="66268" y="196850"/>
                </a:lnTo>
                <a:lnTo>
                  <a:pt x="38303" y="168910"/>
                </a:lnTo>
                <a:lnTo>
                  <a:pt x="18148" y="138430"/>
                </a:lnTo>
                <a:lnTo>
                  <a:pt x="18161" y="69850"/>
                </a:lnTo>
                <a:lnTo>
                  <a:pt x="53301" y="26670"/>
                </a:lnTo>
                <a:lnTo>
                  <a:pt x="105854" y="11430"/>
                </a:lnTo>
                <a:lnTo>
                  <a:pt x="124104" y="12700"/>
                </a:lnTo>
                <a:lnTo>
                  <a:pt x="141808" y="17780"/>
                </a:lnTo>
                <a:lnTo>
                  <a:pt x="158419" y="26670"/>
                </a:lnTo>
                <a:lnTo>
                  <a:pt x="173393" y="39370"/>
                </a:lnTo>
                <a:lnTo>
                  <a:pt x="181813" y="48260"/>
                </a:lnTo>
                <a:lnTo>
                  <a:pt x="146545" y="82550"/>
                </a:lnTo>
                <a:lnTo>
                  <a:pt x="139433" y="92710"/>
                </a:lnTo>
                <a:lnTo>
                  <a:pt x="136144" y="104140"/>
                </a:lnTo>
                <a:lnTo>
                  <a:pt x="136804" y="115570"/>
                </a:lnTo>
                <a:lnTo>
                  <a:pt x="141516" y="127000"/>
                </a:lnTo>
                <a:lnTo>
                  <a:pt x="146469" y="132080"/>
                </a:lnTo>
                <a:lnTo>
                  <a:pt x="152438" y="137160"/>
                </a:lnTo>
                <a:lnTo>
                  <a:pt x="159232" y="139700"/>
                </a:lnTo>
                <a:lnTo>
                  <a:pt x="166611" y="142240"/>
                </a:lnTo>
                <a:lnTo>
                  <a:pt x="169849" y="142240"/>
                </a:lnTo>
                <a:lnTo>
                  <a:pt x="229933" y="95250"/>
                </a:lnTo>
                <a:lnTo>
                  <a:pt x="331444" y="196850"/>
                </a:lnTo>
                <a:lnTo>
                  <a:pt x="335864" y="203200"/>
                </a:lnTo>
                <a:lnTo>
                  <a:pt x="337667" y="210820"/>
                </a:lnTo>
                <a:lnTo>
                  <a:pt x="337667" y="172808"/>
                </a:lnTo>
                <a:lnTo>
                  <a:pt x="330530" y="180340"/>
                </a:lnTo>
                <a:lnTo>
                  <a:pt x="245618" y="95250"/>
                </a:lnTo>
                <a:lnTo>
                  <a:pt x="238010" y="87630"/>
                </a:lnTo>
                <a:lnTo>
                  <a:pt x="246849" y="78740"/>
                </a:lnTo>
                <a:lnTo>
                  <a:pt x="246849" y="74930"/>
                </a:lnTo>
                <a:lnTo>
                  <a:pt x="242379" y="71120"/>
                </a:lnTo>
                <a:lnTo>
                  <a:pt x="238760" y="71120"/>
                </a:lnTo>
                <a:lnTo>
                  <a:pt x="181038" y="128270"/>
                </a:lnTo>
                <a:lnTo>
                  <a:pt x="174421" y="130810"/>
                </a:lnTo>
                <a:lnTo>
                  <a:pt x="147612" y="105410"/>
                </a:lnTo>
                <a:lnTo>
                  <a:pt x="149872" y="97790"/>
                </a:lnTo>
                <a:lnTo>
                  <a:pt x="204012" y="41910"/>
                </a:lnTo>
                <a:lnTo>
                  <a:pt x="235572" y="20320"/>
                </a:lnTo>
                <a:lnTo>
                  <a:pt x="271500" y="13970"/>
                </a:lnTo>
                <a:lnTo>
                  <a:pt x="307403" y="20320"/>
                </a:lnTo>
                <a:lnTo>
                  <a:pt x="338950" y="41910"/>
                </a:lnTo>
                <a:lnTo>
                  <a:pt x="359117" y="72390"/>
                </a:lnTo>
                <a:lnTo>
                  <a:pt x="365848" y="106680"/>
                </a:lnTo>
                <a:lnTo>
                  <a:pt x="365848" y="61696"/>
                </a:lnTo>
                <a:lnTo>
                  <a:pt x="347040" y="34290"/>
                </a:lnTo>
                <a:lnTo>
                  <a:pt x="317271" y="13970"/>
                </a:lnTo>
                <a:lnTo>
                  <a:pt x="313550" y="11430"/>
                </a:lnTo>
                <a:lnTo>
                  <a:pt x="275412" y="2540"/>
                </a:lnTo>
                <a:lnTo>
                  <a:pt x="236855" y="8890"/>
                </a:lnTo>
                <a:lnTo>
                  <a:pt x="202082" y="27940"/>
                </a:lnTo>
                <a:lnTo>
                  <a:pt x="201447" y="27940"/>
                </a:lnTo>
                <a:lnTo>
                  <a:pt x="200837" y="29210"/>
                </a:lnTo>
                <a:lnTo>
                  <a:pt x="189877" y="39370"/>
                </a:lnTo>
                <a:lnTo>
                  <a:pt x="181470" y="31750"/>
                </a:lnTo>
                <a:lnTo>
                  <a:pt x="151701" y="11430"/>
                </a:lnTo>
                <a:lnTo>
                  <a:pt x="146113" y="7620"/>
                </a:lnTo>
                <a:lnTo>
                  <a:pt x="105854" y="0"/>
                </a:lnTo>
                <a:lnTo>
                  <a:pt x="65608" y="7620"/>
                </a:lnTo>
                <a:lnTo>
                  <a:pt x="30226" y="31750"/>
                </a:lnTo>
                <a:lnTo>
                  <a:pt x="7556" y="66040"/>
                </a:lnTo>
                <a:lnTo>
                  <a:pt x="0" y="104140"/>
                </a:lnTo>
                <a:lnTo>
                  <a:pt x="7556" y="143510"/>
                </a:lnTo>
                <a:lnTo>
                  <a:pt x="30226" y="177800"/>
                </a:lnTo>
                <a:lnTo>
                  <a:pt x="41173" y="187960"/>
                </a:lnTo>
                <a:lnTo>
                  <a:pt x="38049" y="191770"/>
                </a:lnTo>
                <a:lnTo>
                  <a:pt x="33820" y="196850"/>
                </a:lnTo>
                <a:lnTo>
                  <a:pt x="30886" y="203200"/>
                </a:lnTo>
                <a:lnTo>
                  <a:pt x="29337" y="209550"/>
                </a:lnTo>
                <a:lnTo>
                  <a:pt x="29235" y="215900"/>
                </a:lnTo>
                <a:lnTo>
                  <a:pt x="30632" y="222250"/>
                </a:lnTo>
                <a:lnTo>
                  <a:pt x="56426" y="243840"/>
                </a:lnTo>
                <a:lnTo>
                  <a:pt x="50304" y="252730"/>
                </a:lnTo>
                <a:lnTo>
                  <a:pt x="47510" y="262890"/>
                </a:lnTo>
                <a:lnTo>
                  <a:pt x="48158" y="273050"/>
                </a:lnTo>
                <a:lnTo>
                  <a:pt x="52349" y="281940"/>
                </a:lnTo>
                <a:lnTo>
                  <a:pt x="56769" y="287020"/>
                </a:lnTo>
                <a:lnTo>
                  <a:pt x="62128" y="292100"/>
                </a:lnTo>
                <a:lnTo>
                  <a:pt x="68224" y="294640"/>
                </a:lnTo>
                <a:lnTo>
                  <a:pt x="74853" y="295910"/>
                </a:lnTo>
                <a:lnTo>
                  <a:pt x="82791" y="295910"/>
                </a:lnTo>
                <a:lnTo>
                  <a:pt x="82486" y="297180"/>
                </a:lnTo>
                <a:lnTo>
                  <a:pt x="110934" y="330200"/>
                </a:lnTo>
                <a:lnTo>
                  <a:pt x="121018" y="328930"/>
                </a:lnTo>
                <a:lnTo>
                  <a:pt x="130467" y="325120"/>
                </a:lnTo>
                <a:lnTo>
                  <a:pt x="130810" y="331470"/>
                </a:lnTo>
                <a:lnTo>
                  <a:pt x="133261" y="337820"/>
                </a:lnTo>
                <a:lnTo>
                  <a:pt x="143560" y="349250"/>
                </a:lnTo>
                <a:lnTo>
                  <a:pt x="151345" y="353060"/>
                </a:lnTo>
                <a:lnTo>
                  <a:pt x="168795" y="353060"/>
                </a:lnTo>
                <a:lnTo>
                  <a:pt x="176441" y="350520"/>
                </a:lnTo>
                <a:lnTo>
                  <a:pt x="182245" y="344170"/>
                </a:lnTo>
                <a:lnTo>
                  <a:pt x="183578" y="342900"/>
                </a:lnTo>
                <a:lnTo>
                  <a:pt x="190220" y="336550"/>
                </a:lnTo>
                <a:lnTo>
                  <a:pt x="195897" y="341630"/>
                </a:lnTo>
                <a:lnTo>
                  <a:pt x="202577" y="342900"/>
                </a:lnTo>
                <a:lnTo>
                  <a:pt x="215087" y="342900"/>
                </a:lnTo>
                <a:lnTo>
                  <a:pt x="220840" y="341630"/>
                </a:lnTo>
                <a:lnTo>
                  <a:pt x="225844" y="337820"/>
                </a:lnTo>
                <a:lnTo>
                  <a:pt x="227558" y="336550"/>
                </a:lnTo>
                <a:lnTo>
                  <a:pt x="231000" y="334010"/>
                </a:lnTo>
                <a:lnTo>
                  <a:pt x="233019" y="331470"/>
                </a:lnTo>
                <a:lnTo>
                  <a:pt x="235038" y="328930"/>
                </a:lnTo>
                <a:lnTo>
                  <a:pt x="237832" y="322580"/>
                </a:lnTo>
                <a:lnTo>
                  <a:pt x="239268" y="316230"/>
                </a:lnTo>
                <a:lnTo>
                  <a:pt x="248196" y="322580"/>
                </a:lnTo>
                <a:lnTo>
                  <a:pt x="258241" y="325120"/>
                </a:lnTo>
                <a:lnTo>
                  <a:pt x="268490" y="323850"/>
                </a:lnTo>
                <a:lnTo>
                  <a:pt x="278028" y="320040"/>
                </a:lnTo>
                <a:lnTo>
                  <a:pt x="283248" y="316230"/>
                </a:lnTo>
                <a:lnTo>
                  <a:pt x="284873" y="313690"/>
                </a:lnTo>
                <a:lnTo>
                  <a:pt x="287312" y="309880"/>
                </a:lnTo>
                <a:lnTo>
                  <a:pt x="290106" y="304800"/>
                </a:lnTo>
                <a:lnTo>
                  <a:pt x="291490" y="297180"/>
                </a:lnTo>
                <a:lnTo>
                  <a:pt x="291617" y="295910"/>
                </a:lnTo>
                <a:lnTo>
                  <a:pt x="291642" y="292100"/>
                </a:lnTo>
                <a:lnTo>
                  <a:pt x="291223" y="289560"/>
                </a:lnTo>
                <a:lnTo>
                  <a:pt x="305435" y="289560"/>
                </a:lnTo>
                <a:lnTo>
                  <a:pt x="326491" y="261620"/>
                </a:lnTo>
                <a:lnTo>
                  <a:pt x="325462" y="251460"/>
                </a:lnTo>
                <a:lnTo>
                  <a:pt x="321271" y="242570"/>
                </a:lnTo>
                <a:lnTo>
                  <a:pt x="329120" y="241300"/>
                </a:lnTo>
                <a:lnTo>
                  <a:pt x="349186" y="210820"/>
                </a:lnTo>
                <a:lnTo>
                  <a:pt x="346481" y="199390"/>
                </a:lnTo>
                <a:lnTo>
                  <a:pt x="339534" y="189230"/>
                </a:lnTo>
                <a:lnTo>
                  <a:pt x="338607" y="187960"/>
                </a:lnTo>
                <a:lnTo>
                  <a:pt x="347040" y="180340"/>
                </a:lnTo>
                <a:lnTo>
                  <a:pt x="369709" y="146050"/>
                </a:lnTo>
                <a:lnTo>
                  <a:pt x="377278" y="10668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434146" y="7203331"/>
            <a:ext cx="384175" cy="299720"/>
          </a:xfrm>
          <a:custGeom>
            <a:avLst/>
            <a:gdLst/>
            <a:ahLst/>
            <a:cxnLst/>
            <a:rect l="l" t="t" r="r" b="b"/>
            <a:pathLst>
              <a:path w="384175" h="299720">
                <a:moveTo>
                  <a:pt x="37020" y="192189"/>
                </a:moveTo>
                <a:lnTo>
                  <a:pt x="33985" y="189153"/>
                </a:lnTo>
                <a:lnTo>
                  <a:pt x="26530" y="189153"/>
                </a:lnTo>
                <a:lnTo>
                  <a:pt x="23482" y="192189"/>
                </a:lnTo>
                <a:lnTo>
                  <a:pt x="23482" y="199656"/>
                </a:lnTo>
                <a:lnTo>
                  <a:pt x="26530" y="202679"/>
                </a:lnTo>
                <a:lnTo>
                  <a:pt x="30251" y="202679"/>
                </a:lnTo>
                <a:lnTo>
                  <a:pt x="33985" y="202679"/>
                </a:lnTo>
                <a:lnTo>
                  <a:pt x="37020" y="199656"/>
                </a:lnTo>
                <a:lnTo>
                  <a:pt x="37020" y="192189"/>
                </a:lnTo>
                <a:close/>
              </a:path>
              <a:path w="384175" h="299720">
                <a:moveTo>
                  <a:pt x="383959" y="211099"/>
                </a:moveTo>
                <a:lnTo>
                  <a:pt x="383476" y="208584"/>
                </a:lnTo>
                <a:lnTo>
                  <a:pt x="382854" y="205359"/>
                </a:lnTo>
                <a:lnTo>
                  <a:pt x="373976" y="197891"/>
                </a:lnTo>
                <a:lnTo>
                  <a:pt x="372262" y="196456"/>
                </a:lnTo>
                <a:lnTo>
                  <a:pt x="372198" y="213080"/>
                </a:lnTo>
                <a:lnTo>
                  <a:pt x="372148" y="214972"/>
                </a:lnTo>
                <a:lnTo>
                  <a:pt x="309905" y="259461"/>
                </a:lnTo>
                <a:lnTo>
                  <a:pt x="255435" y="278333"/>
                </a:lnTo>
                <a:lnTo>
                  <a:pt x="202209" y="286499"/>
                </a:lnTo>
                <a:lnTo>
                  <a:pt x="153174" y="286905"/>
                </a:lnTo>
                <a:lnTo>
                  <a:pt x="111264" y="282536"/>
                </a:lnTo>
                <a:lnTo>
                  <a:pt x="79400" y="276352"/>
                </a:lnTo>
                <a:lnTo>
                  <a:pt x="60515" y="271335"/>
                </a:lnTo>
                <a:lnTo>
                  <a:pt x="60515" y="269773"/>
                </a:lnTo>
                <a:lnTo>
                  <a:pt x="60515" y="176822"/>
                </a:lnTo>
                <a:lnTo>
                  <a:pt x="108673" y="178333"/>
                </a:lnTo>
                <a:lnTo>
                  <a:pt x="154749" y="186601"/>
                </a:lnTo>
                <a:lnTo>
                  <a:pt x="174269" y="196786"/>
                </a:lnTo>
                <a:lnTo>
                  <a:pt x="187617" y="200863"/>
                </a:lnTo>
                <a:lnTo>
                  <a:pt x="209410" y="203441"/>
                </a:lnTo>
                <a:lnTo>
                  <a:pt x="244157" y="203936"/>
                </a:lnTo>
                <a:lnTo>
                  <a:pt x="250825" y="203682"/>
                </a:lnTo>
                <a:lnTo>
                  <a:pt x="258445" y="211315"/>
                </a:lnTo>
                <a:lnTo>
                  <a:pt x="259753" y="216179"/>
                </a:lnTo>
                <a:lnTo>
                  <a:pt x="259829" y="216852"/>
                </a:lnTo>
                <a:lnTo>
                  <a:pt x="258991" y="230492"/>
                </a:lnTo>
                <a:lnTo>
                  <a:pt x="248666" y="234645"/>
                </a:lnTo>
                <a:lnTo>
                  <a:pt x="248412" y="234759"/>
                </a:lnTo>
                <a:lnTo>
                  <a:pt x="237528" y="237680"/>
                </a:lnTo>
                <a:lnTo>
                  <a:pt x="220319" y="239445"/>
                </a:lnTo>
                <a:lnTo>
                  <a:pt x="195300" y="239141"/>
                </a:lnTo>
                <a:lnTo>
                  <a:pt x="161048" y="235839"/>
                </a:lnTo>
                <a:lnTo>
                  <a:pt x="157899" y="235483"/>
                </a:lnTo>
                <a:lnTo>
                  <a:pt x="154952" y="237680"/>
                </a:lnTo>
                <a:lnTo>
                  <a:pt x="200025" y="251015"/>
                </a:lnTo>
                <a:lnTo>
                  <a:pt x="211505" y="251256"/>
                </a:lnTo>
                <a:lnTo>
                  <a:pt x="223850" y="250913"/>
                </a:lnTo>
                <a:lnTo>
                  <a:pt x="234734" y="249885"/>
                </a:lnTo>
                <a:lnTo>
                  <a:pt x="244170" y="248170"/>
                </a:lnTo>
                <a:lnTo>
                  <a:pt x="252133" y="245770"/>
                </a:lnTo>
                <a:lnTo>
                  <a:pt x="278993" y="239445"/>
                </a:lnTo>
                <a:lnTo>
                  <a:pt x="327101" y="223494"/>
                </a:lnTo>
                <a:lnTo>
                  <a:pt x="352107" y="213080"/>
                </a:lnTo>
                <a:lnTo>
                  <a:pt x="355841" y="211658"/>
                </a:lnTo>
                <a:lnTo>
                  <a:pt x="359778" y="210159"/>
                </a:lnTo>
                <a:lnTo>
                  <a:pt x="365696" y="208584"/>
                </a:lnTo>
                <a:lnTo>
                  <a:pt x="369087" y="208991"/>
                </a:lnTo>
                <a:lnTo>
                  <a:pt x="371868" y="211315"/>
                </a:lnTo>
                <a:lnTo>
                  <a:pt x="371995" y="211658"/>
                </a:lnTo>
                <a:lnTo>
                  <a:pt x="372198" y="213080"/>
                </a:lnTo>
                <a:lnTo>
                  <a:pt x="372198" y="196456"/>
                </a:lnTo>
                <a:lnTo>
                  <a:pt x="367131" y="196164"/>
                </a:lnTo>
                <a:lnTo>
                  <a:pt x="360349" y="197891"/>
                </a:lnTo>
                <a:lnTo>
                  <a:pt x="360629" y="196786"/>
                </a:lnTo>
                <a:lnTo>
                  <a:pt x="360883" y="195313"/>
                </a:lnTo>
                <a:lnTo>
                  <a:pt x="360845" y="189674"/>
                </a:lnTo>
                <a:lnTo>
                  <a:pt x="360286" y="187286"/>
                </a:lnTo>
                <a:lnTo>
                  <a:pt x="359613" y="184429"/>
                </a:lnTo>
                <a:lnTo>
                  <a:pt x="356539" y="182079"/>
                </a:lnTo>
                <a:lnTo>
                  <a:pt x="353098" y="179438"/>
                </a:lnTo>
                <a:lnTo>
                  <a:pt x="349250" y="177711"/>
                </a:lnTo>
                <a:lnTo>
                  <a:pt x="349250" y="197294"/>
                </a:lnTo>
                <a:lnTo>
                  <a:pt x="345782" y="201549"/>
                </a:lnTo>
                <a:lnTo>
                  <a:pt x="342874" y="204317"/>
                </a:lnTo>
                <a:lnTo>
                  <a:pt x="330339" y="209638"/>
                </a:lnTo>
                <a:lnTo>
                  <a:pt x="325374" y="211658"/>
                </a:lnTo>
                <a:lnTo>
                  <a:pt x="325374" y="194640"/>
                </a:lnTo>
                <a:lnTo>
                  <a:pt x="334454" y="190855"/>
                </a:lnTo>
                <a:lnTo>
                  <a:pt x="343852" y="187286"/>
                </a:lnTo>
                <a:lnTo>
                  <a:pt x="346024" y="188671"/>
                </a:lnTo>
                <a:lnTo>
                  <a:pt x="348957" y="190919"/>
                </a:lnTo>
                <a:lnTo>
                  <a:pt x="349135" y="191909"/>
                </a:lnTo>
                <a:lnTo>
                  <a:pt x="349250" y="197294"/>
                </a:lnTo>
                <a:lnTo>
                  <a:pt x="349250" y="177711"/>
                </a:lnTo>
                <a:lnTo>
                  <a:pt x="348005" y="177139"/>
                </a:lnTo>
                <a:lnTo>
                  <a:pt x="341782" y="177050"/>
                </a:lnTo>
                <a:lnTo>
                  <a:pt x="334289" y="178816"/>
                </a:lnTo>
                <a:lnTo>
                  <a:pt x="325374" y="182079"/>
                </a:lnTo>
                <a:lnTo>
                  <a:pt x="325374" y="57188"/>
                </a:lnTo>
                <a:lnTo>
                  <a:pt x="323786" y="47434"/>
                </a:lnTo>
                <a:lnTo>
                  <a:pt x="323697" y="47294"/>
                </a:lnTo>
                <a:lnTo>
                  <a:pt x="321932" y="45567"/>
                </a:lnTo>
                <a:lnTo>
                  <a:pt x="313740" y="37553"/>
                </a:lnTo>
                <a:lnTo>
                  <a:pt x="313740" y="57188"/>
                </a:lnTo>
                <a:lnTo>
                  <a:pt x="313740" y="216179"/>
                </a:lnTo>
                <a:lnTo>
                  <a:pt x="304190" y="219633"/>
                </a:lnTo>
                <a:lnTo>
                  <a:pt x="293738" y="223126"/>
                </a:lnTo>
                <a:lnTo>
                  <a:pt x="282333" y="226555"/>
                </a:lnTo>
                <a:lnTo>
                  <a:pt x="269938" y="229870"/>
                </a:lnTo>
                <a:lnTo>
                  <a:pt x="270611" y="227914"/>
                </a:lnTo>
                <a:lnTo>
                  <a:pt x="270916" y="226021"/>
                </a:lnTo>
                <a:lnTo>
                  <a:pt x="270852" y="216535"/>
                </a:lnTo>
                <a:lnTo>
                  <a:pt x="269608" y="210273"/>
                </a:lnTo>
                <a:lnTo>
                  <a:pt x="267119" y="204609"/>
                </a:lnTo>
                <a:lnTo>
                  <a:pt x="266395" y="203682"/>
                </a:lnTo>
                <a:lnTo>
                  <a:pt x="263448" y="199859"/>
                </a:lnTo>
                <a:lnTo>
                  <a:pt x="255930" y="192316"/>
                </a:lnTo>
                <a:lnTo>
                  <a:pt x="255346" y="191731"/>
                </a:lnTo>
                <a:lnTo>
                  <a:pt x="243725" y="192316"/>
                </a:lnTo>
                <a:lnTo>
                  <a:pt x="211239" y="191909"/>
                </a:lnTo>
                <a:lnTo>
                  <a:pt x="191096" y="189674"/>
                </a:lnTo>
                <a:lnTo>
                  <a:pt x="179019" y="186118"/>
                </a:lnTo>
                <a:lnTo>
                  <a:pt x="161480" y="176822"/>
                </a:lnTo>
                <a:lnTo>
                  <a:pt x="147777" y="172135"/>
                </a:lnTo>
                <a:lnTo>
                  <a:pt x="125717" y="168287"/>
                </a:lnTo>
                <a:lnTo>
                  <a:pt x="91300" y="165798"/>
                </a:lnTo>
                <a:lnTo>
                  <a:pt x="91300" y="165442"/>
                </a:lnTo>
                <a:lnTo>
                  <a:pt x="91300" y="57188"/>
                </a:lnTo>
                <a:lnTo>
                  <a:pt x="170535" y="57188"/>
                </a:lnTo>
                <a:lnTo>
                  <a:pt x="170535" y="106921"/>
                </a:lnTo>
                <a:lnTo>
                  <a:pt x="173139" y="109537"/>
                </a:lnTo>
                <a:lnTo>
                  <a:pt x="231902" y="109537"/>
                </a:lnTo>
                <a:lnTo>
                  <a:pt x="234518" y="106921"/>
                </a:lnTo>
                <a:lnTo>
                  <a:pt x="234518" y="97904"/>
                </a:lnTo>
                <a:lnTo>
                  <a:pt x="234518" y="57188"/>
                </a:lnTo>
                <a:lnTo>
                  <a:pt x="313740" y="57188"/>
                </a:lnTo>
                <a:lnTo>
                  <a:pt x="313740" y="37553"/>
                </a:lnTo>
                <a:lnTo>
                  <a:pt x="305308" y="29286"/>
                </a:lnTo>
                <a:lnTo>
                  <a:pt x="305308" y="45567"/>
                </a:lnTo>
                <a:lnTo>
                  <a:pt x="233324" y="45567"/>
                </a:lnTo>
                <a:lnTo>
                  <a:pt x="225577" y="11633"/>
                </a:lnTo>
                <a:lnTo>
                  <a:pt x="270662" y="11633"/>
                </a:lnTo>
                <a:lnTo>
                  <a:pt x="305308" y="45567"/>
                </a:lnTo>
                <a:lnTo>
                  <a:pt x="305308" y="29286"/>
                </a:lnTo>
                <a:lnTo>
                  <a:pt x="287286" y="11633"/>
                </a:lnTo>
                <a:lnTo>
                  <a:pt x="276009" y="596"/>
                </a:lnTo>
                <a:lnTo>
                  <a:pt x="274561" y="0"/>
                </a:lnTo>
                <a:lnTo>
                  <a:pt x="222885" y="0"/>
                </a:lnTo>
                <a:lnTo>
                  <a:pt x="222885" y="57188"/>
                </a:lnTo>
                <a:lnTo>
                  <a:pt x="222885" y="97904"/>
                </a:lnTo>
                <a:lnTo>
                  <a:pt x="182168" y="97904"/>
                </a:lnTo>
                <a:lnTo>
                  <a:pt x="182168" y="57188"/>
                </a:lnTo>
                <a:lnTo>
                  <a:pt x="222885" y="57188"/>
                </a:lnTo>
                <a:lnTo>
                  <a:pt x="222885" y="0"/>
                </a:lnTo>
                <a:lnTo>
                  <a:pt x="221399" y="0"/>
                </a:lnTo>
                <a:lnTo>
                  <a:pt x="221399" y="45567"/>
                </a:lnTo>
                <a:lnTo>
                  <a:pt x="183642" y="45567"/>
                </a:lnTo>
                <a:lnTo>
                  <a:pt x="191401" y="11633"/>
                </a:lnTo>
                <a:lnTo>
                  <a:pt x="213652" y="11633"/>
                </a:lnTo>
                <a:lnTo>
                  <a:pt x="221399" y="45567"/>
                </a:lnTo>
                <a:lnTo>
                  <a:pt x="221399" y="0"/>
                </a:lnTo>
                <a:lnTo>
                  <a:pt x="179463" y="0"/>
                </a:lnTo>
                <a:lnTo>
                  <a:pt x="179463" y="11633"/>
                </a:lnTo>
                <a:lnTo>
                  <a:pt x="171716" y="45567"/>
                </a:lnTo>
                <a:lnTo>
                  <a:pt x="99758" y="45567"/>
                </a:lnTo>
                <a:lnTo>
                  <a:pt x="134391" y="11633"/>
                </a:lnTo>
                <a:lnTo>
                  <a:pt x="179463" y="11633"/>
                </a:lnTo>
                <a:lnTo>
                  <a:pt x="179463" y="0"/>
                </a:lnTo>
                <a:lnTo>
                  <a:pt x="130492" y="0"/>
                </a:lnTo>
                <a:lnTo>
                  <a:pt x="129032" y="596"/>
                </a:lnTo>
                <a:lnTo>
                  <a:pt x="81343" y="47294"/>
                </a:lnTo>
                <a:lnTo>
                  <a:pt x="81267" y="47434"/>
                </a:lnTo>
                <a:lnTo>
                  <a:pt x="80848" y="47866"/>
                </a:lnTo>
                <a:lnTo>
                  <a:pt x="80505" y="48374"/>
                </a:lnTo>
                <a:lnTo>
                  <a:pt x="80175" y="49098"/>
                </a:lnTo>
                <a:lnTo>
                  <a:pt x="80060" y="49479"/>
                </a:lnTo>
                <a:lnTo>
                  <a:pt x="79883" y="49974"/>
                </a:lnTo>
                <a:lnTo>
                  <a:pt x="79781" y="50482"/>
                </a:lnTo>
                <a:lnTo>
                  <a:pt x="79667" y="165442"/>
                </a:lnTo>
                <a:lnTo>
                  <a:pt x="72059" y="165265"/>
                </a:lnTo>
                <a:lnTo>
                  <a:pt x="63792" y="165176"/>
                </a:lnTo>
                <a:lnTo>
                  <a:pt x="48882" y="165176"/>
                </a:lnTo>
                <a:lnTo>
                  <a:pt x="48882" y="176796"/>
                </a:lnTo>
                <a:lnTo>
                  <a:pt x="48882" y="269773"/>
                </a:lnTo>
                <a:lnTo>
                  <a:pt x="11620" y="269773"/>
                </a:lnTo>
                <a:lnTo>
                  <a:pt x="11620" y="176796"/>
                </a:lnTo>
                <a:lnTo>
                  <a:pt x="48882" y="176796"/>
                </a:lnTo>
                <a:lnTo>
                  <a:pt x="48882" y="165176"/>
                </a:lnTo>
                <a:lnTo>
                  <a:pt x="2590" y="165176"/>
                </a:lnTo>
                <a:lnTo>
                  <a:pt x="0" y="167767"/>
                </a:lnTo>
                <a:lnTo>
                  <a:pt x="0" y="278803"/>
                </a:lnTo>
                <a:lnTo>
                  <a:pt x="2590" y="281406"/>
                </a:lnTo>
                <a:lnTo>
                  <a:pt x="53771" y="281406"/>
                </a:lnTo>
                <a:lnTo>
                  <a:pt x="66763" y="285178"/>
                </a:lnTo>
                <a:lnTo>
                  <a:pt x="93014" y="291147"/>
                </a:lnTo>
                <a:lnTo>
                  <a:pt x="129908" y="296672"/>
                </a:lnTo>
                <a:lnTo>
                  <a:pt x="174879" y="299097"/>
                </a:lnTo>
                <a:lnTo>
                  <a:pt x="221742" y="296240"/>
                </a:lnTo>
                <a:lnTo>
                  <a:pt x="267931" y="286905"/>
                </a:lnTo>
                <a:lnTo>
                  <a:pt x="321233" y="266954"/>
                </a:lnTo>
                <a:lnTo>
                  <a:pt x="369608" y="236245"/>
                </a:lnTo>
                <a:lnTo>
                  <a:pt x="383781" y="214972"/>
                </a:lnTo>
                <a:lnTo>
                  <a:pt x="383959" y="211099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4434146" y="8855665"/>
            <a:ext cx="384175" cy="299720"/>
          </a:xfrm>
          <a:custGeom>
            <a:avLst/>
            <a:gdLst/>
            <a:ahLst/>
            <a:cxnLst/>
            <a:rect l="l" t="t" r="r" b="b"/>
            <a:pathLst>
              <a:path w="384175" h="299720">
                <a:moveTo>
                  <a:pt x="37020" y="192189"/>
                </a:moveTo>
                <a:lnTo>
                  <a:pt x="33985" y="189153"/>
                </a:lnTo>
                <a:lnTo>
                  <a:pt x="26530" y="189153"/>
                </a:lnTo>
                <a:lnTo>
                  <a:pt x="23482" y="192189"/>
                </a:lnTo>
                <a:lnTo>
                  <a:pt x="23482" y="199656"/>
                </a:lnTo>
                <a:lnTo>
                  <a:pt x="26530" y="202679"/>
                </a:lnTo>
                <a:lnTo>
                  <a:pt x="30251" y="202679"/>
                </a:lnTo>
                <a:lnTo>
                  <a:pt x="33985" y="202679"/>
                </a:lnTo>
                <a:lnTo>
                  <a:pt x="37020" y="199656"/>
                </a:lnTo>
                <a:lnTo>
                  <a:pt x="37020" y="192189"/>
                </a:lnTo>
                <a:close/>
              </a:path>
              <a:path w="384175" h="299720">
                <a:moveTo>
                  <a:pt x="383959" y="211099"/>
                </a:moveTo>
                <a:lnTo>
                  <a:pt x="383476" y="208584"/>
                </a:lnTo>
                <a:lnTo>
                  <a:pt x="382854" y="205359"/>
                </a:lnTo>
                <a:lnTo>
                  <a:pt x="373976" y="197891"/>
                </a:lnTo>
                <a:lnTo>
                  <a:pt x="372262" y="196456"/>
                </a:lnTo>
                <a:lnTo>
                  <a:pt x="372198" y="213080"/>
                </a:lnTo>
                <a:lnTo>
                  <a:pt x="372148" y="214972"/>
                </a:lnTo>
                <a:lnTo>
                  <a:pt x="309905" y="259461"/>
                </a:lnTo>
                <a:lnTo>
                  <a:pt x="255435" y="278333"/>
                </a:lnTo>
                <a:lnTo>
                  <a:pt x="202209" y="286486"/>
                </a:lnTo>
                <a:lnTo>
                  <a:pt x="153174" y="286905"/>
                </a:lnTo>
                <a:lnTo>
                  <a:pt x="111264" y="282536"/>
                </a:lnTo>
                <a:lnTo>
                  <a:pt x="79400" y="276352"/>
                </a:lnTo>
                <a:lnTo>
                  <a:pt x="60515" y="271322"/>
                </a:lnTo>
                <a:lnTo>
                  <a:pt x="60515" y="269773"/>
                </a:lnTo>
                <a:lnTo>
                  <a:pt x="60515" y="176822"/>
                </a:lnTo>
                <a:lnTo>
                  <a:pt x="108673" y="178333"/>
                </a:lnTo>
                <a:lnTo>
                  <a:pt x="154749" y="186601"/>
                </a:lnTo>
                <a:lnTo>
                  <a:pt x="174269" y="196786"/>
                </a:lnTo>
                <a:lnTo>
                  <a:pt x="187617" y="200863"/>
                </a:lnTo>
                <a:lnTo>
                  <a:pt x="209410" y="203441"/>
                </a:lnTo>
                <a:lnTo>
                  <a:pt x="244157" y="203936"/>
                </a:lnTo>
                <a:lnTo>
                  <a:pt x="250825" y="203682"/>
                </a:lnTo>
                <a:lnTo>
                  <a:pt x="258445" y="211315"/>
                </a:lnTo>
                <a:lnTo>
                  <a:pt x="259753" y="216179"/>
                </a:lnTo>
                <a:lnTo>
                  <a:pt x="259829" y="216852"/>
                </a:lnTo>
                <a:lnTo>
                  <a:pt x="258991" y="230492"/>
                </a:lnTo>
                <a:lnTo>
                  <a:pt x="248666" y="234645"/>
                </a:lnTo>
                <a:lnTo>
                  <a:pt x="248412" y="234759"/>
                </a:lnTo>
                <a:lnTo>
                  <a:pt x="237528" y="237680"/>
                </a:lnTo>
                <a:lnTo>
                  <a:pt x="220319" y="239445"/>
                </a:lnTo>
                <a:lnTo>
                  <a:pt x="195300" y="239141"/>
                </a:lnTo>
                <a:lnTo>
                  <a:pt x="161048" y="235839"/>
                </a:lnTo>
                <a:lnTo>
                  <a:pt x="157899" y="235483"/>
                </a:lnTo>
                <a:lnTo>
                  <a:pt x="154952" y="237680"/>
                </a:lnTo>
                <a:lnTo>
                  <a:pt x="200025" y="251015"/>
                </a:lnTo>
                <a:lnTo>
                  <a:pt x="211505" y="251256"/>
                </a:lnTo>
                <a:lnTo>
                  <a:pt x="223850" y="250913"/>
                </a:lnTo>
                <a:lnTo>
                  <a:pt x="234734" y="249885"/>
                </a:lnTo>
                <a:lnTo>
                  <a:pt x="244170" y="248158"/>
                </a:lnTo>
                <a:lnTo>
                  <a:pt x="252133" y="245770"/>
                </a:lnTo>
                <a:lnTo>
                  <a:pt x="278993" y="239445"/>
                </a:lnTo>
                <a:lnTo>
                  <a:pt x="327101" y="223494"/>
                </a:lnTo>
                <a:lnTo>
                  <a:pt x="352107" y="213080"/>
                </a:lnTo>
                <a:lnTo>
                  <a:pt x="355841" y="211658"/>
                </a:lnTo>
                <a:lnTo>
                  <a:pt x="359778" y="210159"/>
                </a:lnTo>
                <a:lnTo>
                  <a:pt x="365696" y="208584"/>
                </a:lnTo>
                <a:lnTo>
                  <a:pt x="369087" y="208991"/>
                </a:lnTo>
                <a:lnTo>
                  <a:pt x="371868" y="211315"/>
                </a:lnTo>
                <a:lnTo>
                  <a:pt x="371995" y="211658"/>
                </a:lnTo>
                <a:lnTo>
                  <a:pt x="372198" y="213080"/>
                </a:lnTo>
                <a:lnTo>
                  <a:pt x="372198" y="196456"/>
                </a:lnTo>
                <a:lnTo>
                  <a:pt x="367131" y="196164"/>
                </a:lnTo>
                <a:lnTo>
                  <a:pt x="360349" y="197891"/>
                </a:lnTo>
                <a:lnTo>
                  <a:pt x="360629" y="196786"/>
                </a:lnTo>
                <a:lnTo>
                  <a:pt x="360883" y="195313"/>
                </a:lnTo>
                <a:lnTo>
                  <a:pt x="360845" y="189674"/>
                </a:lnTo>
                <a:lnTo>
                  <a:pt x="360286" y="187286"/>
                </a:lnTo>
                <a:lnTo>
                  <a:pt x="359613" y="184429"/>
                </a:lnTo>
                <a:lnTo>
                  <a:pt x="356539" y="182079"/>
                </a:lnTo>
                <a:lnTo>
                  <a:pt x="353098" y="179438"/>
                </a:lnTo>
                <a:lnTo>
                  <a:pt x="349250" y="177711"/>
                </a:lnTo>
                <a:lnTo>
                  <a:pt x="349250" y="197294"/>
                </a:lnTo>
                <a:lnTo>
                  <a:pt x="345782" y="201549"/>
                </a:lnTo>
                <a:lnTo>
                  <a:pt x="342874" y="204317"/>
                </a:lnTo>
                <a:lnTo>
                  <a:pt x="330339" y="209638"/>
                </a:lnTo>
                <a:lnTo>
                  <a:pt x="325374" y="211658"/>
                </a:lnTo>
                <a:lnTo>
                  <a:pt x="325374" y="194640"/>
                </a:lnTo>
                <a:lnTo>
                  <a:pt x="334454" y="190855"/>
                </a:lnTo>
                <a:lnTo>
                  <a:pt x="343852" y="187286"/>
                </a:lnTo>
                <a:lnTo>
                  <a:pt x="346024" y="188671"/>
                </a:lnTo>
                <a:lnTo>
                  <a:pt x="348957" y="190906"/>
                </a:lnTo>
                <a:lnTo>
                  <a:pt x="349135" y="191909"/>
                </a:lnTo>
                <a:lnTo>
                  <a:pt x="349250" y="197294"/>
                </a:lnTo>
                <a:lnTo>
                  <a:pt x="349250" y="177711"/>
                </a:lnTo>
                <a:lnTo>
                  <a:pt x="348005" y="177139"/>
                </a:lnTo>
                <a:lnTo>
                  <a:pt x="341782" y="177050"/>
                </a:lnTo>
                <a:lnTo>
                  <a:pt x="334289" y="178816"/>
                </a:lnTo>
                <a:lnTo>
                  <a:pt x="325374" y="182079"/>
                </a:lnTo>
                <a:lnTo>
                  <a:pt x="325374" y="57188"/>
                </a:lnTo>
                <a:lnTo>
                  <a:pt x="323786" y="47434"/>
                </a:lnTo>
                <a:lnTo>
                  <a:pt x="323697" y="47294"/>
                </a:lnTo>
                <a:lnTo>
                  <a:pt x="321932" y="45567"/>
                </a:lnTo>
                <a:lnTo>
                  <a:pt x="313740" y="37553"/>
                </a:lnTo>
                <a:lnTo>
                  <a:pt x="313740" y="57188"/>
                </a:lnTo>
                <a:lnTo>
                  <a:pt x="313740" y="216179"/>
                </a:lnTo>
                <a:lnTo>
                  <a:pt x="304190" y="219633"/>
                </a:lnTo>
                <a:lnTo>
                  <a:pt x="293738" y="223113"/>
                </a:lnTo>
                <a:lnTo>
                  <a:pt x="282333" y="226555"/>
                </a:lnTo>
                <a:lnTo>
                  <a:pt x="269938" y="229870"/>
                </a:lnTo>
                <a:lnTo>
                  <a:pt x="270611" y="227914"/>
                </a:lnTo>
                <a:lnTo>
                  <a:pt x="270916" y="226021"/>
                </a:lnTo>
                <a:lnTo>
                  <a:pt x="270852" y="216535"/>
                </a:lnTo>
                <a:lnTo>
                  <a:pt x="269608" y="210273"/>
                </a:lnTo>
                <a:lnTo>
                  <a:pt x="267119" y="204609"/>
                </a:lnTo>
                <a:lnTo>
                  <a:pt x="266395" y="203682"/>
                </a:lnTo>
                <a:lnTo>
                  <a:pt x="263448" y="199859"/>
                </a:lnTo>
                <a:lnTo>
                  <a:pt x="255930" y="192316"/>
                </a:lnTo>
                <a:lnTo>
                  <a:pt x="255346" y="191731"/>
                </a:lnTo>
                <a:lnTo>
                  <a:pt x="243725" y="192316"/>
                </a:lnTo>
                <a:lnTo>
                  <a:pt x="211239" y="191909"/>
                </a:lnTo>
                <a:lnTo>
                  <a:pt x="191096" y="189674"/>
                </a:lnTo>
                <a:lnTo>
                  <a:pt x="179019" y="186118"/>
                </a:lnTo>
                <a:lnTo>
                  <a:pt x="161480" y="176822"/>
                </a:lnTo>
                <a:lnTo>
                  <a:pt x="147777" y="172135"/>
                </a:lnTo>
                <a:lnTo>
                  <a:pt x="125717" y="168287"/>
                </a:lnTo>
                <a:lnTo>
                  <a:pt x="91300" y="165798"/>
                </a:lnTo>
                <a:lnTo>
                  <a:pt x="91300" y="165442"/>
                </a:lnTo>
                <a:lnTo>
                  <a:pt x="91300" y="57188"/>
                </a:lnTo>
                <a:lnTo>
                  <a:pt x="170535" y="57188"/>
                </a:lnTo>
                <a:lnTo>
                  <a:pt x="170535" y="106921"/>
                </a:lnTo>
                <a:lnTo>
                  <a:pt x="173139" y="109537"/>
                </a:lnTo>
                <a:lnTo>
                  <a:pt x="231902" y="109537"/>
                </a:lnTo>
                <a:lnTo>
                  <a:pt x="234518" y="106921"/>
                </a:lnTo>
                <a:lnTo>
                  <a:pt x="234518" y="97904"/>
                </a:lnTo>
                <a:lnTo>
                  <a:pt x="234518" y="57188"/>
                </a:lnTo>
                <a:lnTo>
                  <a:pt x="313740" y="57188"/>
                </a:lnTo>
                <a:lnTo>
                  <a:pt x="313740" y="37553"/>
                </a:lnTo>
                <a:lnTo>
                  <a:pt x="305308" y="29286"/>
                </a:lnTo>
                <a:lnTo>
                  <a:pt x="305308" y="45567"/>
                </a:lnTo>
                <a:lnTo>
                  <a:pt x="233324" y="45567"/>
                </a:lnTo>
                <a:lnTo>
                  <a:pt x="225577" y="11633"/>
                </a:lnTo>
                <a:lnTo>
                  <a:pt x="270662" y="11633"/>
                </a:lnTo>
                <a:lnTo>
                  <a:pt x="305308" y="45567"/>
                </a:lnTo>
                <a:lnTo>
                  <a:pt x="305308" y="29286"/>
                </a:lnTo>
                <a:lnTo>
                  <a:pt x="287286" y="11633"/>
                </a:lnTo>
                <a:lnTo>
                  <a:pt x="276009" y="596"/>
                </a:lnTo>
                <a:lnTo>
                  <a:pt x="274561" y="0"/>
                </a:lnTo>
                <a:lnTo>
                  <a:pt x="222885" y="0"/>
                </a:lnTo>
                <a:lnTo>
                  <a:pt x="222885" y="57188"/>
                </a:lnTo>
                <a:lnTo>
                  <a:pt x="222885" y="97904"/>
                </a:lnTo>
                <a:lnTo>
                  <a:pt x="182168" y="97904"/>
                </a:lnTo>
                <a:lnTo>
                  <a:pt x="182168" y="57188"/>
                </a:lnTo>
                <a:lnTo>
                  <a:pt x="222885" y="57188"/>
                </a:lnTo>
                <a:lnTo>
                  <a:pt x="222885" y="0"/>
                </a:lnTo>
                <a:lnTo>
                  <a:pt x="221399" y="0"/>
                </a:lnTo>
                <a:lnTo>
                  <a:pt x="221399" y="45567"/>
                </a:lnTo>
                <a:lnTo>
                  <a:pt x="183642" y="45567"/>
                </a:lnTo>
                <a:lnTo>
                  <a:pt x="191401" y="11633"/>
                </a:lnTo>
                <a:lnTo>
                  <a:pt x="213652" y="11633"/>
                </a:lnTo>
                <a:lnTo>
                  <a:pt x="221399" y="45567"/>
                </a:lnTo>
                <a:lnTo>
                  <a:pt x="221399" y="0"/>
                </a:lnTo>
                <a:lnTo>
                  <a:pt x="179463" y="0"/>
                </a:lnTo>
                <a:lnTo>
                  <a:pt x="179463" y="11633"/>
                </a:lnTo>
                <a:lnTo>
                  <a:pt x="171716" y="45567"/>
                </a:lnTo>
                <a:lnTo>
                  <a:pt x="99758" y="45567"/>
                </a:lnTo>
                <a:lnTo>
                  <a:pt x="134391" y="11633"/>
                </a:lnTo>
                <a:lnTo>
                  <a:pt x="179463" y="11633"/>
                </a:lnTo>
                <a:lnTo>
                  <a:pt x="179463" y="0"/>
                </a:lnTo>
                <a:lnTo>
                  <a:pt x="130492" y="0"/>
                </a:lnTo>
                <a:lnTo>
                  <a:pt x="129032" y="596"/>
                </a:lnTo>
                <a:lnTo>
                  <a:pt x="81343" y="47294"/>
                </a:lnTo>
                <a:lnTo>
                  <a:pt x="81267" y="47434"/>
                </a:lnTo>
                <a:lnTo>
                  <a:pt x="80848" y="47866"/>
                </a:lnTo>
                <a:lnTo>
                  <a:pt x="80505" y="48374"/>
                </a:lnTo>
                <a:lnTo>
                  <a:pt x="80175" y="49098"/>
                </a:lnTo>
                <a:lnTo>
                  <a:pt x="80060" y="49479"/>
                </a:lnTo>
                <a:lnTo>
                  <a:pt x="79883" y="49974"/>
                </a:lnTo>
                <a:lnTo>
                  <a:pt x="79781" y="50482"/>
                </a:lnTo>
                <a:lnTo>
                  <a:pt x="79667" y="165442"/>
                </a:lnTo>
                <a:lnTo>
                  <a:pt x="72059" y="165265"/>
                </a:lnTo>
                <a:lnTo>
                  <a:pt x="63792" y="165176"/>
                </a:lnTo>
                <a:lnTo>
                  <a:pt x="48882" y="165176"/>
                </a:lnTo>
                <a:lnTo>
                  <a:pt x="48882" y="176796"/>
                </a:lnTo>
                <a:lnTo>
                  <a:pt x="48882" y="269773"/>
                </a:lnTo>
                <a:lnTo>
                  <a:pt x="11620" y="269773"/>
                </a:lnTo>
                <a:lnTo>
                  <a:pt x="11620" y="176796"/>
                </a:lnTo>
                <a:lnTo>
                  <a:pt x="48882" y="176796"/>
                </a:lnTo>
                <a:lnTo>
                  <a:pt x="48882" y="165176"/>
                </a:lnTo>
                <a:lnTo>
                  <a:pt x="2590" y="165176"/>
                </a:lnTo>
                <a:lnTo>
                  <a:pt x="0" y="167767"/>
                </a:lnTo>
                <a:lnTo>
                  <a:pt x="0" y="278803"/>
                </a:lnTo>
                <a:lnTo>
                  <a:pt x="2590" y="281406"/>
                </a:lnTo>
                <a:lnTo>
                  <a:pt x="53771" y="281406"/>
                </a:lnTo>
                <a:lnTo>
                  <a:pt x="66763" y="285178"/>
                </a:lnTo>
                <a:lnTo>
                  <a:pt x="93014" y="291147"/>
                </a:lnTo>
                <a:lnTo>
                  <a:pt x="129908" y="296672"/>
                </a:lnTo>
                <a:lnTo>
                  <a:pt x="174879" y="299097"/>
                </a:lnTo>
                <a:lnTo>
                  <a:pt x="221742" y="296240"/>
                </a:lnTo>
                <a:lnTo>
                  <a:pt x="267931" y="286905"/>
                </a:lnTo>
                <a:lnTo>
                  <a:pt x="321233" y="266954"/>
                </a:lnTo>
                <a:lnTo>
                  <a:pt x="369608" y="236245"/>
                </a:lnTo>
                <a:lnTo>
                  <a:pt x="383781" y="214972"/>
                </a:lnTo>
                <a:lnTo>
                  <a:pt x="383959" y="211099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0647267"/>
              <a:ext cx="20104100" cy="491490"/>
            </a:xfrm>
            <a:custGeom>
              <a:avLst/>
              <a:gdLst/>
              <a:ahLst/>
              <a:cxnLst/>
              <a:rect l="l" t="t" r="r" b="b"/>
              <a:pathLst>
                <a:path w="20104100" h="491490">
                  <a:moveTo>
                    <a:pt x="0" y="490948"/>
                  </a:moveTo>
                  <a:lnTo>
                    <a:pt x="20104099" y="490948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4909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248516"/>
              <a:ext cx="8075930" cy="2804795"/>
            </a:xfrm>
            <a:custGeom>
              <a:avLst/>
              <a:gdLst/>
              <a:ahLst/>
              <a:cxnLst/>
              <a:rect l="l" t="t" r="r" b="b"/>
              <a:pathLst>
                <a:path w="8075930" h="2804795">
                  <a:moveTo>
                    <a:pt x="7840638" y="0"/>
                  </a:moveTo>
                  <a:lnTo>
                    <a:pt x="0" y="0"/>
                  </a:lnTo>
                  <a:lnTo>
                    <a:pt x="0" y="2804626"/>
                  </a:lnTo>
                  <a:lnTo>
                    <a:pt x="7840638" y="2804626"/>
                  </a:lnTo>
                  <a:lnTo>
                    <a:pt x="7887937" y="2799858"/>
                  </a:lnTo>
                  <a:lnTo>
                    <a:pt x="7931992" y="2786183"/>
                  </a:lnTo>
                  <a:lnTo>
                    <a:pt x="7971858" y="2764544"/>
                  </a:lnTo>
                  <a:lnTo>
                    <a:pt x="8006592" y="2735886"/>
                  </a:lnTo>
                  <a:lnTo>
                    <a:pt x="8035251" y="2701152"/>
                  </a:lnTo>
                  <a:lnTo>
                    <a:pt x="8056889" y="2661286"/>
                  </a:lnTo>
                  <a:lnTo>
                    <a:pt x="8070564" y="2617231"/>
                  </a:lnTo>
                  <a:lnTo>
                    <a:pt x="8075332" y="2569932"/>
                  </a:lnTo>
                  <a:lnTo>
                    <a:pt x="8075332" y="234694"/>
                  </a:lnTo>
                  <a:lnTo>
                    <a:pt x="8070564" y="187395"/>
                  </a:lnTo>
                  <a:lnTo>
                    <a:pt x="8056889" y="143340"/>
                  </a:lnTo>
                  <a:lnTo>
                    <a:pt x="8035251" y="103474"/>
                  </a:lnTo>
                  <a:lnTo>
                    <a:pt x="8006592" y="68740"/>
                  </a:lnTo>
                  <a:lnTo>
                    <a:pt x="7971858" y="40081"/>
                  </a:lnTo>
                  <a:lnTo>
                    <a:pt x="7931992" y="18443"/>
                  </a:lnTo>
                  <a:lnTo>
                    <a:pt x="7887937" y="4768"/>
                  </a:lnTo>
                  <a:lnTo>
                    <a:pt x="7840638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3009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3009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7670" y="418835"/>
                  </a:moveTo>
                  <a:lnTo>
                    <a:pt x="834853" y="467679"/>
                  </a:lnTo>
                  <a:lnTo>
                    <a:pt x="826609" y="514869"/>
                  </a:lnTo>
                  <a:lnTo>
                    <a:pt x="813253" y="560089"/>
                  </a:lnTo>
                  <a:lnTo>
                    <a:pt x="795101" y="603026"/>
                  </a:lnTo>
                  <a:lnTo>
                    <a:pt x="772464" y="643366"/>
                  </a:lnTo>
                  <a:lnTo>
                    <a:pt x="745659" y="680793"/>
                  </a:lnTo>
                  <a:lnTo>
                    <a:pt x="714999" y="714995"/>
                  </a:lnTo>
                  <a:lnTo>
                    <a:pt x="680798" y="745656"/>
                  </a:lnTo>
                  <a:lnTo>
                    <a:pt x="643370" y="772462"/>
                  </a:lnTo>
                  <a:lnTo>
                    <a:pt x="603031" y="795099"/>
                  </a:lnTo>
                  <a:lnTo>
                    <a:pt x="560093" y="813252"/>
                  </a:lnTo>
                  <a:lnTo>
                    <a:pt x="514872" y="826608"/>
                  </a:lnTo>
                  <a:lnTo>
                    <a:pt x="467681" y="834852"/>
                  </a:lnTo>
                  <a:lnTo>
                    <a:pt x="418835" y="837670"/>
                  </a:lnTo>
                  <a:lnTo>
                    <a:pt x="369989" y="834852"/>
                  </a:lnTo>
                  <a:lnTo>
                    <a:pt x="322798" y="826608"/>
                  </a:lnTo>
                  <a:lnTo>
                    <a:pt x="277576" y="813252"/>
                  </a:lnTo>
                  <a:lnTo>
                    <a:pt x="234639" y="795099"/>
                  </a:lnTo>
                  <a:lnTo>
                    <a:pt x="194299" y="772462"/>
                  </a:lnTo>
                  <a:lnTo>
                    <a:pt x="156872" y="745656"/>
                  </a:lnTo>
                  <a:lnTo>
                    <a:pt x="122671" y="714995"/>
                  </a:lnTo>
                  <a:lnTo>
                    <a:pt x="92011" y="680793"/>
                  </a:lnTo>
                  <a:lnTo>
                    <a:pt x="65206" y="643366"/>
                  </a:lnTo>
                  <a:lnTo>
                    <a:pt x="42569" y="603026"/>
                  </a:lnTo>
                  <a:lnTo>
                    <a:pt x="24416" y="560089"/>
                  </a:lnTo>
                  <a:lnTo>
                    <a:pt x="11061" y="514869"/>
                  </a:lnTo>
                  <a:lnTo>
                    <a:pt x="2817" y="467679"/>
                  </a:lnTo>
                  <a:lnTo>
                    <a:pt x="0" y="418835"/>
                  </a:lnTo>
                  <a:lnTo>
                    <a:pt x="2817" y="369991"/>
                  </a:lnTo>
                  <a:lnTo>
                    <a:pt x="11061" y="322801"/>
                  </a:lnTo>
                  <a:lnTo>
                    <a:pt x="24416" y="277581"/>
                  </a:lnTo>
                  <a:lnTo>
                    <a:pt x="42569" y="234643"/>
                  </a:lnTo>
                  <a:lnTo>
                    <a:pt x="65206" y="194304"/>
                  </a:lnTo>
                  <a:lnTo>
                    <a:pt x="92011" y="156876"/>
                  </a:lnTo>
                  <a:lnTo>
                    <a:pt x="122671" y="122675"/>
                  </a:lnTo>
                  <a:lnTo>
                    <a:pt x="156872" y="92014"/>
                  </a:lnTo>
                  <a:lnTo>
                    <a:pt x="194299" y="65208"/>
                  </a:lnTo>
                  <a:lnTo>
                    <a:pt x="234639" y="42571"/>
                  </a:lnTo>
                  <a:lnTo>
                    <a:pt x="277576" y="24417"/>
                  </a:lnTo>
                  <a:lnTo>
                    <a:pt x="322798" y="11061"/>
                  </a:lnTo>
                  <a:lnTo>
                    <a:pt x="369989" y="2817"/>
                  </a:lnTo>
                  <a:lnTo>
                    <a:pt x="418835" y="0"/>
                  </a:lnTo>
                  <a:lnTo>
                    <a:pt x="467681" y="2817"/>
                  </a:lnTo>
                  <a:lnTo>
                    <a:pt x="514872" y="11061"/>
                  </a:lnTo>
                  <a:lnTo>
                    <a:pt x="560093" y="24417"/>
                  </a:lnTo>
                  <a:lnTo>
                    <a:pt x="603031" y="42571"/>
                  </a:lnTo>
                  <a:lnTo>
                    <a:pt x="643370" y="65208"/>
                  </a:lnTo>
                  <a:lnTo>
                    <a:pt x="680798" y="92014"/>
                  </a:lnTo>
                  <a:lnTo>
                    <a:pt x="714999" y="122675"/>
                  </a:lnTo>
                  <a:lnTo>
                    <a:pt x="745659" y="156876"/>
                  </a:lnTo>
                  <a:lnTo>
                    <a:pt x="772464" y="194304"/>
                  </a:lnTo>
                  <a:lnTo>
                    <a:pt x="795101" y="234643"/>
                  </a:lnTo>
                  <a:lnTo>
                    <a:pt x="813253" y="277581"/>
                  </a:lnTo>
                  <a:lnTo>
                    <a:pt x="826609" y="322801"/>
                  </a:lnTo>
                  <a:lnTo>
                    <a:pt x="834853" y="369991"/>
                  </a:lnTo>
                  <a:lnTo>
                    <a:pt x="837670" y="418835"/>
                  </a:lnTo>
                  <a:close/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43304" y="8861049"/>
              <a:ext cx="397510" cy="396875"/>
            </a:xfrm>
            <a:custGeom>
              <a:avLst/>
              <a:gdLst/>
              <a:ahLst/>
              <a:cxnLst/>
              <a:rect l="l" t="t" r="r" b="b"/>
              <a:pathLst>
                <a:path w="397510" h="396875">
                  <a:moveTo>
                    <a:pt x="396760" y="192976"/>
                  </a:moveTo>
                  <a:lnTo>
                    <a:pt x="384746" y="176187"/>
                  </a:lnTo>
                  <a:lnTo>
                    <a:pt x="384746" y="189661"/>
                  </a:lnTo>
                  <a:lnTo>
                    <a:pt x="384746" y="381749"/>
                  </a:lnTo>
                  <a:lnTo>
                    <a:pt x="382066" y="384441"/>
                  </a:lnTo>
                  <a:lnTo>
                    <a:pt x="15011" y="384441"/>
                  </a:lnTo>
                  <a:lnTo>
                    <a:pt x="12319" y="381749"/>
                  </a:lnTo>
                  <a:lnTo>
                    <a:pt x="12319" y="189661"/>
                  </a:lnTo>
                  <a:lnTo>
                    <a:pt x="15011" y="186969"/>
                  </a:lnTo>
                  <a:lnTo>
                    <a:pt x="47599" y="186969"/>
                  </a:lnTo>
                  <a:lnTo>
                    <a:pt x="47599" y="227838"/>
                  </a:lnTo>
                  <a:lnTo>
                    <a:pt x="50279" y="230517"/>
                  </a:lnTo>
                  <a:lnTo>
                    <a:pt x="91465" y="230517"/>
                  </a:lnTo>
                  <a:lnTo>
                    <a:pt x="94145" y="227838"/>
                  </a:lnTo>
                  <a:lnTo>
                    <a:pt x="94145" y="218516"/>
                  </a:lnTo>
                  <a:lnTo>
                    <a:pt x="94145" y="186982"/>
                  </a:lnTo>
                  <a:lnTo>
                    <a:pt x="305917" y="186969"/>
                  </a:lnTo>
                  <a:lnTo>
                    <a:pt x="305917" y="227838"/>
                  </a:lnTo>
                  <a:lnTo>
                    <a:pt x="308610" y="230517"/>
                  </a:lnTo>
                  <a:lnTo>
                    <a:pt x="349796" y="230517"/>
                  </a:lnTo>
                  <a:lnTo>
                    <a:pt x="352475" y="227838"/>
                  </a:lnTo>
                  <a:lnTo>
                    <a:pt x="352475" y="218516"/>
                  </a:lnTo>
                  <a:lnTo>
                    <a:pt x="352475" y="186982"/>
                  </a:lnTo>
                  <a:lnTo>
                    <a:pt x="382066" y="186969"/>
                  </a:lnTo>
                  <a:lnTo>
                    <a:pt x="384746" y="189661"/>
                  </a:lnTo>
                  <a:lnTo>
                    <a:pt x="384746" y="176187"/>
                  </a:lnTo>
                  <a:lnTo>
                    <a:pt x="378739" y="174967"/>
                  </a:lnTo>
                  <a:lnTo>
                    <a:pt x="340461" y="174967"/>
                  </a:lnTo>
                  <a:lnTo>
                    <a:pt x="340461" y="186982"/>
                  </a:lnTo>
                  <a:lnTo>
                    <a:pt x="340461" y="218516"/>
                  </a:lnTo>
                  <a:lnTo>
                    <a:pt x="317931" y="218516"/>
                  </a:lnTo>
                  <a:lnTo>
                    <a:pt x="317931" y="186982"/>
                  </a:lnTo>
                  <a:lnTo>
                    <a:pt x="340461" y="186982"/>
                  </a:lnTo>
                  <a:lnTo>
                    <a:pt x="340461" y="174967"/>
                  </a:lnTo>
                  <a:lnTo>
                    <a:pt x="276288" y="174967"/>
                  </a:lnTo>
                  <a:lnTo>
                    <a:pt x="270497" y="155917"/>
                  </a:lnTo>
                  <a:lnTo>
                    <a:pt x="264185" y="147777"/>
                  </a:lnTo>
                  <a:lnTo>
                    <a:pt x="264185" y="174967"/>
                  </a:lnTo>
                  <a:lnTo>
                    <a:pt x="132880" y="174967"/>
                  </a:lnTo>
                  <a:lnTo>
                    <a:pt x="137680" y="160591"/>
                  </a:lnTo>
                  <a:lnTo>
                    <a:pt x="146964" y="149047"/>
                  </a:lnTo>
                  <a:lnTo>
                    <a:pt x="159727" y="141338"/>
                  </a:lnTo>
                  <a:lnTo>
                    <a:pt x="174879" y="138544"/>
                  </a:lnTo>
                  <a:lnTo>
                    <a:pt x="222186" y="138544"/>
                  </a:lnTo>
                  <a:lnTo>
                    <a:pt x="237350" y="141338"/>
                  </a:lnTo>
                  <a:lnTo>
                    <a:pt x="250101" y="149047"/>
                  </a:lnTo>
                  <a:lnTo>
                    <a:pt x="259397" y="160591"/>
                  </a:lnTo>
                  <a:lnTo>
                    <a:pt x="264185" y="174967"/>
                  </a:lnTo>
                  <a:lnTo>
                    <a:pt x="264185" y="147777"/>
                  </a:lnTo>
                  <a:lnTo>
                    <a:pt x="258597" y="140550"/>
                  </a:lnTo>
                  <a:lnTo>
                    <a:pt x="255371" y="138544"/>
                  </a:lnTo>
                  <a:lnTo>
                    <a:pt x="242023" y="130276"/>
                  </a:lnTo>
                  <a:lnTo>
                    <a:pt x="222186" y="126530"/>
                  </a:lnTo>
                  <a:lnTo>
                    <a:pt x="174879" y="126530"/>
                  </a:lnTo>
                  <a:lnTo>
                    <a:pt x="155041" y="130276"/>
                  </a:lnTo>
                  <a:lnTo>
                    <a:pt x="138468" y="140550"/>
                  </a:lnTo>
                  <a:lnTo>
                    <a:pt x="126580" y="155917"/>
                  </a:lnTo>
                  <a:lnTo>
                    <a:pt x="120789" y="174967"/>
                  </a:lnTo>
                  <a:lnTo>
                    <a:pt x="82130" y="174967"/>
                  </a:lnTo>
                  <a:lnTo>
                    <a:pt x="82130" y="186982"/>
                  </a:lnTo>
                  <a:lnTo>
                    <a:pt x="82130" y="218516"/>
                  </a:lnTo>
                  <a:lnTo>
                    <a:pt x="59613" y="218516"/>
                  </a:lnTo>
                  <a:lnTo>
                    <a:pt x="59613" y="186982"/>
                  </a:lnTo>
                  <a:lnTo>
                    <a:pt x="82130" y="186982"/>
                  </a:lnTo>
                  <a:lnTo>
                    <a:pt x="82130" y="174967"/>
                  </a:lnTo>
                  <a:lnTo>
                    <a:pt x="18326" y="174967"/>
                  </a:lnTo>
                  <a:lnTo>
                    <a:pt x="11315" y="176377"/>
                  </a:lnTo>
                  <a:lnTo>
                    <a:pt x="5588" y="180238"/>
                  </a:lnTo>
                  <a:lnTo>
                    <a:pt x="1727" y="185966"/>
                  </a:lnTo>
                  <a:lnTo>
                    <a:pt x="304" y="192976"/>
                  </a:lnTo>
                  <a:lnTo>
                    <a:pt x="304" y="378434"/>
                  </a:lnTo>
                  <a:lnTo>
                    <a:pt x="1727" y="385445"/>
                  </a:lnTo>
                  <a:lnTo>
                    <a:pt x="5588" y="391172"/>
                  </a:lnTo>
                  <a:lnTo>
                    <a:pt x="11315" y="395046"/>
                  </a:lnTo>
                  <a:lnTo>
                    <a:pt x="18326" y="396468"/>
                  </a:lnTo>
                  <a:lnTo>
                    <a:pt x="378739" y="396468"/>
                  </a:lnTo>
                  <a:lnTo>
                    <a:pt x="385749" y="395046"/>
                  </a:lnTo>
                  <a:lnTo>
                    <a:pt x="391477" y="391172"/>
                  </a:lnTo>
                  <a:lnTo>
                    <a:pt x="395338" y="385445"/>
                  </a:lnTo>
                  <a:lnTo>
                    <a:pt x="395541" y="384441"/>
                  </a:lnTo>
                  <a:lnTo>
                    <a:pt x="396760" y="378434"/>
                  </a:lnTo>
                  <a:lnTo>
                    <a:pt x="396760" y="192976"/>
                  </a:lnTo>
                  <a:close/>
                </a:path>
                <a:path w="397510" h="396875">
                  <a:moveTo>
                    <a:pt x="397078" y="36283"/>
                  </a:moveTo>
                  <a:lnTo>
                    <a:pt x="396189" y="34429"/>
                  </a:lnTo>
                  <a:lnTo>
                    <a:pt x="386765" y="20218"/>
                  </a:lnTo>
                  <a:lnTo>
                    <a:pt x="380098" y="14554"/>
                  </a:lnTo>
                  <a:lnTo>
                    <a:pt x="380098" y="30988"/>
                  </a:lnTo>
                  <a:lnTo>
                    <a:pt x="331177" y="30988"/>
                  </a:lnTo>
                  <a:lnTo>
                    <a:pt x="329222" y="32092"/>
                  </a:lnTo>
                  <a:lnTo>
                    <a:pt x="328129" y="33896"/>
                  </a:lnTo>
                  <a:lnTo>
                    <a:pt x="322681" y="46621"/>
                  </a:lnTo>
                  <a:lnTo>
                    <a:pt x="320865" y="60083"/>
                  </a:lnTo>
                  <a:lnTo>
                    <a:pt x="322681" y="73545"/>
                  </a:lnTo>
                  <a:lnTo>
                    <a:pt x="328129" y="86271"/>
                  </a:lnTo>
                  <a:lnTo>
                    <a:pt x="329222" y="88074"/>
                  </a:lnTo>
                  <a:lnTo>
                    <a:pt x="331177" y="89179"/>
                  </a:lnTo>
                  <a:lnTo>
                    <a:pt x="380098" y="89179"/>
                  </a:lnTo>
                  <a:lnTo>
                    <a:pt x="372452" y="97104"/>
                  </a:lnTo>
                  <a:lnTo>
                    <a:pt x="363283" y="103085"/>
                  </a:lnTo>
                  <a:lnTo>
                    <a:pt x="352971" y="106845"/>
                  </a:lnTo>
                  <a:lnTo>
                    <a:pt x="341896" y="108153"/>
                  </a:lnTo>
                  <a:lnTo>
                    <a:pt x="329628" y="106578"/>
                  </a:lnTo>
                  <a:lnTo>
                    <a:pt x="299783" y="83248"/>
                  </a:lnTo>
                  <a:lnTo>
                    <a:pt x="297840" y="82143"/>
                  </a:lnTo>
                  <a:lnTo>
                    <a:pt x="99225" y="82143"/>
                  </a:lnTo>
                  <a:lnTo>
                    <a:pt x="97282" y="83248"/>
                  </a:lnTo>
                  <a:lnTo>
                    <a:pt x="96189" y="85026"/>
                  </a:lnTo>
                  <a:lnTo>
                    <a:pt x="88417" y="94754"/>
                  </a:lnTo>
                  <a:lnTo>
                    <a:pt x="78689" y="102031"/>
                  </a:lnTo>
                  <a:lnTo>
                    <a:pt x="67449" y="106578"/>
                  </a:lnTo>
                  <a:lnTo>
                    <a:pt x="55168" y="108153"/>
                  </a:lnTo>
                  <a:lnTo>
                    <a:pt x="44094" y="106845"/>
                  </a:lnTo>
                  <a:lnTo>
                    <a:pt x="33782" y="103085"/>
                  </a:lnTo>
                  <a:lnTo>
                    <a:pt x="24612" y="97104"/>
                  </a:lnTo>
                  <a:lnTo>
                    <a:pt x="16967" y="89179"/>
                  </a:lnTo>
                  <a:lnTo>
                    <a:pt x="65874" y="89179"/>
                  </a:lnTo>
                  <a:lnTo>
                    <a:pt x="67843" y="88074"/>
                  </a:lnTo>
                  <a:lnTo>
                    <a:pt x="68922" y="86271"/>
                  </a:lnTo>
                  <a:lnTo>
                    <a:pt x="74383" y="73545"/>
                  </a:lnTo>
                  <a:lnTo>
                    <a:pt x="76200" y="60083"/>
                  </a:lnTo>
                  <a:lnTo>
                    <a:pt x="74383" y="46621"/>
                  </a:lnTo>
                  <a:lnTo>
                    <a:pt x="68922" y="33896"/>
                  </a:lnTo>
                  <a:lnTo>
                    <a:pt x="67843" y="32092"/>
                  </a:lnTo>
                  <a:lnTo>
                    <a:pt x="65887" y="30988"/>
                  </a:lnTo>
                  <a:lnTo>
                    <a:pt x="16967" y="30988"/>
                  </a:lnTo>
                  <a:lnTo>
                    <a:pt x="24612" y="23063"/>
                  </a:lnTo>
                  <a:lnTo>
                    <a:pt x="33794" y="17081"/>
                  </a:lnTo>
                  <a:lnTo>
                    <a:pt x="44107" y="13322"/>
                  </a:lnTo>
                  <a:lnTo>
                    <a:pt x="55168" y="12001"/>
                  </a:lnTo>
                  <a:lnTo>
                    <a:pt x="67449" y="13589"/>
                  </a:lnTo>
                  <a:lnTo>
                    <a:pt x="78689" y="18135"/>
                  </a:lnTo>
                  <a:lnTo>
                    <a:pt x="88430" y="25412"/>
                  </a:lnTo>
                  <a:lnTo>
                    <a:pt x="96202" y="35140"/>
                  </a:lnTo>
                  <a:lnTo>
                    <a:pt x="97282" y="36918"/>
                  </a:lnTo>
                  <a:lnTo>
                    <a:pt x="99225" y="37998"/>
                  </a:lnTo>
                  <a:lnTo>
                    <a:pt x="297840" y="37998"/>
                  </a:lnTo>
                  <a:lnTo>
                    <a:pt x="299783" y="36918"/>
                  </a:lnTo>
                  <a:lnTo>
                    <a:pt x="300888" y="35128"/>
                  </a:lnTo>
                  <a:lnTo>
                    <a:pt x="308190" y="25984"/>
                  </a:lnTo>
                  <a:lnTo>
                    <a:pt x="308648" y="25412"/>
                  </a:lnTo>
                  <a:lnTo>
                    <a:pt x="318389" y="18135"/>
                  </a:lnTo>
                  <a:lnTo>
                    <a:pt x="329628" y="13589"/>
                  </a:lnTo>
                  <a:lnTo>
                    <a:pt x="341896" y="12001"/>
                  </a:lnTo>
                  <a:lnTo>
                    <a:pt x="352971" y="13322"/>
                  </a:lnTo>
                  <a:lnTo>
                    <a:pt x="363283" y="17081"/>
                  </a:lnTo>
                  <a:lnTo>
                    <a:pt x="372465" y="23063"/>
                  </a:lnTo>
                  <a:lnTo>
                    <a:pt x="380098" y="30988"/>
                  </a:lnTo>
                  <a:lnTo>
                    <a:pt x="380098" y="14554"/>
                  </a:lnTo>
                  <a:lnTo>
                    <a:pt x="377101" y="12001"/>
                  </a:lnTo>
                  <a:lnTo>
                    <a:pt x="373976" y="9359"/>
                  </a:lnTo>
                  <a:lnTo>
                    <a:pt x="358724" y="2438"/>
                  </a:lnTo>
                  <a:lnTo>
                    <a:pt x="341896" y="0"/>
                  </a:lnTo>
                  <a:lnTo>
                    <a:pt x="327355" y="1752"/>
                  </a:lnTo>
                  <a:lnTo>
                    <a:pt x="313944" y="6858"/>
                  </a:lnTo>
                  <a:lnTo>
                    <a:pt x="302158" y="15036"/>
                  </a:lnTo>
                  <a:lnTo>
                    <a:pt x="292493" y="25984"/>
                  </a:lnTo>
                  <a:lnTo>
                    <a:pt x="104584" y="25984"/>
                  </a:lnTo>
                  <a:lnTo>
                    <a:pt x="69723" y="1752"/>
                  </a:lnTo>
                  <a:lnTo>
                    <a:pt x="55168" y="0"/>
                  </a:lnTo>
                  <a:lnTo>
                    <a:pt x="38341" y="2438"/>
                  </a:lnTo>
                  <a:lnTo>
                    <a:pt x="23088" y="9359"/>
                  </a:lnTo>
                  <a:lnTo>
                    <a:pt x="10299" y="20218"/>
                  </a:lnTo>
                  <a:lnTo>
                    <a:pt x="876" y="34429"/>
                  </a:lnTo>
                  <a:lnTo>
                    <a:pt x="0" y="36283"/>
                  </a:lnTo>
                  <a:lnTo>
                    <a:pt x="139" y="38468"/>
                  </a:lnTo>
                  <a:lnTo>
                    <a:pt x="2336" y="41935"/>
                  </a:lnTo>
                  <a:lnTo>
                    <a:pt x="4241" y="43002"/>
                  </a:lnTo>
                  <a:lnTo>
                    <a:pt x="60210" y="43002"/>
                  </a:lnTo>
                  <a:lnTo>
                    <a:pt x="63195" y="51371"/>
                  </a:lnTo>
                  <a:lnTo>
                    <a:pt x="64185" y="60083"/>
                  </a:lnTo>
                  <a:lnTo>
                    <a:pt x="63195" y="68795"/>
                  </a:lnTo>
                  <a:lnTo>
                    <a:pt x="60210" y="77165"/>
                  </a:lnTo>
                  <a:lnTo>
                    <a:pt x="4241" y="77165"/>
                  </a:lnTo>
                  <a:lnTo>
                    <a:pt x="2336" y="78219"/>
                  </a:lnTo>
                  <a:lnTo>
                    <a:pt x="139" y="81699"/>
                  </a:lnTo>
                  <a:lnTo>
                    <a:pt x="0" y="83883"/>
                  </a:lnTo>
                  <a:lnTo>
                    <a:pt x="889" y="85750"/>
                  </a:lnTo>
                  <a:lnTo>
                    <a:pt x="10299" y="99949"/>
                  </a:lnTo>
                  <a:lnTo>
                    <a:pt x="23088" y="110794"/>
                  </a:lnTo>
                  <a:lnTo>
                    <a:pt x="38341" y="117729"/>
                  </a:lnTo>
                  <a:lnTo>
                    <a:pt x="55168" y="120167"/>
                  </a:lnTo>
                  <a:lnTo>
                    <a:pt x="69723" y="118402"/>
                  </a:lnTo>
                  <a:lnTo>
                    <a:pt x="83134" y="113296"/>
                  </a:lnTo>
                  <a:lnTo>
                    <a:pt x="90551" y="108153"/>
                  </a:lnTo>
                  <a:lnTo>
                    <a:pt x="94919" y="105130"/>
                  </a:lnTo>
                  <a:lnTo>
                    <a:pt x="104584" y="94170"/>
                  </a:lnTo>
                  <a:lnTo>
                    <a:pt x="292493" y="94170"/>
                  </a:lnTo>
                  <a:lnTo>
                    <a:pt x="302158" y="105130"/>
                  </a:lnTo>
                  <a:lnTo>
                    <a:pt x="313944" y="113296"/>
                  </a:lnTo>
                  <a:lnTo>
                    <a:pt x="327355" y="118402"/>
                  </a:lnTo>
                  <a:lnTo>
                    <a:pt x="341896" y="120167"/>
                  </a:lnTo>
                  <a:lnTo>
                    <a:pt x="358724" y="117729"/>
                  </a:lnTo>
                  <a:lnTo>
                    <a:pt x="396189" y="85737"/>
                  </a:lnTo>
                  <a:lnTo>
                    <a:pt x="397078" y="83883"/>
                  </a:lnTo>
                  <a:lnTo>
                    <a:pt x="396938" y="81699"/>
                  </a:lnTo>
                  <a:lnTo>
                    <a:pt x="394728" y="78219"/>
                  </a:lnTo>
                  <a:lnTo>
                    <a:pt x="392823" y="77165"/>
                  </a:lnTo>
                  <a:lnTo>
                    <a:pt x="336867" y="77165"/>
                  </a:lnTo>
                  <a:lnTo>
                    <a:pt x="333883" y="68795"/>
                  </a:lnTo>
                  <a:lnTo>
                    <a:pt x="332892" y="60083"/>
                  </a:lnTo>
                  <a:lnTo>
                    <a:pt x="333883" y="51371"/>
                  </a:lnTo>
                  <a:lnTo>
                    <a:pt x="336867" y="43002"/>
                  </a:lnTo>
                  <a:lnTo>
                    <a:pt x="392823" y="43002"/>
                  </a:lnTo>
                  <a:lnTo>
                    <a:pt x="394728" y="41935"/>
                  </a:lnTo>
                  <a:lnTo>
                    <a:pt x="396938" y="38468"/>
                  </a:lnTo>
                  <a:lnTo>
                    <a:pt x="397078" y="362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2252" y="9065664"/>
              <a:ext cx="162187" cy="1621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33220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33220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7670" y="418835"/>
                  </a:moveTo>
                  <a:lnTo>
                    <a:pt x="834853" y="467679"/>
                  </a:lnTo>
                  <a:lnTo>
                    <a:pt x="826609" y="514869"/>
                  </a:lnTo>
                  <a:lnTo>
                    <a:pt x="813253" y="560089"/>
                  </a:lnTo>
                  <a:lnTo>
                    <a:pt x="795101" y="603026"/>
                  </a:lnTo>
                  <a:lnTo>
                    <a:pt x="772464" y="643366"/>
                  </a:lnTo>
                  <a:lnTo>
                    <a:pt x="745659" y="680793"/>
                  </a:lnTo>
                  <a:lnTo>
                    <a:pt x="714999" y="714995"/>
                  </a:lnTo>
                  <a:lnTo>
                    <a:pt x="680798" y="745656"/>
                  </a:lnTo>
                  <a:lnTo>
                    <a:pt x="643370" y="772462"/>
                  </a:lnTo>
                  <a:lnTo>
                    <a:pt x="603031" y="795099"/>
                  </a:lnTo>
                  <a:lnTo>
                    <a:pt x="560093" y="813252"/>
                  </a:lnTo>
                  <a:lnTo>
                    <a:pt x="514872" y="826608"/>
                  </a:lnTo>
                  <a:lnTo>
                    <a:pt x="467681" y="834852"/>
                  </a:lnTo>
                  <a:lnTo>
                    <a:pt x="418835" y="837670"/>
                  </a:lnTo>
                  <a:lnTo>
                    <a:pt x="369989" y="834852"/>
                  </a:lnTo>
                  <a:lnTo>
                    <a:pt x="322798" y="826608"/>
                  </a:lnTo>
                  <a:lnTo>
                    <a:pt x="277576" y="813252"/>
                  </a:lnTo>
                  <a:lnTo>
                    <a:pt x="234639" y="795099"/>
                  </a:lnTo>
                  <a:lnTo>
                    <a:pt x="194299" y="772462"/>
                  </a:lnTo>
                  <a:lnTo>
                    <a:pt x="156872" y="745656"/>
                  </a:lnTo>
                  <a:lnTo>
                    <a:pt x="122671" y="714995"/>
                  </a:lnTo>
                  <a:lnTo>
                    <a:pt x="92011" y="680793"/>
                  </a:lnTo>
                  <a:lnTo>
                    <a:pt x="65206" y="643366"/>
                  </a:lnTo>
                  <a:lnTo>
                    <a:pt x="42569" y="603026"/>
                  </a:lnTo>
                  <a:lnTo>
                    <a:pt x="24416" y="560089"/>
                  </a:lnTo>
                  <a:lnTo>
                    <a:pt x="11061" y="514869"/>
                  </a:lnTo>
                  <a:lnTo>
                    <a:pt x="2817" y="467679"/>
                  </a:lnTo>
                  <a:lnTo>
                    <a:pt x="0" y="418835"/>
                  </a:lnTo>
                  <a:lnTo>
                    <a:pt x="2817" y="369991"/>
                  </a:lnTo>
                  <a:lnTo>
                    <a:pt x="11061" y="322801"/>
                  </a:lnTo>
                  <a:lnTo>
                    <a:pt x="24416" y="277581"/>
                  </a:lnTo>
                  <a:lnTo>
                    <a:pt x="42569" y="234643"/>
                  </a:lnTo>
                  <a:lnTo>
                    <a:pt x="65206" y="194304"/>
                  </a:lnTo>
                  <a:lnTo>
                    <a:pt x="92011" y="156876"/>
                  </a:lnTo>
                  <a:lnTo>
                    <a:pt x="122671" y="122675"/>
                  </a:lnTo>
                  <a:lnTo>
                    <a:pt x="156872" y="92014"/>
                  </a:lnTo>
                  <a:lnTo>
                    <a:pt x="194299" y="65208"/>
                  </a:lnTo>
                  <a:lnTo>
                    <a:pt x="234639" y="42571"/>
                  </a:lnTo>
                  <a:lnTo>
                    <a:pt x="277576" y="24417"/>
                  </a:lnTo>
                  <a:lnTo>
                    <a:pt x="322798" y="11061"/>
                  </a:lnTo>
                  <a:lnTo>
                    <a:pt x="369989" y="2817"/>
                  </a:lnTo>
                  <a:lnTo>
                    <a:pt x="418835" y="0"/>
                  </a:lnTo>
                  <a:lnTo>
                    <a:pt x="467681" y="2817"/>
                  </a:lnTo>
                  <a:lnTo>
                    <a:pt x="514872" y="11061"/>
                  </a:lnTo>
                  <a:lnTo>
                    <a:pt x="560093" y="24417"/>
                  </a:lnTo>
                  <a:lnTo>
                    <a:pt x="603031" y="42571"/>
                  </a:lnTo>
                  <a:lnTo>
                    <a:pt x="643370" y="65208"/>
                  </a:lnTo>
                  <a:lnTo>
                    <a:pt x="680798" y="92014"/>
                  </a:lnTo>
                  <a:lnTo>
                    <a:pt x="714999" y="122675"/>
                  </a:lnTo>
                  <a:lnTo>
                    <a:pt x="745659" y="156876"/>
                  </a:lnTo>
                  <a:lnTo>
                    <a:pt x="772464" y="194304"/>
                  </a:lnTo>
                  <a:lnTo>
                    <a:pt x="795101" y="234643"/>
                  </a:lnTo>
                  <a:lnTo>
                    <a:pt x="813253" y="277581"/>
                  </a:lnTo>
                  <a:lnTo>
                    <a:pt x="826609" y="322801"/>
                  </a:lnTo>
                  <a:lnTo>
                    <a:pt x="834853" y="369991"/>
                  </a:lnTo>
                  <a:lnTo>
                    <a:pt x="837670" y="418835"/>
                  </a:lnTo>
                  <a:close/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11967" y="8836399"/>
              <a:ext cx="502920" cy="445770"/>
            </a:xfrm>
            <a:custGeom>
              <a:avLst/>
              <a:gdLst/>
              <a:ahLst/>
              <a:cxnLst/>
              <a:rect l="l" t="t" r="r" b="b"/>
              <a:pathLst>
                <a:path w="502920" h="445770">
                  <a:moveTo>
                    <a:pt x="109093" y="394373"/>
                  </a:moveTo>
                  <a:lnTo>
                    <a:pt x="105664" y="390969"/>
                  </a:lnTo>
                  <a:lnTo>
                    <a:pt x="101473" y="390969"/>
                  </a:lnTo>
                  <a:lnTo>
                    <a:pt x="97269" y="390969"/>
                  </a:lnTo>
                  <a:lnTo>
                    <a:pt x="93853" y="394373"/>
                  </a:lnTo>
                  <a:lnTo>
                    <a:pt x="93853" y="402780"/>
                  </a:lnTo>
                  <a:lnTo>
                    <a:pt x="97269" y="406184"/>
                  </a:lnTo>
                  <a:lnTo>
                    <a:pt x="105664" y="406184"/>
                  </a:lnTo>
                  <a:lnTo>
                    <a:pt x="109093" y="402780"/>
                  </a:lnTo>
                  <a:lnTo>
                    <a:pt x="109093" y="394373"/>
                  </a:lnTo>
                  <a:close/>
                </a:path>
                <a:path w="502920" h="445770">
                  <a:moveTo>
                    <a:pt x="343166" y="394373"/>
                  </a:moveTo>
                  <a:lnTo>
                    <a:pt x="339763" y="390969"/>
                  </a:lnTo>
                  <a:lnTo>
                    <a:pt x="335546" y="390969"/>
                  </a:lnTo>
                  <a:lnTo>
                    <a:pt x="331343" y="390969"/>
                  </a:lnTo>
                  <a:lnTo>
                    <a:pt x="327939" y="394373"/>
                  </a:lnTo>
                  <a:lnTo>
                    <a:pt x="327939" y="402780"/>
                  </a:lnTo>
                  <a:lnTo>
                    <a:pt x="331343" y="406184"/>
                  </a:lnTo>
                  <a:lnTo>
                    <a:pt x="339763" y="406184"/>
                  </a:lnTo>
                  <a:lnTo>
                    <a:pt x="343166" y="402780"/>
                  </a:lnTo>
                  <a:lnTo>
                    <a:pt x="343166" y="394373"/>
                  </a:lnTo>
                  <a:close/>
                </a:path>
                <a:path w="502920" h="445770">
                  <a:moveTo>
                    <a:pt x="502920" y="35560"/>
                  </a:moveTo>
                  <a:lnTo>
                    <a:pt x="499529" y="31750"/>
                  </a:lnTo>
                  <a:lnTo>
                    <a:pt x="463524" y="31750"/>
                  </a:lnTo>
                  <a:lnTo>
                    <a:pt x="445744" y="35560"/>
                  </a:lnTo>
                  <a:lnTo>
                    <a:pt x="431215" y="45720"/>
                  </a:lnTo>
                  <a:lnTo>
                    <a:pt x="421411" y="59690"/>
                  </a:lnTo>
                  <a:lnTo>
                    <a:pt x="417817" y="77470"/>
                  </a:lnTo>
                  <a:lnTo>
                    <a:pt x="417817" y="114300"/>
                  </a:lnTo>
                  <a:lnTo>
                    <a:pt x="417817" y="129540"/>
                  </a:lnTo>
                  <a:lnTo>
                    <a:pt x="417817" y="307340"/>
                  </a:lnTo>
                  <a:lnTo>
                    <a:pt x="348500" y="307340"/>
                  </a:lnTo>
                  <a:lnTo>
                    <a:pt x="348500" y="257810"/>
                  </a:lnTo>
                  <a:lnTo>
                    <a:pt x="417817" y="257810"/>
                  </a:lnTo>
                  <a:lnTo>
                    <a:pt x="417817" y="242570"/>
                  </a:lnTo>
                  <a:lnTo>
                    <a:pt x="348500" y="242570"/>
                  </a:lnTo>
                  <a:lnTo>
                    <a:pt x="348500" y="193040"/>
                  </a:lnTo>
                  <a:lnTo>
                    <a:pt x="417817" y="193040"/>
                  </a:lnTo>
                  <a:lnTo>
                    <a:pt x="417817" y="177800"/>
                  </a:lnTo>
                  <a:lnTo>
                    <a:pt x="336677" y="177800"/>
                  </a:lnTo>
                  <a:lnTo>
                    <a:pt x="333273" y="181610"/>
                  </a:lnTo>
                  <a:lnTo>
                    <a:pt x="333273" y="242570"/>
                  </a:lnTo>
                  <a:lnTo>
                    <a:pt x="333273" y="257810"/>
                  </a:lnTo>
                  <a:lnTo>
                    <a:pt x="333273" y="307340"/>
                  </a:lnTo>
                  <a:lnTo>
                    <a:pt x="263982" y="307340"/>
                  </a:lnTo>
                  <a:lnTo>
                    <a:pt x="263982" y="257810"/>
                  </a:lnTo>
                  <a:lnTo>
                    <a:pt x="333273" y="257810"/>
                  </a:lnTo>
                  <a:lnTo>
                    <a:pt x="333273" y="242570"/>
                  </a:lnTo>
                  <a:lnTo>
                    <a:pt x="252158" y="242570"/>
                  </a:lnTo>
                  <a:lnTo>
                    <a:pt x="248742" y="246380"/>
                  </a:lnTo>
                  <a:lnTo>
                    <a:pt x="248742" y="307340"/>
                  </a:lnTo>
                  <a:lnTo>
                    <a:pt x="179451" y="307340"/>
                  </a:lnTo>
                  <a:lnTo>
                    <a:pt x="179451" y="257810"/>
                  </a:lnTo>
                  <a:lnTo>
                    <a:pt x="179451" y="246380"/>
                  </a:lnTo>
                  <a:lnTo>
                    <a:pt x="176034" y="242570"/>
                  </a:lnTo>
                  <a:lnTo>
                    <a:pt x="164223" y="242570"/>
                  </a:lnTo>
                  <a:lnTo>
                    <a:pt x="164223" y="257810"/>
                  </a:lnTo>
                  <a:lnTo>
                    <a:pt x="164223" y="307340"/>
                  </a:lnTo>
                  <a:lnTo>
                    <a:pt x="94919" y="307340"/>
                  </a:lnTo>
                  <a:lnTo>
                    <a:pt x="94919" y="257810"/>
                  </a:lnTo>
                  <a:lnTo>
                    <a:pt x="164223" y="257810"/>
                  </a:lnTo>
                  <a:lnTo>
                    <a:pt x="164223" y="242570"/>
                  </a:lnTo>
                  <a:lnTo>
                    <a:pt x="94907" y="242570"/>
                  </a:lnTo>
                  <a:lnTo>
                    <a:pt x="94907" y="193040"/>
                  </a:lnTo>
                  <a:lnTo>
                    <a:pt x="94907" y="181610"/>
                  </a:lnTo>
                  <a:lnTo>
                    <a:pt x="91490" y="177800"/>
                  </a:lnTo>
                  <a:lnTo>
                    <a:pt x="79667" y="177800"/>
                  </a:lnTo>
                  <a:lnTo>
                    <a:pt x="79667" y="193040"/>
                  </a:lnTo>
                  <a:lnTo>
                    <a:pt x="79667" y="242570"/>
                  </a:lnTo>
                  <a:lnTo>
                    <a:pt x="79667" y="257810"/>
                  </a:lnTo>
                  <a:lnTo>
                    <a:pt x="79667" y="307340"/>
                  </a:lnTo>
                  <a:lnTo>
                    <a:pt x="61925" y="307340"/>
                  </a:lnTo>
                  <a:lnTo>
                    <a:pt x="49695" y="257810"/>
                  </a:lnTo>
                  <a:lnTo>
                    <a:pt x="79667" y="257810"/>
                  </a:lnTo>
                  <a:lnTo>
                    <a:pt x="79667" y="242570"/>
                  </a:lnTo>
                  <a:lnTo>
                    <a:pt x="45910" y="242570"/>
                  </a:lnTo>
                  <a:lnTo>
                    <a:pt x="33680" y="193040"/>
                  </a:lnTo>
                  <a:lnTo>
                    <a:pt x="79667" y="193040"/>
                  </a:lnTo>
                  <a:lnTo>
                    <a:pt x="79667" y="177800"/>
                  </a:lnTo>
                  <a:lnTo>
                    <a:pt x="29908" y="177800"/>
                  </a:lnTo>
                  <a:lnTo>
                    <a:pt x="17678" y="129540"/>
                  </a:lnTo>
                  <a:lnTo>
                    <a:pt x="92583" y="129540"/>
                  </a:lnTo>
                  <a:lnTo>
                    <a:pt x="92837" y="133350"/>
                  </a:lnTo>
                  <a:lnTo>
                    <a:pt x="93230" y="137160"/>
                  </a:lnTo>
                  <a:lnTo>
                    <a:pt x="94462" y="144780"/>
                  </a:lnTo>
                  <a:lnTo>
                    <a:pt x="97002" y="147320"/>
                  </a:lnTo>
                  <a:lnTo>
                    <a:pt x="134670" y="152400"/>
                  </a:lnTo>
                  <a:lnTo>
                    <a:pt x="135293" y="154940"/>
                  </a:lnTo>
                  <a:lnTo>
                    <a:pt x="135636" y="154940"/>
                  </a:lnTo>
                  <a:lnTo>
                    <a:pt x="113207" y="186690"/>
                  </a:lnTo>
                  <a:lnTo>
                    <a:pt x="113195" y="189230"/>
                  </a:lnTo>
                  <a:lnTo>
                    <a:pt x="115112" y="191770"/>
                  </a:lnTo>
                  <a:lnTo>
                    <a:pt x="121221" y="200660"/>
                  </a:lnTo>
                  <a:lnTo>
                    <a:pt x="127927" y="207010"/>
                  </a:lnTo>
                  <a:lnTo>
                    <a:pt x="135216" y="214630"/>
                  </a:lnTo>
                  <a:lnTo>
                    <a:pt x="143052" y="219710"/>
                  </a:lnTo>
                  <a:lnTo>
                    <a:pt x="145707" y="222250"/>
                  </a:lnTo>
                  <a:lnTo>
                    <a:pt x="149313" y="222250"/>
                  </a:lnTo>
                  <a:lnTo>
                    <a:pt x="173342" y="204470"/>
                  </a:lnTo>
                  <a:lnTo>
                    <a:pt x="180200" y="199390"/>
                  </a:lnTo>
                  <a:lnTo>
                    <a:pt x="181762" y="200660"/>
                  </a:lnTo>
                  <a:lnTo>
                    <a:pt x="182562" y="200660"/>
                  </a:lnTo>
                  <a:lnTo>
                    <a:pt x="188582" y="238760"/>
                  </a:lnTo>
                  <a:lnTo>
                    <a:pt x="191096" y="241300"/>
                  </a:lnTo>
                  <a:lnTo>
                    <a:pt x="200736" y="242570"/>
                  </a:lnTo>
                  <a:lnTo>
                    <a:pt x="227482" y="242570"/>
                  </a:lnTo>
                  <a:lnTo>
                    <a:pt x="237096" y="241300"/>
                  </a:lnTo>
                  <a:lnTo>
                    <a:pt x="239636" y="238760"/>
                  </a:lnTo>
                  <a:lnTo>
                    <a:pt x="241236" y="228600"/>
                  </a:lnTo>
                  <a:lnTo>
                    <a:pt x="245630" y="200660"/>
                  </a:lnTo>
                  <a:lnTo>
                    <a:pt x="247980" y="199390"/>
                  </a:lnTo>
                  <a:lnTo>
                    <a:pt x="278866" y="222250"/>
                  </a:lnTo>
                  <a:lnTo>
                    <a:pt x="282460" y="222250"/>
                  </a:lnTo>
                  <a:lnTo>
                    <a:pt x="285115" y="219710"/>
                  </a:lnTo>
                  <a:lnTo>
                    <a:pt x="292963" y="214630"/>
                  </a:lnTo>
                  <a:lnTo>
                    <a:pt x="300240" y="207010"/>
                  </a:lnTo>
                  <a:lnTo>
                    <a:pt x="302933" y="204470"/>
                  </a:lnTo>
                  <a:lnTo>
                    <a:pt x="306946" y="200660"/>
                  </a:lnTo>
                  <a:lnTo>
                    <a:pt x="313055" y="191770"/>
                  </a:lnTo>
                  <a:lnTo>
                    <a:pt x="314960" y="189230"/>
                  </a:lnTo>
                  <a:lnTo>
                    <a:pt x="314960" y="186690"/>
                  </a:lnTo>
                  <a:lnTo>
                    <a:pt x="292531" y="154940"/>
                  </a:lnTo>
                  <a:lnTo>
                    <a:pt x="292887" y="154940"/>
                  </a:lnTo>
                  <a:lnTo>
                    <a:pt x="293509" y="152400"/>
                  </a:lnTo>
                  <a:lnTo>
                    <a:pt x="333768" y="144780"/>
                  </a:lnTo>
                  <a:lnTo>
                    <a:pt x="335622" y="129540"/>
                  </a:lnTo>
                  <a:lnTo>
                    <a:pt x="417817" y="129540"/>
                  </a:lnTo>
                  <a:lnTo>
                    <a:pt x="417817" y="114300"/>
                  </a:lnTo>
                  <a:lnTo>
                    <a:pt x="335622" y="114300"/>
                  </a:lnTo>
                  <a:lnTo>
                    <a:pt x="335356" y="109220"/>
                  </a:lnTo>
                  <a:lnTo>
                    <a:pt x="334962" y="105410"/>
                  </a:lnTo>
                  <a:lnTo>
                    <a:pt x="333768" y="97790"/>
                  </a:lnTo>
                  <a:lnTo>
                    <a:pt x="331228" y="95250"/>
                  </a:lnTo>
                  <a:lnTo>
                    <a:pt x="320738" y="93840"/>
                  </a:lnTo>
                  <a:lnTo>
                    <a:pt x="320738" y="116840"/>
                  </a:lnTo>
                  <a:lnTo>
                    <a:pt x="320738" y="125730"/>
                  </a:lnTo>
                  <a:lnTo>
                    <a:pt x="320484" y="129540"/>
                  </a:lnTo>
                  <a:lnTo>
                    <a:pt x="320014" y="133350"/>
                  </a:lnTo>
                  <a:lnTo>
                    <a:pt x="283921" y="138430"/>
                  </a:lnTo>
                  <a:lnTo>
                    <a:pt x="281597" y="140970"/>
                  </a:lnTo>
                  <a:lnTo>
                    <a:pt x="279730" y="146050"/>
                  </a:lnTo>
                  <a:lnTo>
                    <a:pt x="278472" y="149860"/>
                  </a:lnTo>
                  <a:lnTo>
                    <a:pt x="275653" y="154940"/>
                  </a:lnTo>
                  <a:lnTo>
                    <a:pt x="275920" y="158750"/>
                  </a:lnTo>
                  <a:lnTo>
                    <a:pt x="297395" y="187960"/>
                  </a:lnTo>
                  <a:lnTo>
                    <a:pt x="292455" y="194310"/>
                  </a:lnTo>
                  <a:lnTo>
                    <a:pt x="286816" y="199390"/>
                  </a:lnTo>
                  <a:lnTo>
                    <a:pt x="280581" y="204470"/>
                  </a:lnTo>
                  <a:lnTo>
                    <a:pt x="273621" y="199390"/>
                  </a:lnTo>
                  <a:lnTo>
                    <a:pt x="250990" y="182880"/>
                  </a:lnTo>
                  <a:lnTo>
                    <a:pt x="247929" y="182880"/>
                  </a:lnTo>
                  <a:lnTo>
                    <a:pt x="242468" y="185420"/>
                  </a:lnTo>
                  <a:lnTo>
                    <a:pt x="239458" y="186690"/>
                  </a:lnTo>
                  <a:lnTo>
                    <a:pt x="233705" y="189230"/>
                  </a:lnTo>
                  <a:lnTo>
                    <a:pt x="231749" y="190500"/>
                  </a:lnTo>
                  <a:lnTo>
                    <a:pt x="225996" y="227330"/>
                  </a:lnTo>
                  <a:lnTo>
                    <a:pt x="218186" y="228600"/>
                  </a:lnTo>
                  <a:lnTo>
                    <a:pt x="210007" y="228600"/>
                  </a:lnTo>
                  <a:lnTo>
                    <a:pt x="202196" y="227330"/>
                  </a:lnTo>
                  <a:lnTo>
                    <a:pt x="197840" y="199390"/>
                  </a:lnTo>
                  <a:lnTo>
                    <a:pt x="196456" y="190500"/>
                  </a:lnTo>
                  <a:lnTo>
                    <a:pt x="194475" y="189230"/>
                  </a:lnTo>
                  <a:lnTo>
                    <a:pt x="188607" y="186690"/>
                  </a:lnTo>
                  <a:lnTo>
                    <a:pt x="185610" y="185420"/>
                  </a:lnTo>
                  <a:lnTo>
                    <a:pt x="180301" y="182880"/>
                  </a:lnTo>
                  <a:lnTo>
                    <a:pt x="177253" y="182880"/>
                  </a:lnTo>
                  <a:lnTo>
                    <a:pt x="147612" y="204470"/>
                  </a:lnTo>
                  <a:lnTo>
                    <a:pt x="141363" y="199390"/>
                  </a:lnTo>
                  <a:lnTo>
                    <a:pt x="135737" y="194310"/>
                  </a:lnTo>
                  <a:lnTo>
                    <a:pt x="130784" y="187960"/>
                  </a:lnTo>
                  <a:lnTo>
                    <a:pt x="152273" y="158750"/>
                  </a:lnTo>
                  <a:lnTo>
                    <a:pt x="152514" y="154940"/>
                  </a:lnTo>
                  <a:lnTo>
                    <a:pt x="149745" y="149860"/>
                  </a:lnTo>
                  <a:lnTo>
                    <a:pt x="148501" y="146050"/>
                  </a:lnTo>
                  <a:lnTo>
                    <a:pt x="146634" y="140970"/>
                  </a:lnTo>
                  <a:lnTo>
                    <a:pt x="144297" y="138430"/>
                  </a:lnTo>
                  <a:lnTo>
                    <a:pt x="108178" y="133350"/>
                  </a:lnTo>
                  <a:lnTo>
                    <a:pt x="107721" y="129540"/>
                  </a:lnTo>
                  <a:lnTo>
                    <a:pt x="107492" y="125730"/>
                  </a:lnTo>
                  <a:lnTo>
                    <a:pt x="107492" y="116840"/>
                  </a:lnTo>
                  <a:lnTo>
                    <a:pt x="107721" y="113030"/>
                  </a:lnTo>
                  <a:lnTo>
                    <a:pt x="108178" y="109220"/>
                  </a:lnTo>
                  <a:lnTo>
                    <a:pt x="144297" y="104140"/>
                  </a:lnTo>
                  <a:lnTo>
                    <a:pt x="146634" y="101600"/>
                  </a:lnTo>
                  <a:lnTo>
                    <a:pt x="147510" y="99060"/>
                  </a:lnTo>
                  <a:lnTo>
                    <a:pt x="148501" y="96520"/>
                  </a:lnTo>
                  <a:lnTo>
                    <a:pt x="149745" y="92710"/>
                  </a:lnTo>
                  <a:lnTo>
                    <a:pt x="152514" y="87630"/>
                  </a:lnTo>
                  <a:lnTo>
                    <a:pt x="152273" y="83820"/>
                  </a:lnTo>
                  <a:lnTo>
                    <a:pt x="130784" y="54610"/>
                  </a:lnTo>
                  <a:lnTo>
                    <a:pt x="135724" y="48260"/>
                  </a:lnTo>
                  <a:lnTo>
                    <a:pt x="141351" y="43180"/>
                  </a:lnTo>
                  <a:lnTo>
                    <a:pt x="147612" y="38100"/>
                  </a:lnTo>
                  <a:lnTo>
                    <a:pt x="174917" y="58420"/>
                  </a:lnTo>
                  <a:lnTo>
                    <a:pt x="177190" y="59690"/>
                  </a:lnTo>
                  <a:lnTo>
                    <a:pt x="180200" y="59690"/>
                  </a:lnTo>
                  <a:lnTo>
                    <a:pt x="185839" y="57150"/>
                  </a:lnTo>
                  <a:lnTo>
                    <a:pt x="188887" y="55880"/>
                  </a:lnTo>
                  <a:lnTo>
                    <a:pt x="194475" y="53340"/>
                  </a:lnTo>
                  <a:lnTo>
                    <a:pt x="196456" y="52070"/>
                  </a:lnTo>
                  <a:lnTo>
                    <a:pt x="197840" y="43180"/>
                  </a:lnTo>
                  <a:lnTo>
                    <a:pt x="202196" y="15240"/>
                  </a:lnTo>
                  <a:lnTo>
                    <a:pt x="210121" y="13970"/>
                  </a:lnTo>
                  <a:lnTo>
                    <a:pt x="218084" y="13970"/>
                  </a:lnTo>
                  <a:lnTo>
                    <a:pt x="225996" y="15240"/>
                  </a:lnTo>
                  <a:lnTo>
                    <a:pt x="231749" y="52070"/>
                  </a:lnTo>
                  <a:lnTo>
                    <a:pt x="233705" y="53340"/>
                  </a:lnTo>
                  <a:lnTo>
                    <a:pt x="239356" y="55880"/>
                  </a:lnTo>
                  <a:lnTo>
                    <a:pt x="242392" y="57150"/>
                  </a:lnTo>
                  <a:lnTo>
                    <a:pt x="247954" y="59690"/>
                  </a:lnTo>
                  <a:lnTo>
                    <a:pt x="250990" y="59690"/>
                  </a:lnTo>
                  <a:lnTo>
                    <a:pt x="253276" y="58420"/>
                  </a:lnTo>
                  <a:lnTo>
                    <a:pt x="273748" y="43180"/>
                  </a:lnTo>
                  <a:lnTo>
                    <a:pt x="280581" y="38100"/>
                  </a:lnTo>
                  <a:lnTo>
                    <a:pt x="286829" y="43180"/>
                  </a:lnTo>
                  <a:lnTo>
                    <a:pt x="292455" y="48260"/>
                  </a:lnTo>
                  <a:lnTo>
                    <a:pt x="297395" y="54610"/>
                  </a:lnTo>
                  <a:lnTo>
                    <a:pt x="275920" y="83820"/>
                  </a:lnTo>
                  <a:lnTo>
                    <a:pt x="275653" y="87630"/>
                  </a:lnTo>
                  <a:lnTo>
                    <a:pt x="278472" y="92710"/>
                  </a:lnTo>
                  <a:lnTo>
                    <a:pt x="279730" y="96520"/>
                  </a:lnTo>
                  <a:lnTo>
                    <a:pt x="280708" y="99060"/>
                  </a:lnTo>
                  <a:lnTo>
                    <a:pt x="281597" y="101600"/>
                  </a:lnTo>
                  <a:lnTo>
                    <a:pt x="283921" y="104140"/>
                  </a:lnTo>
                  <a:lnTo>
                    <a:pt x="320014" y="109220"/>
                  </a:lnTo>
                  <a:lnTo>
                    <a:pt x="320484" y="113030"/>
                  </a:lnTo>
                  <a:lnTo>
                    <a:pt x="320738" y="116840"/>
                  </a:lnTo>
                  <a:lnTo>
                    <a:pt x="320738" y="93840"/>
                  </a:lnTo>
                  <a:lnTo>
                    <a:pt x="293509" y="90170"/>
                  </a:lnTo>
                  <a:lnTo>
                    <a:pt x="292887" y="87630"/>
                  </a:lnTo>
                  <a:lnTo>
                    <a:pt x="292531" y="87630"/>
                  </a:lnTo>
                  <a:lnTo>
                    <a:pt x="314947" y="57150"/>
                  </a:lnTo>
                  <a:lnTo>
                    <a:pt x="314960" y="53340"/>
                  </a:lnTo>
                  <a:lnTo>
                    <a:pt x="313055" y="50800"/>
                  </a:lnTo>
                  <a:lnTo>
                    <a:pt x="306971" y="41910"/>
                  </a:lnTo>
                  <a:lnTo>
                    <a:pt x="302945" y="38100"/>
                  </a:lnTo>
                  <a:lnTo>
                    <a:pt x="300266" y="35560"/>
                  </a:lnTo>
                  <a:lnTo>
                    <a:pt x="292976" y="27940"/>
                  </a:lnTo>
                  <a:lnTo>
                    <a:pt x="285115" y="22860"/>
                  </a:lnTo>
                  <a:lnTo>
                    <a:pt x="282448" y="20320"/>
                  </a:lnTo>
                  <a:lnTo>
                    <a:pt x="278853" y="20320"/>
                  </a:lnTo>
                  <a:lnTo>
                    <a:pt x="247967" y="43180"/>
                  </a:lnTo>
                  <a:lnTo>
                    <a:pt x="246405" y="41910"/>
                  </a:lnTo>
                  <a:lnTo>
                    <a:pt x="245630" y="41910"/>
                  </a:lnTo>
                  <a:lnTo>
                    <a:pt x="241236" y="13970"/>
                  </a:lnTo>
                  <a:lnTo>
                    <a:pt x="239636" y="3810"/>
                  </a:lnTo>
                  <a:lnTo>
                    <a:pt x="237096" y="1270"/>
                  </a:lnTo>
                  <a:lnTo>
                    <a:pt x="233870" y="1270"/>
                  </a:lnTo>
                  <a:lnTo>
                    <a:pt x="224028" y="0"/>
                  </a:lnTo>
                  <a:lnTo>
                    <a:pt x="204177" y="0"/>
                  </a:lnTo>
                  <a:lnTo>
                    <a:pt x="194335" y="1270"/>
                  </a:lnTo>
                  <a:lnTo>
                    <a:pt x="191096" y="1270"/>
                  </a:lnTo>
                  <a:lnTo>
                    <a:pt x="188582" y="3810"/>
                  </a:lnTo>
                  <a:lnTo>
                    <a:pt x="182562" y="41910"/>
                  </a:lnTo>
                  <a:lnTo>
                    <a:pt x="181013" y="41910"/>
                  </a:lnTo>
                  <a:lnTo>
                    <a:pt x="180238" y="43180"/>
                  </a:lnTo>
                  <a:lnTo>
                    <a:pt x="173367" y="38100"/>
                  </a:lnTo>
                  <a:lnTo>
                    <a:pt x="149313" y="20320"/>
                  </a:lnTo>
                  <a:lnTo>
                    <a:pt x="145707" y="20320"/>
                  </a:lnTo>
                  <a:lnTo>
                    <a:pt x="143052" y="22860"/>
                  </a:lnTo>
                  <a:lnTo>
                    <a:pt x="135191" y="27940"/>
                  </a:lnTo>
                  <a:lnTo>
                    <a:pt x="127901" y="35560"/>
                  </a:lnTo>
                  <a:lnTo>
                    <a:pt x="121196" y="41910"/>
                  </a:lnTo>
                  <a:lnTo>
                    <a:pt x="115100" y="50800"/>
                  </a:lnTo>
                  <a:lnTo>
                    <a:pt x="113195" y="53340"/>
                  </a:lnTo>
                  <a:lnTo>
                    <a:pt x="113207" y="57150"/>
                  </a:lnTo>
                  <a:lnTo>
                    <a:pt x="135636" y="87630"/>
                  </a:lnTo>
                  <a:lnTo>
                    <a:pt x="134670" y="90170"/>
                  </a:lnTo>
                  <a:lnTo>
                    <a:pt x="94462" y="97790"/>
                  </a:lnTo>
                  <a:lnTo>
                    <a:pt x="92583" y="114300"/>
                  </a:lnTo>
                  <a:lnTo>
                    <a:pt x="3390" y="114300"/>
                  </a:lnTo>
                  <a:lnTo>
                    <a:pt x="495" y="118110"/>
                  </a:lnTo>
                  <a:lnTo>
                    <a:pt x="0" y="120650"/>
                  </a:lnTo>
                  <a:lnTo>
                    <a:pt x="48577" y="317500"/>
                  </a:lnTo>
                  <a:lnTo>
                    <a:pt x="49415" y="320040"/>
                  </a:lnTo>
                  <a:lnTo>
                    <a:pt x="52463" y="322580"/>
                  </a:lnTo>
                  <a:lnTo>
                    <a:pt x="417817" y="322580"/>
                  </a:lnTo>
                  <a:lnTo>
                    <a:pt x="417817" y="360680"/>
                  </a:lnTo>
                  <a:lnTo>
                    <a:pt x="415417" y="373380"/>
                  </a:lnTo>
                  <a:lnTo>
                    <a:pt x="408889" y="382270"/>
                  </a:lnTo>
                  <a:lnTo>
                    <a:pt x="399199" y="388620"/>
                  </a:lnTo>
                  <a:lnTo>
                    <a:pt x="387362" y="391160"/>
                  </a:lnTo>
                  <a:lnTo>
                    <a:pt x="382066" y="391160"/>
                  </a:lnTo>
                  <a:lnTo>
                    <a:pt x="376542" y="375920"/>
                  </a:lnTo>
                  <a:lnTo>
                    <a:pt x="369316" y="367030"/>
                  </a:lnTo>
                  <a:lnTo>
                    <a:pt x="367499" y="364807"/>
                  </a:lnTo>
                  <a:lnTo>
                    <a:pt x="367499" y="398780"/>
                  </a:lnTo>
                  <a:lnTo>
                    <a:pt x="364985" y="411480"/>
                  </a:lnTo>
                  <a:lnTo>
                    <a:pt x="358127" y="421640"/>
                  </a:lnTo>
                  <a:lnTo>
                    <a:pt x="347967" y="429260"/>
                  </a:lnTo>
                  <a:lnTo>
                    <a:pt x="335546" y="431800"/>
                  </a:lnTo>
                  <a:lnTo>
                    <a:pt x="323126" y="429260"/>
                  </a:lnTo>
                  <a:lnTo>
                    <a:pt x="312966" y="421640"/>
                  </a:lnTo>
                  <a:lnTo>
                    <a:pt x="306108" y="411480"/>
                  </a:lnTo>
                  <a:lnTo>
                    <a:pt x="305104" y="406400"/>
                  </a:lnTo>
                  <a:lnTo>
                    <a:pt x="303593" y="398780"/>
                  </a:lnTo>
                  <a:lnTo>
                    <a:pt x="305269" y="391160"/>
                  </a:lnTo>
                  <a:lnTo>
                    <a:pt x="306108" y="387350"/>
                  </a:lnTo>
                  <a:lnTo>
                    <a:pt x="312966" y="377190"/>
                  </a:lnTo>
                  <a:lnTo>
                    <a:pt x="323126" y="369570"/>
                  </a:lnTo>
                  <a:lnTo>
                    <a:pt x="335546" y="367030"/>
                  </a:lnTo>
                  <a:lnTo>
                    <a:pt x="347967" y="369570"/>
                  </a:lnTo>
                  <a:lnTo>
                    <a:pt x="358127" y="377190"/>
                  </a:lnTo>
                  <a:lnTo>
                    <a:pt x="364985" y="387350"/>
                  </a:lnTo>
                  <a:lnTo>
                    <a:pt x="367499" y="398780"/>
                  </a:lnTo>
                  <a:lnTo>
                    <a:pt x="367499" y="364807"/>
                  </a:lnTo>
                  <a:lnTo>
                    <a:pt x="366217" y="363220"/>
                  </a:lnTo>
                  <a:lnTo>
                    <a:pt x="352183" y="355600"/>
                  </a:lnTo>
                  <a:lnTo>
                    <a:pt x="335546" y="351790"/>
                  </a:lnTo>
                  <a:lnTo>
                    <a:pt x="318909" y="355600"/>
                  </a:lnTo>
                  <a:lnTo>
                    <a:pt x="304876" y="363220"/>
                  </a:lnTo>
                  <a:lnTo>
                    <a:pt x="294551" y="375920"/>
                  </a:lnTo>
                  <a:lnTo>
                    <a:pt x="289026" y="391160"/>
                  </a:lnTo>
                  <a:lnTo>
                    <a:pt x="147980" y="391160"/>
                  </a:lnTo>
                  <a:lnTo>
                    <a:pt x="142468" y="375920"/>
                  </a:lnTo>
                  <a:lnTo>
                    <a:pt x="135229" y="367030"/>
                  </a:lnTo>
                  <a:lnTo>
                    <a:pt x="133426" y="364807"/>
                  </a:lnTo>
                  <a:lnTo>
                    <a:pt x="133426" y="398780"/>
                  </a:lnTo>
                  <a:lnTo>
                    <a:pt x="130911" y="411480"/>
                  </a:lnTo>
                  <a:lnTo>
                    <a:pt x="124053" y="421640"/>
                  </a:lnTo>
                  <a:lnTo>
                    <a:pt x="113893" y="429260"/>
                  </a:lnTo>
                  <a:lnTo>
                    <a:pt x="101473" y="431800"/>
                  </a:lnTo>
                  <a:lnTo>
                    <a:pt x="89052" y="429260"/>
                  </a:lnTo>
                  <a:lnTo>
                    <a:pt x="78892" y="421640"/>
                  </a:lnTo>
                  <a:lnTo>
                    <a:pt x="72034" y="411480"/>
                  </a:lnTo>
                  <a:lnTo>
                    <a:pt x="69519" y="398780"/>
                  </a:lnTo>
                  <a:lnTo>
                    <a:pt x="72034" y="387350"/>
                  </a:lnTo>
                  <a:lnTo>
                    <a:pt x="113893" y="369570"/>
                  </a:lnTo>
                  <a:lnTo>
                    <a:pt x="133426" y="398780"/>
                  </a:lnTo>
                  <a:lnTo>
                    <a:pt x="133426" y="364807"/>
                  </a:lnTo>
                  <a:lnTo>
                    <a:pt x="132143" y="363220"/>
                  </a:lnTo>
                  <a:lnTo>
                    <a:pt x="118110" y="355600"/>
                  </a:lnTo>
                  <a:lnTo>
                    <a:pt x="101473" y="351790"/>
                  </a:lnTo>
                  <a:lnTo>
                    <a:pt x="83121" y="355600"/>
                  </a:lnTo>
                  <a:lnTo>
                    <a:pt x="68122" y="365760"/>
                  </a:lnTo>
                  <a:lnTo>
                    <a:pt x="58000" y="381000"/>
                  </a:lnTo>
                  <a:lnTo>
                    <a:pt x="54292" y="398780"/>
                  </a:lnTo>
                  <a:lnTo>
                    <a:pt x="58000" y="417830"/>
                  </a:lnTo>
                  <a:lnTo>
                    <a:pt x="68122" y="433070"/>
                  </a:lnTo>
                  <a:lnTo>
                    <a:pt x="83121" y="443230"/>
                  </a:lnTo>
                  <a:lnTo>
                    <a:pt x="101473" y="445770"/>
                  </a:lnTo>
                  <a:lnTo>
                    <a:pt x="118110" y="443230"/>
                  </a:lnTo>
                  <a:lnTo>
                    <a:pt x="132143" y="435610"/>
                  </a:lnTo>
                  <a:lnTo>
                    <a:pt x="135229" y="431800"/>
                  </a:lnTo>
                  <a:lnTo>
                    <a:pt x="142468" y="422910"/>
                  </a:lnTo>
                  <a:lnTo>
                    <a:pt x="147980" y="406400"/>
                  </a:lnTo>
                  <a:lnTo>
                    <a:pt x="289026" y="406400"/>
                  </a:lnTo>
                  <a:lnTo>
                    <a:pt x="294551" y="422910"/>
                  </a:lnTo>
                  <a:lnTo>
                    <a:pt x="304876" y="435610"/>
                  </a:lnTo>
                  <a:lnTo>
                    <a:pt x="318909" y="443230"/>
                  </a:lnTo>
                  <a:lnTo>
                    <a:pt x="335546" y="445770"/>
                  </a:lnTo>
                  <a:lnTo>
                    <a:pt x="352183" y="443230"/>
                  </a:lnTo>
                  <a:lnTo>
                    <a:pt x="366217" y="435610"/>
                  </a:lnTo>
                  <a:lnTo>
                    <a:pt x="369316" y="431800"/>
                  </a:lnTo>
                  <a:lnTo>
                    <a:pt x="376542" y="422910"/>
                  </a:lnTo>
                  <a:lnTo>
                    <a:pt x="382066" y="406400"/>
                  </a:lnTo>
                  <a:lnTo>
                    <a:pt x="387362" y="406400"/>
                  </a:lnTo>
                  <a:lnTo>
                    <a:pt x="429450" y="378460"/>
                  </a:lnTo>
                  <a:lnTo>
                    <a:pt x="433044" y="360680"/>
                  </a:lnTo>
                  <a:lnTo>
                    <a:pt x="433044" y="307340"/>
                  </a:lnTo>
                  <a:lnTo>
                    <a:pt x="433044" y="257810"/>
                  </a:lnTo>
                  <a:lnTo>
                    <a:pt x="433044" y="193040"/>
                  </a:lnTo>
                  <a:lnTo>
                    <a:pt x="433044" y="129540"/>
                  </a:lnTo>
                  <a:lnTo>
                    <a:pt x="433044" y="114300"/>
                  </a:lnTo>
                  <a:lnTo>
                    <a:pt x="433044" y="77470"/>
                  </a:lnTo>
                  <a:lnTo>
                    <a:pt x="435444" y="66040"/>
                  </a:lnTo>
                  <a:lnTo>
                    <a:pt x="441972" y="55880"/>
                  </a:lnTo>
                  <a:lnTo>
                    <a:pt x="451662" y="49530"/>
                  </a:lnTo>
                  <a:lnTo>
                    <a:pt x="463524" y="46990"/>
                  </a:lnTo>
                  <a:lnTo>
                    <a:pt x="499529" y="46990"/>
                  </a:lnTo>
                  <a:lnTo>
                    <a:pt x="502920" y="44450"/>
                  </a:lnTo>
                  <a:lnTo>
                    <a:pt x="502920" y="35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5881" y="8914551"/>
              <a:ext cx="85044" cy="8503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1138205"/>
                  </a:moveTo>
                  <a:lnTo>
                    <a:pt x="0" y="11138205"/>
                  </a:lnTo>
                  <a:lnTo>
                    <a:pt x="0" y="11308550"/>
                  </a:lnTo>
                  <a:lnTo>
                    <a:pt x="20104100" y="11308550"/>
                  </a:lnTo>
                  <a:lnTo>
                    <a:pt x="20104100" y="11138205"/>
                  </a:lnTo>
                  <a:close/>
                </a:path>
                <a:path w="20104100" h="11308715">
                  <a:moveTo>
                    <a:pt x="20104100" y="10592054"/>
                  </a:moveTo>
                  <a:lnTo>
                    <a:pt x="0" y="10592054"/>
                  </a:lnTo>
                  <a:lnTo>
                    <a:pt x="0" y="10647274"/>
                  </a:lnTo>
                  <a:lnTo>
                    <a:pt x="20104100" y="10647274"/>
                  </a:lnTo>
                  <a:lnTo>
                    <a:pt x="20104100" y="10592054"/>
                  </a:lnTo>
                  <a:close/>
                </a:path>
                <a:path w="20104100" h="11308715">
                  <a:moveTo>
                    <a:pt x="20104100" y="0"/>
                  </a:moveTo>
                  <a:lnTo>
                    <a:pt x="0" y="0"/>
                  </a:lnTo>
                  <a:lnTo>
                    <a:pt x="0" y="1085875"/>
                  </a:lnTo>
                  <a:lnTo>
                    <a:pt x="20104100" y="1085875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55261" y="181115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89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89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89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89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89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89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89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89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9955" y="447065"/>
              <a:ext cx="360526" cy="1569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02751" y="447071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33"/>
                  </a:moveTo>
                  <a:lnTo>
                    <a:pt x="42265" y="3238"/>
                  </a:lnTo>
                  <a:lnTo>
                    <a:pt x="42265" y="24282"/>
                  </a:lnTo>
                  <a:lnTo>
                    <a:pt x="42265" y="64401"/>
                  </a:lnTo>
                  <a:lnTo>
                    <a:pt x="38557" y="67525"/>
                  </a:lnTo>
                  <a:lnTo>
                    <a:pt x="21526" y="67525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82"/>
                  </a:lnTo>
                  <a:lnTo>
                    <a:pt x="42265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26" y="138582"/>
                  </a:lnTo>
                  <a:lnTo>
                    <a:pt x="21526" y="87096"/>
                  </a:lnTo>
                  <a:lnTo>
                    <a:pt x="31711" y="87096"/>
                  </a:lnTo>
                  <a:lnTo>
                    <a:pt x="63804" y="53238"/>
                  </a:lnTo>
                  <a:lnTo>
                    <a:pt x="63804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13" y="118999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68" y="21729"/>
                  </a:lnTo>
                  <a:lnTo>
                    <a:pt x="202768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35" y="88277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78" y="75742"/>
                  </a:lnTo>
                  <a:lnTo>
                    <a:pt x="266192" y="42087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55"/>
                  </a:moveTo>
                  <a:lnTo>
                    <a:pt x="342900" y="1828"/>
                  </a:lnTo>
                  <a:lnTo>
                    <a:pt x="342900" y="23304"/>
                  </a:lnTo>
                  <a:lnTo>
                    <a:pt x="342900" y="116840"/>
                  </a:lnTo>
                  <a:lnTo>
                    <a:pt x="338607" y="120573"/>
                  </a:lnTo>
                  <a:lnTo>
                    <a:pt x="324891" y="120573"/>
                  </a:lnTo>
                  <a:lnTo>
                    <a:pt x="320598" y="116840"/>
                  </a:lnTo>
                  <a:lnTo>
                    <a:pt x="320598" y="23304"/>
                  </a:lnTo>
                  <a:lnTo>
                    <a:pt x="324891" y="19583"/>
                  </a:lnTo>
                  <a:lnTo>
                    <a:pt x="338607" y="19583"/>
                  </a:lnTo>
                  <a:lnTo>
                    <a:pt x="342900" y="23304"/>
                  </a:lnTo>
                  <a:lnTo>
                    <a:pt x="342900" y="1828"/>
                  </a:lnTo>
                  <a:lnTo>
                    <a:pt x="301193" y="19824"/>
                  </a:lnTo>
                  <a:lnTo>
                    <a:pt x="299059" y="34455"/>
                  </a:lnTo>
                  <a:lnTo>
                    <a:pt x="299059" y="105689"/>
                  </a:lnTo>
                  <a:lnTo>
                    <a:pt x="301193" y="120332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32"/>
                  </a:lnTo>
                  <a:lnTo>
                    <a:pt x="364439" y="105689"/>
                  </a:lnTo>
                  <a:lnTo>
                    <a:pt x="364439" y="34455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59" y="138569"/>
                  </a:lnTo>
                  <a:lnTo>
                    <a:pt x="399859" y="79870"/>
                  </a:lnTo>
                  <a:lnTo>
                    <a:pt x="424332" y="79870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37" y="25844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44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74"/>
                  </a:moveTo>
                  <a:lnTo>
                    <a:pt x="552323" y="1574"/>
                  </a:lnTo>
                  <a:lnTo>
                    <a:pt x="548424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55"/>
                  </a:lnTo>
                  <a:lnTo>
                    <a:pt x="562267" y="130746"/>
                  </a:lnTo>
                  <a:lnTo>
                    <a:pt x="567944" y="119951"/>
                  </a:lnTo>
                  <a:lnTo>
                    <a:pt x="570141" y="103936"/>
                  </a:lnTo>
                  <a:lnTo>
                    <a:pt x="572490" y="21145"/>
                  </a:lnTo>
                  <a:lnTo>
                    <a:pt x="591273" y="21145"/>
                  </a:lnTo>
                  <a:lnTo>
                    <a:pt x="591273" y="138569"/>
                  </a:lnTo>
                  <a:lnTo>
                    <a:pt x="613206" y="138569"/>
                  </a:lnTo>
                  <a:lnTo>
                    <a:pt x="613206" y="1574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711"/>
                  </a:lnTo>
                  <a:lnTo>
                    <a:pt x="671918" y="75742"/>
                  </a:lnTo>
                  <a:lnTo>
                    <a:pt x="671918" y="115874"/>
                  </a:lnTo>
                  <a:lnTo>
                    <a:pt x="668197" y="118999"/>
                  </a:lnTo>
                  <a:lnTo>
                    <a:pt x="651167" y="118999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42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69" y="129857"/>
                  </a:lnTo>
                  <a:lnTo>
                    <a:pt x="691451" y="119253"/>
                  </a:lnTo>
                  <a:lnTo>
                    <a:pt x="691489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70"/>
                  </a:lnTo>
                  <a:lnTo>
                    <a:pt x="752360" y="79870"/>
                  </a:lnTo>
                  <a:lnTo>
                    <a:pt x="752360" y="138569"/>
                  </a:lnTo>
                  <a:lnTo>
                    <a:pt x="774280" y="138569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54" y="34455"/>
                  </a:moveTo>
                  <a:lnTo>
                    <a:pt x="832015" y="1828"/>
                  </a:lnTo>
                  <a:lnTo>
                    <a:pt x="832015" y="23304"/>
                  </a:lnTo>
                  <a:lnTo>
                    <a:pt x="832015" y="116840"/>
                  </a:lnTo>
                  <a:lnTo>
                    <a:pt x="827722" y="120573"/>
                  </a:lnTo>
                  <a:lnTo>
                    <a:pt x="814006" y="120573"/>
                  </a:lnTo>
                  <a:lnTo>
                    <a:pt x="809701" y="116840"/>
                  </a:lnTo>
                  <a:lnTo>
                    <a:pt x="809701" y="23304"/>
                  </a:lnTo>
                  <a:lnTo>
                    <a:pt x="814006" y="19583"/>
                  </a:lnTo>
                  <a:lnTo>
                    <a:pt x="827722" y="19583"/>
                  </a:lnTo>
                  <a:lnTo>
                    <a:pt x="832015" y="23304"/>
                  </a:lnTo>
                  <a:lnTo>
                    <a:pt x="832015" y="1828"/>
                  </a:lnTo>
                  <a:lnTo>
                    <a:pt x="790308" y="19824"/>
                  </a:lnTo>
                  <a:lnTo>
                    <a:pt x="788174" y="34455"/>
                  </a:lnTo>
                  <a:lnTo>
                    <a:pt x="788174" y="105689"/>
                  </a:lnTo>
                  <a:lnTo>
                    <a:pt x="790308" y="120332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32"/>
                  </a:lnTo>
                  <a:lnTo>
                    <a:pt x="853554" y="105689"/>
                  </a:lnTo>
                  <a:lnTo>
                    <a:pt x="853554" y="34455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38" y="1409"/>
                  </a:lnTo>
                  <a:lnTo>
                    <a:pt x="867638" y="21729"/>
                  </a:lnTo>
                  <a:lnTo>
                    <a:pt x="867638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73" y="1841"/>
                  </a:lnTo>
                  <a:lnTo>
                    <a:pt x="980973" y="23304"/>
                  </a:lnTo>
                  <a:lnTo>
                    <a:pt x="980973" y="116840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59" y="116840"/>
                  </a:lnTo>
                  <a:lnTo>
                    <a:pt x="958659" y="23304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73" y="23304"/>
                  </a:lnTo>
                  <a:lnTo>
                    <a:pt x="980973" y="1841"/>
                  </a:lnTo>
                  <a:lnTo>
                    <a:pt x="939266" y="19824"/>
                  </a:lnTo>
                  <a:lnTo>
                    <a:pt x="937133" y="34455"/>
                  </a:lnTo>
                  <a:lnTo>
                    <a:pt x="937133" y="105689"/>
                  </a:lnTo>
                  <a:lnTo>
                    <a:pt x="939266" y="120332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66" y="120332"/>
                  </a:lnTo>
                  <a:lnTo>
                    <a:pt x="1002499" y="105689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26" y="35433"/>
                  </a:moveTo>
                  <a:lnTo>
                    <a:pt x="1088999" y="3238"/>
                  </a:lnTo>
                  <a:lnTo>
                    <a:pt x="1088999" y="24282"/>
                  </a:lnTo>
                  <a:lnTo>
                    <a:pt x="1088999" y="64401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8999" y="24282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096"/>
                  </a:lnTo>
                  <a:lnTo>
                    <a:pt x="1078433" y="87096"/>
                  </a:lnTo>
                  <a:lnTo>
                    <a:pt x="1110526" y="53238"/>
                  </a:lnTo>
                  <a:lnTo>
                    <a:pt x="1110526" y="35433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15"/>
                  </a:lnTo>
                  <a:lnTo>
                    <a:pt x="1183246" y="95123"/>
                  </a:lnTo>
                  <a:lnTo>
                    <a:pt x="1172159" y="25844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44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64" y="1562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205" y="34455"/>
                  </a:moveTo>
                  <a:lnTo>
                    <a:pt x="1261160" y="19824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35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74" y="44246"/>
                  </a:lnTo>
                  <a:lnTo>
                    <a:pt x="1219174" y="23304"/>
                  </a:lnTo>
                  <a:lnTo>
                    <a:pt x="1223657" y="19583"/>
                  </a:lnTo>
                  <a:lnTo>
                    <a:pt x="1237373" y="19583"/>
                  </a:lnTo>
                  <a:lnTo>
                    <a:pt x="1241666" y="22898"/>
                  </a:lnTo>
                  <a:lnTo>
                    <a:pt x="1241666" y="35229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73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73" y="120573"/>
                  </a:lnTo>
                  <a:lnTo>
                    <a:pt x="1223657" y="120573"/>
                  </a:lnTo>
                  <a:lnTo>
                    <a:pt x="1219352" y="116840"/>
                  </a:lnTo>
                  <a:lnTo>
                    <a:pt x="1219352" y="90627"/>
                  </a:lnTo>
                  <a:lnTo>
                    <a:pt x="1199007" y="90627"/>
                  </a:lnTo>
                  <a:lnTo>
                    <a:pt x="1199007" y="105689"/>
                  </a:lnTo>
                  <a:lnTo>
                    <a:pt x="1201051" y="120332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60" y="120332"/>
                  </a:lnTo>
                  <a:lnTo>
                    <a:pt x="1263205" y="105689"/>
                  </a:lnTo>
                  <a:lnTo>
                    <a:pt x="1263205" y="94932"/>
                  </a:lnTo>
                  <a:lnTo>
                    <a:pt x="1262354" y="85229"/>
                  </a:lnTo>
                  <a:lnTo>
                    <a:pt x="1259700" y="77101"/>
                  </a:lnTo>
                  <a:lnTo>
                    <a:pt x="1255026" y="70688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205" y="37985"/>
                  </a:lnTo>
                  <a:lnTo>
                    <a:pt x="1263205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43342" y="84874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57" y="70027"/>
                  </a:lnTo>
                  <a:lnTo>
                    <a:pt x="1328178" y="65570"/>
                  </a:lnTo>
                  <a:lnTo>
                    <a:pt x="1334401" y="61341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89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69"/>
                  </a:lnTo>
                  <a:lnTo>
                    <a:pt x="1311541" y="13856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60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80" y="42087"/>
                  </a:lnTo>
                  <a:lnTo>
                    <a:pt x="1406080" y="138569"/>
                  </a:lnTo>
                  <a:lnTo>
                    <a:pt x="1425448" y="138569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411" y="58140"/>
                  </a:lnTo>
                  <a:lnTo>
                    <a:pt x="1529588" y="88277"/>
                  </a:lnTo>
                  <a:lnTo>
                    <a:pt x="1529588" y="1574"/>
                  </a:lnTo>
                  <a:lnTo>
                    <a:pt x="1510398" y="1574"/>
                  </a:lnTo>
                  <a:lnTo>
                    <a:pt x="1510398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698" y="138569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21" y="63233"/>
                  </a:lnTo>
                  <a:lnTo>
                    <a:pt x="1614131" y="59702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40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73"/>
                  </a:lnTo>
                  <a:lnTo>
                    <a:pt x="1606689" y="71640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55"/>
                  </a:lnTo>
                  <a:lnTo>
                    <a:pt x="1592414" y="100812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52" y="138582"/>
                  </a:lnTo>
                  <a:lnTo>
                    <a:pt x="1611985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46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6994" y="138582"/>
                  </a:lnTo>
                  <a:lnTo>
                    <a:pt x="1656994" y="82804"/>
                  </a:lnTo>
                  <a:lnTo>
                    <a:pt x="1656994" y="63233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7564" y="652740"/>
              <a:ext cx="315858" cy="2125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299" y="654639"/>
              <a:ext cx="479705" cy="2085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7937" y="655114"/>
              <a:ext cx="103609" cy="20780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4689" y="655114"/>
              <a:ext cx="226503" cy="20780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060649" y="655122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75"/>
                  </a:moveTo>
                  <a:lnTo>
                    <a:pt x="97866" y="112509"/>
                  </a:lnTo>
                  <a:lnTo>
                    <a:pt x="97815" y="112128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21"/>
                  </a:lnTo>
                  <a:lnTo>
                    <a:pt x="67132" y="167843"/>
                  </a:lnTo>
                  <a:lnTo>
                    <a:pt x="63855" y="173888"/>
                  </a:lnTo>
                  <a:lnTo>
                    <a:pt x="58623" y="177139"/>
                  </a:lnTo>
                  <a:lnTo>
                    <a:pt x="51650" y="178117"/>
                  </a:lnTo>
                  <a:lnTo>
                    <a:pt x="32651" y="178117"/>
                  </a:lnTo>
                  <a:lnTo>
                    <a:pt x="32651" y="112509"/>
                  </a:lnTo>
                  <a:lnTo>
                    <a:pt x="51650" y="112509"/>
                  </a:lnTo>
                  <a:lnTo>
                    <a:pt x="58623" y="113474"/>
                  </a:lnTo>
                  <a:lnTo>
                    <a:pt x="63855" y="116738"/>
                  </a:lnTo>
                  <a:lnTo>
                    <a:pt x="67132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16"/>
                  </a:lnTo>
                  <a:lnTo>
                    <a:pt x="32651" y="82816"/>
                  </a:lnTo>
                  <a:lnTo>
                    <a:pt x="32651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797"/>
                  </a:lnTo>
                  <a:lnTo>
                    <a:pt x="51650" y="207797"/>
                  </a:lnTo>
                  <a:lnTo>
                    <a:pt x="73126" y="204457"/>
                  </a:lnTo>
                  <a:lnTo>
                    <a:pt x="88531" y="194589"/>
                  </a:lnTo>
                  <a:lnTo>
                    <a:pt x="97815" y="178498"/>
                  </a:lnTo>
                  <a:lnTo>
                    <a:pt x="97866" y="178117"/>
                  </a:lnTo>
                  <a:lnTo>
                    <a:pt x="100926" y="156451"/>
                  </a:lnTo>
                  <a:lnTo>
                    <a:pt x="100926" y="134175"/>
                  </a:lnTo>
                  <a:close/>
                </a:path>
                <a:path w="803275" h="208280">
                  <a:moveTo>
                    <a:pt x="230352" y="0"/>
                  </a:moveTo>
                  <a:lnTo>
                    <a:pt x="196215" y="0"/>
                  </a:lnTo>
                  <a:lnTo>
                    <a:pt x="181368" y="71247"/>
                  </a:lnTo>
                  <a:lnTo>
                    <a:pt x="173659" y="119634"/>
                  </a:lnTo>
                  <a:lnTo>
                    <a:pt x="163550" y="70954"/>
                  </a:lnTo>
                  <a:lnTo>
                    <a:pt x="145745" y="0"/>
                  </a:lnTo>
                  <a:lnTo>
                    <a:pt x="113385" y="0"/>
                  </a:lnTo>
                  <a:lnTo>
                    <a:pt x="158521" y="160299"/>
                  </a:lnTo>
                  <a:lnTo>
                    <a:pt x="158216" y="162077"/>
                  </a:lnTo>
                  <a:lnTo>
                    <a:pt x="154927" y="171284"/>
                  </a:lnTo>
                  <a:lnTo>
                    <a:pt x="149047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0"/>
                  </a:lnTo>
                  <a:close/>
                </a:path>
                <a:path w="803275" h="208280">
                  <a:moveTo>
                    <a:pt x="340779" y="51346"/>
                  </a:moveTo>
                  <a:lnTo>
                    <a:pt x="337820" y="29692"/>
                  </a:lnTo>
                  <a:lnTo>
                    <a:pt x="337769" y="29298"/>
                  </a:lnTo>
                  <a:lnTo>
                    <a:pt x="328688" y="13208"/>
                  </a:lnTo>
                  <a:lnTo>
                    <a:pt x="313474" y="3352"/>
                  </a:lnTo>
                  <a:lnTo>
                    <a:pt x="308127" y="2514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75" y="100037"/>
                  </a:lnTo>
                  <a:lnTo>
                    <a:pt x="276656" y="100037"/>
                  </a:lnTo>
                  <a:lnTo>
                    <a:pt x="276656" y="29692"/>
                  </a:lnTo>
                  <a:lnTo>
                    <a:pt x="302475" y="29692"/>
                  </a:lnTo>
                  <a:lnTo>
                    <a:pt x="308127" y="34429"/>
                  </a:lnTo>
                  <a:lnTo>
                    <a:pt x="308127" y="2514"/>
                  </a:lnTo>
                  <a:lnTo>
                    <a:pt x="292087" y="0"/>
                  </a:lnTo>
                  <a:lnTo>
                    <a:pt x="244005" y="0"/>
                  </a:lnTo>
                  <a:lnTo>
                    <a:pt x="244005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087" y="129730"/>
                  </a:lnTo>
                  <a:lnTo>
                    <a:pt x="313474" y="126377"/>
                  </a:lnTo>
                  <a:lnTo>
                    <a:pt x="328688" y="116522"/>
                  </a:lnTo>
                  <a:lnTo>
                    <a:pt x="337769" y="100418"/>
                  </a:lnTo>
                  <a:lnTo>
                    <a:pt x="337820" y="100037"/>
                  </a:lnTo>
                  <a:lnTo>
                    <a:pt x="340779" y="78371"/>
                  </a:lnTo>
                  <a:lnTo>
                    <a:pt x="340779" y="51346"/>
                  </a:lnTo>
                  <a:close/>
                </a:path>
                <a:path w="803275" h="208280">
                  <a:moveTo>
                    <a:pt x="451497" y="0"/>
                  </a:moveTo>
                  <a:lnTo>
                    <a:pt x="418846" y="0"/>
                  </a:lnTo>
                  <a:lnTo>
                    <a:pt x="418846" y="29692"/>
                  </a:lnTo>
                  <a:lnTo>
                    <a:pt x="418846" y="93510"/>
                  </a:lnTo>
                  <a:lnTo>
                    <a:pt x="406082" y="93510"/>
                  </a:lnTo>
                  <a:lnTo>
                    <a:pt x="397891" y="92417"/>
                  </a:lnTo>
                  <a:lnTo>
                    <a:pt x="391718" y="88760"/>
                  </a:lnTo>
                  <a:lnTo>
                    <a:pt x="387832" y="81991"/>
                  </a:lnTo>
                  <a:lnTo>
                    <a:pt x="386486" y="71539"/>
                  </a:lnTo>
                  <a:lnTo>
                    <a:pt x="386486" y="51054"/>
                  </a:lnTo>
                  <a:lnTo>
                    <a:pt x="387451" y="41452"/>
                  </a:lnTo>
                  <a:lnTo>
                    <a:pt x="390461" y="34810"/>
                  </a:lnTo>
                  <a:lnTo>
                    <a:pt x="395630" y="30937"/>
                  </a:lnTo>
                  <a:lnTo>
                    <a:pt x="403110" y="29692"/>
                  </a:lnTo>
                  <a:lnTo>
                    <a:pt x="418846" y="29692"/>
                  </a:lnTo>
                  <a:lnTo>
                    <a:pt x="418846" y="0"/>
                  </a:lnTo>
                  <a:lnTo>
                    <a:pt x="402221" y="0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34" y="47790"/>
                  </a:lnTo>
                  <a:lnTo>
                    <a:pt x="353834" y="64122"/>
                  </a:lnTo>
                  <a:lnTo>
                    <a:pt x="355130" y="78765"/>
                  </a:lnTo>
                  <a:lnTo>
                    <a:pt x="359067" y="90652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34" y="113017"/>
                  </a:lnTo>
                  <a:lnTo>
                    <a:pt x="358254" y="122821"/>
                  </a:lnTo>
                  <a:lnTo>
                    <a:pt x="354622" y="135407"/>
                  </a:lnTo>
                  <a:lnTo>
                    <a:pt x="353529" y="150507"/>
                  </a:lnTo>
                  <a:lnTo>
                    <a:pt x="353441" y="189687"/>
                  </a:lnTo>
                  <a:lnTo>
                    <a:pt x="352983" y="196075"/>
                  </a:lnTo>
                  <a:lnTo>
                    <a:pt x="351904" y="202018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6194" y="149618"/>
                  </a:lnTo>
                  <a:lnTo>
                    <a:pt x="387451" y="137350"/>
                  </a:lnTo>
                  <a:lnTo>
                    <a:pt x="391312" y="129171"/>
                  </a:lnTo>
                  <a:lnTo>
                    <a:pt x="397967" y="124612"/>
                  </a:lnTo>
                  <a:lnTo>
                    <a:pt x="407568" y="123202"/>
                  </a:lnTo>
                  <a:lnTo>
                    <a:pt x="418846" y="123202"/>
                  </a:lnTo>
                  <a:lnTo>
                    <a:pt x="418846" y="207810"/>
                  </a:lnTo>
                  <a:lnTo>
                    <a:pt x="451497" y="207810"/>
                  </a:lnTo>
                  <a:lnTo>
                    <a:pt x="451497" y="123202"/>
                  </a:lnTo>
                  <a:lnTo>
                    <a:pt x="451497" y="93510"/>
                  </a:lnTo>
                  <a:lnTo>
                    <a:pt x="451497" y="29692"/>
                  </a:lnTo>
                  <a:lnTo>
                    <a:pt x="451497" y="0"/>
                  </a:lnTo>
                  <a:close/>
                </a:path>
                <a:path w="803275" h="208280">
                  <a:moveTo>
                    <a:pt x="566674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84" y="29210"/>
                  </a:lnTo>
                  <a:lnTo>
                    <a:pt x="499884" y="208280"/>
                  </a:lnTo>
                  <a:lnTo>
                    <a:pt x="532536" y="208280"/>
                  </a:lnTo>
                  <a:lnTo>
                    <a:pt x="532536" y="29210"/>
                  </a:lnTo>
                  <a:lnTo>
                    <a:pt x="566674" y="29210"/>
                  </a:lnTo>
                  <a:lnTo>
                    <a:pt x="566674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08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797"/>
                  </a:lnTo>
                  <a:lnTo>
                    <a:pt x="614464" y="207797"/>
                  </a:lnTo>
                  <a:lnTo>
                    <a:pt x="641769" y="112509"/>
                  </a:lnTo>
                  <a:lnTo>
                    <a:pt x="655129" y="61455"/>
                  </a:lnTo>
                  <a:lnTo>
                    <a:pt x="655129" y="207797"/>
                  </a:lnTo>
                  <a:lnTo>
                    <a:pt x="684530" y="207797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0"/>
                  </a:moveTo>
                  <a:lnTo>
                    <a:pt x="770610" y="0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42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38" y="71539"/>
                  </a:lnTo>
                  <a:lnTo>
                    <a:pt x="738238" y="51054"/>
                  </a:lnTo>
                  <a:lnTo>
                    <a:pt x="739216" y="41452"/>
                  </a:lnTo>
                  <a:lnTo>
                    <a:pt x="742213" y="34810"/>
                  </a:lnTo>
                  <a:lnTo>
                    <a:pt x="747382" y="30937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0"/>
                  </a:lnTo>
                  <a:lnTo>
                    <a:pt x="753986" y="0"/>
                  </a:lnTo>
                  <a:lnTo>
                    <a:pt x="732142" y="2959"/>
                  </a:lnTo>
                  <a:lnTo>
                    <a:pt x="717092" y="11874"/>
                  </a:lnTo>
                  <a:lnTo>
                    <a:pt x="708393" y="26797"/>
                  </a:lnTo>
                  <a:lnTo>
                    <a:pt x="705599" y="47790"/>
                  </a:lnTo>
                  <a:lnTo>
                    <a:pt x="705599" y="64122"/>
                  </a:lnTo>
                  <a:lnTo>
                    <a:pt x="706894" y="78765"/>
                  </a:lnTo>
                  <a:lnTo>
                    <a:pt x="710831" y="90652"/>
                  </a:lnTo>
                  <a:lnTo>
                    <a:pt x="717486" y="99822"/>
                  </a:lnTo>
                  <a:lnTo>
                    <a:pt x="726960" y="106286"/>
                  </a:lnTo>
                  <a:lnTo>
                    <a:pt x="716699" y="113017"/>
                  </a:lnTo>
                  <a:lnTo>
                    <a:pt x="710006" y="122821"/>
                  </a:lnTo>
                  <a:lnTo>
                    <a:pt x="706386" y="135407"/>
                  </a:lnTo>
                  <a:lnTo>
                    <a:pt x="705294" y="150507"/>
                  </a:lnTo>
                  <a:lnTo>
                    <a:pt x="705192" y="189687"/>
                  </a:lnTo>
                  <a:lnTo>
                    <a:pt x="704735" y="196075"/>
                  </a:lnTo>
                  <a:lnTo>
                    <a:pt x="703668" y="202018"/>
                  </a:lnTo>
                  <a:lnTo>
                    <a:pt x="701725" y="207810"/>
                  </a:lnTo>
                  <a:lnTo>
                    <a:pt x="734987" y="207810"/>
                  </a:lnTo>
                  <a:lnTo>
                    <a:pt x="736206" y="203936"/>
                  </a:lnTo>
                  <a:lnTo>
                    <a:pt x="737133" y="199377"/>
                  </a:lnTo>
                  <a:lnTo>
                    <a:pt x="737743" y="192646"/>
                  </a:lnTo>
                  <a:lnTo>
                    <a:pt x="737946" y="182575"/>
                  </a:lnTo>
                  <a:lnTo>
                    <a:pt x="737946" y="149618"/>
                  </a:lnTo>
                  <a:lnTo>
                    <a:pt x="739203" y="137350"/>
                  </a:lnTo>
                  <a:lnTo>
                    <a:pt x="743077" y="129171"/>
                  </a:lnTo>
                  <a:lnTo>
                    <a:pt x="749719" y="124612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40760" y="3288531"/>
            <a:ext cx="5455285" cy="47066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8335"/>
              </a:lnSpc>
              <a:spcBef>
                <a:spcPts val="125"/>
              </a:spcBef>
            </a:pPr>
            <a:r>
              <a:rPr sz="7350" spc="-10" dirty="0">
                <a:solidFill>
                  <a:srgbClr val="FFFFFF"/>
                </a:solidFill>
                <a:latin typeface="Open Sans"/>
                <a:cs typeface="Open Sans"/>
              </a:rPr>
              <a:t>Buryatia</a:t>
            </a:r>
            <a:endParaRPr sz="7350" dirty="0">
              <a:latin typeface="Open Sans"/>
              <a:cs typeface="Open Sans"/>
            </a:endParaRPr>
          </a:p>
          <a:p>
            <a:pPr marL="23495">
              <a:lnSpc>
                <a:spcPts val="8335"/>
              </a:lnSpc>
            </a:pPr>
            <a:r>
              <a:rPr sz="7350" b="1" spc="-10" dirty="0">
                <a:solidFill>
                  <a:srgbClr val="FFFFFF"/>
                </a:solidFill>
                <a:latin typeface="Open Sans"/>
                <a:cs typeface="Open Sans"/>
              </a:rPr>
              <a:t>Бурятия</a:t>
            </a:r>
            <a:endParaRPr sz="7350" dirty="0">
              <a:latin typeface="Open Sans"/>
              <a:cs typeface="Open Sans"/>
            </a:endParaRPr>
          </a:p>
          <a:p>
            <a:pPr marL="82550">
              <a:lnSpc>
                <a:spcPct val="100000"/>
              </a:lnSpc>
              <a:spcBef>
                <a:spcPts val="1005"/>
              </a:spcBef>
            </a:pP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Питьевая</a:t>
            </a:r>
            <a:r>
              <a:rPr sz="1950" spc="90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OpenSans-Light"/>
                <a:cs typeface="OpenSans-Light"/>
              </a:rPr>
              <a:t>вода</a:t>
            </a:r>
            <a:endParaRPr sz="1950" dirty="0">
              <a:latin typeface="OpenSans-Light"/>
              <a:cs typeface="OpenSans-Ligh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850" dirty="0">
              <a:latin typeface="OpenSans-Light"/>
              <a:cs typeface="OpenSans-Light"/>
            </a:endParaRPr>
          </a:p>
          <a:p>
            <a:pPr marL="12700" marR="5080">
              <a:lnSpc>
                <a:spcPct val="100200"/>
              </a:lnSpc>
            </a:pPr>
            <a:r>
              <a:rPr sz="4800" b="1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 ПРОИЗВОДСТВА</a:t>
            </a:r>
            <a:endParaRPr sz="4800" dirty="0">
              <a:latin typeface="Open Sans"/>
              <a:cs typeface="Open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14104" y="8663699"/>
            <a:ext cx="187388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14104" y="8901343"/>
            <a:ext cx="186563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существующих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14104" y="9138987"/>
            <a:ext cx="80454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линий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90796" y="8800570"/>
            <a:ext cx="156972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Расширение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90796" y="9038214"/>
            <a:ext cx="74358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сбыта</a:t>
            </a:r>
            <a:endParaRPr sz="1950">
              <a:latin typeface="Open Sans"/>
              <a:cs typeface="Open San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85440" y="1551008"/>
            <a:ext cx="7493634" cy="7932420"/>
            <a:chOff x="985440" y="1551008"/>
            <a:chExt cx="7493634" cy="7932420"/>
          </a:xfrm>
        </p:grpSpPr>
        <p:sp>
          <p:nvSpPr>
            <p:cNvPr id="30" name="object 30"/>
            <p:cNvSpPr/>
            <p:nvPr/>
          </p:nvSpPr>
          <p:spPr>
            <a:xfrm>
              <a:off x="7635693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35693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837670" y="418835"/>
                  </a:moveTo>
                  <a:lnTo>
                    <a:pt x="834853" y="467679"/>
                  </a:lnTo>
                  <a:lnTo>
                    <a:pt x="826609" y="514869"/>
                  </a:lnTo>
                  <a:lnTo>
                    <a:pt x="813253" y="560089"/>
                  </a:lnTo>
                  <a:lnTo>
                    <a:pt x="795101" y="603026"/>
                  </a:lnTo>
                  <a:lnTo>
                    <a:pt x="772464" y="643366"/>
                  </a:lnTo>
                  <a:lnTo>
                    <a:pt x="745659" y="680793"/>
                  </a:lnTo>
                  <a:lnTo>
                    <a:pt x="714999" y="714995"/>
                  </a:lnTo>
                  <a:lnTo>
                    <a:pt x="680798" y="745656"/>
                  </a:lnTo>
                  <a:lnTo>
                    <a:pt x="643370" y="772462"/>
                  </a:lnTo>
                  <a:lnTo>
                    <a:pt x="603031" y="795099"/>
                  </a:lnTo>
                  <a:lnTo>
                    <a:pt x="560093" y="813252"/>
                  </a:lnTo>
                  <a:lnTo>
                    <a:pt x="514872" y="826608"/>
                  </a:lnTo>
                  <a:lnTo>
                    <a:pt x="467681" y="834852"/>
                  </a:lnTo>
                  <a:lnTo>
                    <a:pt x="418835" y="837670"/>
                  </a:lnTo>
                  <a:lnTo>
                    <a:pt x="369989" y="834852"/>
                  </a:lnTo>
                  <a:lnTo>
                    <a:pt x="322798" y="826608"/>
                  </a:lnTo>
                  <a:lnTo>
                    <a:pt x="277576" y="813252"/>
                  </a:lnTo>
                  <a:lnTo>
                    <a:pt x="234639" y="795099"/>
                  </a:lnTo>
                  <a:lnTo>
                    <a:pt x="194299" y="772462"/>
                  </a:lnTo>
                  <a:lnTo>
                    <a:pt x="156872" y="745656"/>
                  </a:lnTo>
                  <a:lnTo>
                    <a:pt x="122671" y="714995"/>
                  </a:lnTo>
                  <a:lnTo>
                    <a:pt x="92011" y="680793"/>
                  </a:lnTo>
                  <a:lnTo>
                    <a:pt x="65206" y="643366"/>
                  </a:lnTo>
                  <a:lnTo>
                    <a:pt x="42569" y="603026"/>
                  </a:lnTo>
                  <a:lnTo>
                    <a:pt x="24416" y="560089"/>
                  </a:lnTo>
                  <a:lnTo>
                    <a:pt x="11061" y="514869"/>
                  </a:lnTo>
                  <a:lnTo>
                    <a:pt x="2817" y="467679"/>
                  </a:lnTo>
                  <a:lnTo>
                    <a:pt x="0" y="418835"/>
                  </a:lnTo>
                  <a:lnTo>
                    <a:pt x="2817" y="369991"/>
                  </a:lnTo>
                  <a:lnTo>
                    <a:pt x="11061" y="322801"/>
                  </a:lnTo>
                  <a:lnTo>
                    <a:pt x="24416" y="277581"/>
                  </a:lnTo>
                  <a:lnTo>
                    <a:pt x="42569" y="234643"/>
                  </a:lnTo>
                  <a:lnTo>
                    <a:pt x="65206" y="194304"/>
                  </a:lnTo>
                  <a:lnTo>
                    <a:pt x="92011" y="156876"/>
                  </a:lnTo>
                  <a:lnTo>
                    <a:pt x="122671" y="122675"/>
                  </a:lnTo>
                  <a:lnTo>
                    <a:pt x="156872" y="92014"/>
                  </a:lnTo>
                  <a:lnTo>
                    <a:pt x="194299" y="65208"/>
                  </a:lnTo>
                  <a:lnTo>
                    <a:pt x="234639" y="42571"/>
                  </a:lnTo>
                  <a:lnTo>
                    <a:pt x="277576" y="24417"/>
                  </a:lnTo>
                  <a:lnTo>
                    <a:pt x="322798" y="11061"/>
                  </a:lnTo>
                  <a:lnTo>
                    <a:pt x="369989" y="2817"/>
                  </a:lnTo>
                  <a:lnTo>
                    <a:pt x="418835" y="0"/>
                  </a:lnTo>
                  <a:lnTo>
                    <a:pt x="467681" y="2817"/>
                  </a:lnTo>
                  <a:lnTo>
                    <a:pt x="514872" y="11061"/>
                  </a:lnTo>
                  <a:lnTo>
                    <a:pt x="560093" y="24417"/>
                  </a:lnTo>
                  <a:lnTo>
                    <a:pt x="603031" y="42571"/>
                  </a:lnTo>
                  <a:lnTo>
                    <a:pt x="643370" y="65208"/>
                  </a:lnTo>
                  <a:lnTo>
                    <a:pt x="680798" y="92014"/>
                  </a:lnTo>
                  <a:lnTo>
                    <a:pt x="714999" y="122675"/>
                  </a:lnTo>
                  <a:lnTo>
                    <a:pt x="745659" y="156876"/>
                  </a:lnTo>
                  <a:lnTo>
                    <a:pt x="772464" y="194304"/>
                  </a:lnTo>
                  <a:lnTo>
                    <a:pt x="795101" y="234643"/>
                  </a:lnTo>
                  <a:lnTo>
                    <a:pt x="813253" y="277581"/>
                  </a:lnTo>
                  <a:lnTo>
                    <a:pt x="826609" y="322801"/>
                  </a:lnTo>
                  <a:lnTo>
                    <a:pt x="834853" y="369991"/>
                  </a:lnTo>
                  <a:lnTo>
                    <a:pt x="837670" y="418835"/>
                  </a:lnTo>
                  <a:close/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819650" y="8803362"/>
              <a:ext cx="498475" cy="502920"/>
            </a:xfrm>
            <a:custGeom>
              <a:avLst/>
              <a:gdLst/>
              <a:ahLst/>
              <a:cxnLst/>
              <a:rect l="l" t="t" r="r" b="b"/>
              <a:pathLst>
                <a:path w="498475" h="502920">
                  <a:moveTo>
                    <a:pt x="164707" y="55862"/>
                  </a:moveTo>
                  <a:lnTo>
                    <a:pt x="158487" y="55862"/>
                  </a:lnTo>
                  <a:lnTo>
                    <a:pt x="151471" y="56019"/>
                  </a:lnTo>
                  <a:lnTo>
                    <a:pt x="105493" y="62026"/>
                  </a:lnTo>
                  <a:lnTo>
                    <a:pt x="36149" y="98880"/>
                  </a:lnTo>
                  <a:lnTo>
                    <a:pt x="10396" y="137703"/>
                  </a:lnTo>
                  <a:lnTo>
                    <a:pt x="20" y="194831"/>
                  </a:lnTo>
                  <a:lnTo>
                    <a:pt x="3" y="195742"/>
                  </a:lnTo>
                  <a:lnTo>
                    <a:pt x="3844" y="246785"/>
                  </a:lnTo>
                  <a:lnTo>
                    <a:pt x="13673" y="282609"/>
                  </a:lnTo>
                  <a:lnTo>
                    <a:pt x="26932" y="307595"/>
                  </a:lnTo>
                  <a:lnTo>
                    <a:pt x="41066" y="326136"/>
                  </a:lnTo>
                  <a:lnTo>
                    <a:pt x="41862" y="327110"/>
                  </a:lnTo>
                  <a:lnTo>
                    <a:pt x="42543" y="328010"/>
                  </a:lnTo>
                  <a:lnTo>
                    <a:pt x="43307" y="328942"/>
                  </a:lnTo>
                  <a:lnTo>
                    <a:pt x="25563" y="343752"/>
                  </a:lnTo>
                  <a:lnTo>
                    <a:pt x="11896" y="362420"/>
                  </a:lnTo>
                  <a:lnTo>
                    <a:pt x="3107" y="384163"/>
                  </a:lnTo>
                  <a:lnTo>
                    <a:pt x="0" y="408196"/>
                  </a:lnTo>
                  <a:lnTo>
                    <a:pt x="7431" y="444911"/>
                  </a:lnTo>
                  <a:lnTo>
                    <a:pt x="27683" y="474922"/>
                  </a:lnTo>
                  <a:lnTo>
                    <a:pt x="57695" y="495172"/>
                  </a:lnTo>
                  <a:lnTo>
                    <a:pt x="94405" y="502602"/>
                  </a:lnTo>
                  <a:lnTo>
                    <a:pt x="131119" y="495172"/>
                  </a:lnTo>
                  <a:lnTo>
                    <a:pt x="142687" y="487367"/>
                  </a:lnTo>
                  <a:lnTo>
                    <a:pt x="94405" y="487367"/>
                  </a:lnTo>
                  <a:lnTo>
                    <a:pt x="63618" y="481135"/>
                  </a:lnTo>
                  <a:lnTo>
                    <a:pt x="38450" y="464152"/>
                  </a:lnTo>
                  <a:lnTo>
                    <a:pt x="21466" y="438983"/>
                  </a:lnTo>
                  <a:lnTo>
                    <a:pt x="15235" y="408196"/>
                  </a:lnTo>
                  <a:lnTo>
                    <a:pt x="21466" y="377408"/>
                  </a:lnTo>
                  <a:lnTo>
                    <a:pt x="38450" y="352236"/>
                  </a:lnTo>
                  <a:lnTo>
                    <a:pt x="63618" y="335249"/>
                  </a:lnTo>
                  <a:lnTo>
                    <a:pt x="94405" y="329016"/>
                  </a:lnTo>
                  <a:lnTo>
                    <a:pt x="142668" y="329016"/>
                  </a:lnTo>
                  <a:lnTo>
                    <a:pt x="131698" y="321613"/>
                  </a:lnTo>
                  <a:lnTo>
                    <a:pt x="56877" y="321613"/>
                  </a:lnTo>
                  <a:lnTo>
                    <a:pt x="54260" y="318210"/>
                  </a:lnTo>
                  <a:lnTo>
                    <a:pt x="52857" y="316503"/>
                  </a:lnTo>
                  <a:lnTo>
                    <a:pt x="39906" y="299495"/>
                  </a:lnTo>
                  <a:lnTo>
                    <a:pt x="27759" y="276462"/>
                  </a:lnTo>
                  <a:lnTo>
                    <a:pt x="18756" y="243259"/>
                  </a:lnTo>
                  <a:lnTo>
                    <a:pt x="15235" y="195742"/>
                  </a:lnTo>
                  <a:lnTo>
                    <a:pt x="15271" y="194831"/>
                  </a:lnTo>
                  <a:lnTo>
                    <a:pt x="27469" y="136838"/>
                  </a:lnTo>
                  <a:lnTo>
                    <a:pt x="56930" y="100530"/>
                  </a:lnTo>
                  <a:lnTo>
                    <a:pt x="93905" y="80878"/>
                  </a:lnTo>
                  <a:lnTo>
                    <a:pt x="151471" y="71243"/>
                  </a:lnTo>
                  <a:lnTo>
                    <a:pt x="152215" y="71243"/>
                  </a:lnTo>
                  <a:lnTo>
                    <a:pt x="158644" y="71097"/>
                  </a:lnTo>
                  <a:lnTo>
                    <a:pt x="229565" y="71097"/>
                  </a:lnTo>
                  <a:lnTo>
                    <a:pt x="226061" y="68891"/>
                  </a:lnTo>
                  <a:lnTo>
                    <a:pt x="191292" y="58595"/>
                  </a:lnTo>
                  <a:lnTo>
                    <a:pt x="194077" y="56364"/>
                  </a:lnTo>
                  <a:lnTo>
                    <a:pt x="173879" y="56364"/>
                  </a:lnTo>
                  <a:lnTo>
                    <a:pt x="168989" y="55987"/>
                  </a:lnTo>
                  <a:lnTo>
                    <a:pt x="164707" y="55862"/>
                  </a:lnTo>
                  <a:close/>
                </a:path>
                <a:path w="498475" h="502920">
                  <a:moveTo>
                    <a:pt x="142668" y="329016"/>
                  </a:moveTo>
                  <a:lnTo>
                    <a:pt x="94405" y="329016"/>
                  </a:lnTo>
                  <a:lnTo>
                    <a:pt x="125193" y="335249"/>
                  </a:lnTo>
                  <a:lnTo>
                    <a:pt x="150365" y="352236"/>
                  </a:lnTo>
                  <a:lnTo>
                    <a:pt x="167353" y="377408"/>
                  </a:lnTo>
                  <a:lnTo>
                    <a:pt x="173586" y="408196"/>
                  </a:lnTo>
                  <a:lnTo>
                    <a:pt x="167353" y="438983"/>
                  </a:lnTo>
                  <a:lnTo>
                    <a:pt x="150365" y="464152"/>
                  </a:lnTo>
                  <a:lnTo>
                    <a:pt x="125193" y="481135"/>
                  </a:lnTo>
                  <a:lnTo>
                    <a:pt x="94405" y="487367"/>
                  </a:lnTo>
                  <a:lnTo>
                    <a:pt x="142687" y="487367"/>
                  </a:lnTo>
                  <a:lnTo>
                    <a:pt x="161131" y="474922"/>
                  </a:lnTo>
                  <a:lnTo>
                    <a:pt x="181381" y="444911"/>
                  </a:lnTo>
                  <a:lnTo>
                    <a:pt x="188811" y="408196"/>
                  </a:lnTo>
                  <a:lnTo>
                    <a:pt x="181381" y="371487"/>
                  </a:lnTo>
                  <a:lnTo>
                    <a:pt x="161131" y="341475"/>
                  </a:lnTo>
                  <a:lnTo>
                    <a:pt x="142668" y="329016"/>
                  </a:lnTo>
                  <a:close/>
                </a:path>
                <a:path w="498475" h="502920">
                  <a:moveTo>
                    <a:pt x="242966" y="370627"/>
                  </a:moveTo>
                  <a:lnTo>
                    <a:pt x="241772" y="370627"/>
                  </a:lnTo>
                  <a:lnTo>
                    <a:pt x="232256" y="371978"/>
                  </a:lnTo>
                  <a:lnTo>
                    <a:pt x="225959" y="375505"/>
                  </a:lnTo>
                  <a:lnTo>
                    <a:pt x="222477" y="380420"/>
                  </a:lnTo>
                  <a:lnTo>
                    <a:pt x="221421" y="385862"/>
                  </a:lnTo>
                  <a:lnTo>
                    <a:pt x="221406" y="437023"/>
                  </a:lnTo>
                  <a:lnTo>
                    <a:pt x="224820" y="440426"/>
                  </a:lnTo>
                  <a:lnTo>
                    <a:pt x="233228" y="440426"/>
                  </a:lnTo>
                  <a:lnTo>
                    <a:pt x="236631" y="437023"/>
                  </a:lnTo>
                  <a:lnTo>
                    <a:pt x="236631" y="386616"/>
                  </a:lnTo>
                  <a:lnTo>
                    <a:pt x="237469" y="386270"/>
                  </a:lnTo>
                  <a:lnTo>
                    <a:pt x="239207" y="385862"/>
                  </a:lnTo>
                  <a:lnTo>
                    <a:pt x="250862" y="385862"/>
                  </a:lnTo>
                  <a:lnTo>
                    <a:pt x="265890" y="385144"/>
                  </a:lnTo>
                  <a:lnTo>
                    <a:pt x="284741" y="381663"/>
                  </a:lnTo>
                  <a:lnTo>
                    <a:pt x="300460" y="374123"/>
                  </a:lnTo>
                  <a:lnTo>
                    <a:pt x="302591" y="370763"/>
                  </a:lnTo>
                  <a:lnTo>
                    <a:pt x="245500" y="370763"/>
                  </a:lnTo>
                  <a:lnTo>
                    <a:pt x="243835" y="370700"/>
                  </a:lnTo>
                  <a:lnTo>
                    <a:pt x="242966" y="370627"/>
                  </a:lnTo>
                  <a:close/>
                </a:path>
                <a:path w="498475" h="502920">
                  <a:moveTo>
                    <a:pt x="250862" y="385862"/>
                  </a:moveTo>
                  <a:lnTo>
                    <a:pt x="241772" y="385862"/>
                  </a:lnTo>
                  <a:lnTo>
                    <a:pt x="242893" y="385894"/>
                  </a:lnTo>
                  <a:lnTo>
                    <a:pt x="244924" y="385988"/>
                  </a:lnTo>
                  <a:lnTo>
                    <a:pt x="248233" y="385988"/>
                  </a:lnTo>
                  <a:lnTo>
                    <a:pt x="250862" y="385862"/>
                  </a:lnTo>
                  <a:close/>
                </a:path>
                <a:path w="498475" h="502920">
                  <a:moveTo>
                    <a:pt x="391914" y="314754"/>
                  </a:moveTo>
                  <a:lnTo>
                    <a:pt x="390721" y="314754"/>
                  </a:lnTo>
                  <a:lnTo>
                    <a:pt x="381212" y="316154"/>
                  </a:lnTo>
                  <a:lnTo>
                    <a:pt x="374921" y="319765"/>
                  </a:lnTo>
                  <a:lnTo>
                    <a:pt x="371445" y="324702"/>
                  </a:lnTo>
                  <a:lnTo>
                    <a:pt x="370480" y="329559"/>
                  </a:lnTo>
                  <a:lnTo>
                    <a:pt x="370376" y="381161"/>
                  </a:lnTo>
                  <a:lnTo>
                    <a:pt x="373779" y="384564"/>
                  </a:lnTo>
                  <a:lnTo>
                    <a:pt x="382197" y="384564"/>
                  </a:lnTo>
                  <a:lnTo>
                    <a:pt x="385600" y="381161"/>
                  </a:lnTo>
                  <a:lnTo>
                    <a:pt x="385600" y="330754"/>
                  </a:lnTo>
                  <a:lnTo>
                    <a:pt x="386428" y="330419"/>
                  </a:lnTo>
                  <a:lnTo>
                    <a:pt x="388166" y="329989"/>
                  </a:lnTo>
                  <a:lnTo>
                    <a:pt x="400040" y="329989"/>
                  </a:lnTo>
                  <a:lnTo>
                    <a:pt x="414849" y="329282"/>
                  </a:lnTo>
                  <a:lnTo>
                    <a:pt x="433700" y="325801"/>
                  </a:lnTo>
                  <a:lnTo>
                    <a:pt x="449380" y="318279"/>
                  </a:lnTo>
                  <a:lnTo>
                    <a:pt x="451550" y="314901"/>
                  </a:lnTo>
                  <a:lnTo>
                    <a:pt x="394532" y="314901"/>
                  </a:lnTo>
                  <a:lnTo>
                    <a:pt x="393584" y="314849"/>
                  </a:lnTo>
                  <a:lnTo>
                    <a:pt x="392867" y="314849"/>
                  </a:lnTo>
                  <a:lnTo>
                    <a:pt x="391914" y="314754"/>
                  </a:lnTo>
                  <a:close/>
                </a:path>
                <a:path w="498475" h="502920">
                  <a:moveTo>
                    <a:pt x="229565" y="71097"/>
                  </a:moveTo>
                  <a:lnTo>
                    <a:pt x="161324" y="71097"/>
                  </a:lnTo>
                  <a:lnTo>
                    <a:pt x="184500" y="72921"/>
                  </a:lnTo>
                  <a:lnTo>
                    <a:pt x="216181" y="81453"/>
                  </a:lnTo>
                  <a:lnTo>
                    <a:pt x="249541" y="101282"/>
                  </a:lnTo>
                  <a:lnTo>
                    <a:pt x="277756" y="136997"/>
                  </a:lnTo>
                  <a:lnTo>
                    <a:pt x="294001" y="193187"/>
                  </a:lnTo>
                  <a:lnTo>
                    <a:pt x="294996" y="198059"/>
                  </a:lnTo>
                  <a:lnTo>
                    <a:pt x="299641" y="210226"/>
                  </a:lnTo>
                  <a:lnTo>
                    <a:pt x="310736" y="232002"/>
                  </a:lnTo>
                  <a:lnTo>
                    <a:pt x="331099" y="265719"/>
                  </a:lnTo>
                  <a:lnTo>
                    <a:pt x="332858" y="268452"/>
                  </a:lnTo>
                  <a:lnTo>
                    <a:pt x="331916" y="272421"/>
                  </a:lnTo>
                  <a:lnTo>
                    <a:pt x="294734" y="290891"/>
                  </a:lnTo>
                  <a:lnTo>
                    <a:pt x="292765" y="294137"/>
                  </a:lnTo>
                  <a:lnTo>
                    <a:pt x="295166" y="341475"/>
                  </a:lnTo>
                  <a:lnTo>
                    <a:pt x="293760" y="358240"/>
                  </a:lnTo>
                  <a:lnTo>
                    <a:pt x="289580" y="363258"/>
                  </a:lnTo>
                  <a:lnTo>
                    <a:pt x="279855" y="367223"/>
                  </a:lnTo>
                  <a:lnTo>
                    <a:pt x="265701" y="369827"/>
                  </a:lnTo>
                  <a:lnTo>
                    <a:pt x="248233" y="370763"/>
                  </a:lnTo>
                  <a:lnTo>
                    <a:pt x="302591" y="370763"/>
                  </a:lnTo>
                  <a:lnTo>
                    <a:pt x="308723" y="361098"/>
                  </a:lnTo>
                  <a:lnTo>
                    <a:pt x="310290" y="346255"/>
                  </a:lnTo>
                  <a:lnTo>
                    <a:pt x="310380" y="335249"/>
                  </a:lnTo>
                  <a:lnTo>
                    <a:pt x="310263" y="325801"/>
                  </a:lnTo>
                  <a:lnTo>
                    <a:pt x="309736" y="313772"/>
                  </a:lnTo>
                  <a:lnTo>
                    <a:pt x="308817" y="301655"/>
                  </a:lnTo>
                  <a:lnTo>
                    <a:pt x="314312" y="299279"/>
                  </a:lnTo>
                  <a:lnTo>
                    <a:pt x="346293" y="278148"/>
                  </a:lnTo>
                  <a:lnTo>
                    <a:pt x="349130" y="265154"/>
                  </a:lnTo>
                  <a:lnTo>
                    <a:pt x="344157" y="257793"/>
                  </a:lnTo>
                  <a:lnTo>
                    <a:pt x="343780" y="257269"/>
                  </a:lnTo>
                  <a:lnTo>
                    <a:pt x="324789" y="225942"/>
                  </a:lnTo>
                  <a:lnTo>
                    <a:pt x="314426" y="206002"/>
                  </a:lnTo>
                  <a:lnTo>
                    <a:pt x="310088" y="195359"/>
                  </a:lnTo>
                  <a:lnTo>
                    <a:pt x="309173" y="191920"/>
                  </a:lnTo>
                  <a:lnTo>
                    <a:pt x="291897" y="130906"/>
                  </a:lnTo>
                  <a:lnTo>
                    <a:pt x="261895" y="91446"/>
                  </a:lnTo>
                  <a:lnTo>
                    <a:pt x="229565" y="71097"/>
                  </a:lnTo>
                  <a:close/>
                </a:path>
                <a:path w="498475" h="502920">
                  <a:moveTo>
                    <a:pt x="400040" y="329989"/>
                  </a:moveTo>
                  <a:lnTo>
                    <a:pt x="390721" y="329989"/>
                  </a:lnTo>
                  <a:lnTo>
                    <a:pt x="393904" y="330126"/>
                  </a:lnTo>
                  <a:lnTo>
                    <a:pt x="397192" y="330126"/>
                  </a:lnTo>
                  <a:lnTo>
                    <a:pt x="400040" y="329989"/>
                  </a:lnTo>
                  <a:close/>
                </a:path>
                <a:path w="498475" h="502920">
                  <a:moveTo>
                    <a:pt x="94405" y="313791"/>
                  </a:moveTo>
                  <a:lnTo>
                    <a:pt x="84538" y="314309"/>
                  </a:lnTo>
                  <a:lnTo>
                    <a:pt x="74962" y="315825"/>
                  </a:lnTo>
                  <a:lnTo>
                    <a:pt x="65726" y="318279"/>
                  </a:lnTo>
                  <a:lnTo>
                    <a:pt x="56877" y="321613"/>
                  </a:lnTo>
                  <a:lnTo>
                    <a:pt x="131698" y="321613"/>
                  </a:lnTo>
                  <a:lnTo>
                    <a:pt x="131119" y="321222"/>
                  </a:lnTo>
                  <a:lnTo>
                    <a:pt x="94405" y="313791"/>
                  </a:lnTo>
                  <a:close/>
                </a:path>
                <a:path w="498475" h="502920">
                  <a:moveTo>
                    <a:pt x="377657" y="15235"/>
                  </a:moveTo>
                  <a:lnTo>
                    <a:pt x="310283" y="15235"/>
                  </a:lnTo>
                  <a:lnTo>
                    <a:pt x="333463" y="17059"/>
                  </a:lnTo>
                  <a:lnTo>
                    <a:pt x="365145" y="25591"/>
                  </a:lnTo>
                  <a:lnTo>
                    <a:pt x="398505" y="45419"/>
                  </a:lnTo>
                  <a:lnTo>
                    <a:pt x="426721" y="81135"/>
                  </a:lnTo>
                  <a:lnTo>
                    <a:pt x="442970" y="137325"/>
                  </a:lnTo>
                  <a:lnTo>
                    <a:pt x="443960" y="142197"/>
                  </a:lnTo>
                  <a:lnTo>
                    <a:pt x="448606" y="154364"/>
                  </a:lnTo>
                  <a:lnTo>
                    <a:pt x="459703" y="176139"/>
                  </a:lnTo>
                  <a:lnTo>
                    <a:pt x="480058" y="209857"/>
                  </a:lnTo>
                  <a:lnTo>
                    <a:pt x="481817" y="212590"/>
                  </a:lnTo>
                  <a:lnTo>
                    <a:pt x="480885" y="216558"/>
                  </a:lnTo>
                  <a:lnTo>
                    <a:pt x="443693" y="235029"/>
                  </a:lnTo>
                  <a:lnTo>
                    <a:pt x="441714" y="238275"/>
                  </a:lnTo>
                  <a:lnTo>
                    <a:pt x="444146" y="285415"/>
                  </a:lnTo>
                  <a:lnTo>
                    <a:pt x="442719" y="302388"/>
                  </a:lnTo>
                  <a:lnTo>
                    <a:pt x="438539" y="307400"/>
                  </a:lnTo>
                  <a:lnTo>
                    <a:pt x="428814" y="311362"/>
                  </a:lnTo>
                  <a:lnTo>
                    <a:pt x="414660" y="313965"/>
                  </a:lnTo>
                  <a:lnTo>
                    <a:pt x="397192" y="314901"/>
                  </a:lnTo>
                  <a:lnTo>
                    <a:pt x="451550" y="314901"/>
                  </a:lnTo>
                  <a:lnTo>
                    <a:pt x="457682" y="305236"/>
                  </a:lnTo>
                  <a:lnTo>
                    <a:pt x="459196" y="290891"/>
                  </a:lnTo>
                  <a:lnTo>
                    <a:pt x="459313" y="282609"/>
                  </a:lnTo>
                  <a:lnTo>
                    <a:pt x="459332" y="272421"/>
                  </a:lnTo>
                  <a:lnTo>
                    <a:pt x="458699" y="257910"/>
                  </a:lnTo>
                  <a:lnTo>
                    <a:pt x="457787" y="245793"/>
                  </a:lnTo>
                  <a:lnTo>
                    <a:pt x="463273" y="243417"/>
                  </a:lnTo>
                  <a:lnTo>
                    <a:pt x="495251" y="222286"/>
                  </a:lnTo>
                  <a:lnTo>
                    <a:pt x="498089" y="209292"/>
                  </a:lnTo>
                  <a:lnTo>
                    <a:pt x="493115" y="201931"/>
                  </a:lnTo>
                  <a:lnTo>
                    <a:pt x="492728" y="201407"/>
                  </a:lnTo>
                  <a:lnTo>
                    <a:pt x="473745" y="170080"/>
                  </a:lnTo>
                  <a:lnTo>
                    <a:pt x="463389" y="150140"/>
                  </a:lnTo>
                  <a:lnTo>
                    <a:pt x="459056" y="139497"/>
                  </a:lnTo>
                  <a:lnTo>
                    <a:pt x="458143" y="136058"/>
                  </a:lnTo>
                  <a:lnTo>
                    <a:pt x="440038" y="73425"/>
                  </a:lnTo>
                  <a:lnTo>
                    <a:pt x="408598" y="33622"/>
                  </a:lnTo>
                  <a:lnTo>
                    <a:pt x="377657" y="15235"/>
                  </a:lnTo>
                  <a:close/>
                </a:path>
                <a:path w="498475" h="502920">
                  <a:moveTo>
                    <a:pt x="392825" y="314807"/>
                  </a:moveTo>
                  <a:lnTo>
                    <a:pt x="393584" y="314849"/>
                  </a:lnTo>
                  <a:lnTo>
                    <a:pt x="392825" y="314807"/>
                  </a:lnTo>
                  <a:close/>
                </a:path>
                <a:path w="498475" h="502920">
                  <a:moveTo>
                    <a:pt x="310283" y="0"/>
                  </a:moveTo>
                  <a:lnTo>
                    <a:pt x="307446" y="0"/>
                  </a:lnTo>
                  <a:lnTo>
                    <a:pt x="300430" y="157"/>
                  </a:lnTo>
                  <a:lnTo>
                    <a:pt x="281515" y="1359"/>
                  </a:lnTo>
                  <a:lnTo>
                    <a:pt x="247909" y="8046"/>
                  </a:lnTo>
                  <a:lnTo>
                    <a:pt x="208927" y="24841"/>
                  </a:lnTo>
                  <a:lnTo>
                    <a:pt x="173879" y="56364"/>
                  </a:lnTo>
                  <a:lnTo>
                    <a:pt x="194077" y="56364"/>
                  </a:lnTo>
                  <a:lnTo>
                    <a:pt x="220943" y="34844"/>
                  </a:lnTo>
                  <a:lnTo>
                    <a:pt x="253157" y="21878"/>
                  </a:lnTo>
                  <a:lnTo>
                    <a:pt x="281722" y="16467"/>
                  </a:lnTo>
                  <a:lnTo>
                    <a:pt x="300430" y="15381"/>
                  </a:lnTo>
                  <a:lnTo>
                    <a:pt x="307603" y="15235"/>
                  </a:lnTo>
                  <a:lnTo>
                    <a:pt x="377657" y="15235"/>
                  </a:lnTo>
                  <a:lnTo>
                    <a:pt x="371423" y="11530"/>
                  </a:lnTo>
                  <a:lnTo>
                    <a:pt x="336118" y="2029"/>
                  </a:lnTo>
                  <a:lnTo>
                    <a:pt x="3102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65107" y="9162625"/>
              <a:ext cx="97892" cy="9787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425116" y="1833402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25116" y="1833402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657875" y="328942"/>
                  </a:moveTo>
                  <a:lnTo>
                    <a:pt x="654308" y="377549"/>
                  </a:lnTo>
                  <a:lnTo>
                    <a:pt x="643948" y="423941"/>
                  </a:lnTo>
                  <a:lnTo>
                    <a:pt x="627304" y="467612"/>
                  </a:lnTo>
                  <a:lnTo>
                    <a:pt x="604883" y="508050"/>
                  </a:lnTo>
                  <a:lnTo>
                    <a:pt x="577194" y="544749"/>
                  </a:lnTo>
                  <a:lnTo>
                    <a:pt x="544747" y="577197"/>
                  </a:lnTo>
                  <a:lnTo>
                    <a:pt x="508049" y="604888"/>
                  </a:lnTo>
                  <a:lnTo>
                    <a:pt x="467610" y="627311"/>
                  </a:lnTo>
                  <a:lnTo>
                    <a:pt x="423939" y="643957"/>
                  </a:lnTo>
                  <a:lnTo>
                    <a:pt x="377543" y="654318"/>
                  </a:lnTo>
                  <a:lnTo>
                    <a:pt x="328932" y="657885"/>
                  </a:lnTo>
                  <a:lnTo>
                    <a:pt x="280323" y="654318"/>
                  </a:lnTo>
                  <a:lnTo>
                    <a:pt x="233930" y="643957"/>
                  </a:lnTo>
                  <a:lnTo>
                    <a:pt x="190260" y="627311"/>
                  </a:lnTo>
                  <a:lnTo>
                    <a:pt x="149822" y="604888"/>
                  </a:lnTo>
                  <a:lnTo>
                    <a:pt x="113126" y="577197"/>
                  </a:lnTo>
                  <a:lnTo>
                    <a:pt x="80679" y="544749"/>
                  </a:lnTo>
                  <a:lnTo>
                    <a:pt x="52991" y="508050"/>
                  </a:lnTo>
                  <a:lnTo>
                    <a:pt x="30570" y="467612"/>
                  </a:lnTo>
                  <a:lnTo>
                    <a:pt x="13926" y="423941"/>
                  </a:lnTo>
                  <a:lnTo>
                    <a:pt x="3566" y="377549"/>
                  </a:lnTo>
                  <a:lnTo>
                    <a:pt x="0" y="328942"/>
                  </a:lnTo>
                  <a:lnTo>
                    <a:pt x="3566" y="280336"/>
                  </a:lnTo>
                  <a:lnTo>
                    <a:pt x="13926" y="233943"/>
                  </a:lnTo>
                  <a:lnTo>
                    <a:pt x="30570" y="190273"/>
                  </a:lnTo>
                  <a:lnTo>
                    <a:pt x="52991" y="149834"/>
                  </a:lnTo>
                  <a:lnTo>
                    <a:pt x="80679" y="113136"/>
                  </a:lnTo>
                  <a:lnTo>
                    <a:pt x="113126" y="80687"/>
                  </a:lnTo>
                  <a:lnTo>
                    <a:pt x="149822" y="52997"/>
                  </a:lnTo>
                  <a:lnTo>
                    <a:pt x="190260" y="30574"/>
                  </a:lnTo>
                  <a:lnTo>
                    <a:pt x="233930" y="13927"/>
                  </a:lnTo>
                  <a:lnTo>
                    <a:pt x="280323" y="3566"/>
                  </a:lnTo>
                  <a:lnTo>
                    <a:pt x="328932" y="0"/>
                  </a:lnTo>
                  <a:lnTo>
                    <a:pt x="377543" y="3566"/>
                  </a:lnTo>
                  <a:lnTo>
                    <a:pt x="423939" y="13927"/>
                  </a:lnTo>
                  <a:lnTo>
                    <a:pt x="467610" y="30574"/>
                  </a:lnTo>
                  <a:lnTo>
                    <a:pt x="508049" y="52997"/>
                  </a:lnTo>
                  <a:lnTo>
                    <a:pt x="544747" y="80687"/>
                  </a:lnTo>
                  <a:lnTo>
                    <a:pt x="577194" y="113136"/>
                  </a:lnTo>
                  <a:lnTo>
                    <a:pt x="604883" y="149834"/>
                  </a:lnTo>
                  <a:lnTo>
                    <a:pt x="627304" y="190273"/>
                  </a:lnTo>
                  <a:lnTo>
                    <a:pt x="643948" y="233943"/>
                  </a:lnTo>
                  <a:lnTo>
                    <a:pt x="654308" y="280336"/>
                  </a:lnTo>
                  <a:lnTo>
                    <a:pt x="657875" y="328942"/>
                  </a:lnTo>
                  <a:close/>
                </a:path>
              </a:pathLst>
            </a:custGeom>
            <a:ln w="82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53017" y="1992851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13"/>
                  </a:lnTo>
                  <a:lnTo>
                    <a:pt x="145872" y="42913"/>
                  </a:lnTo>
                  <a:lnTo>
                    <a:pt x="141198" y="47599"/>
                  </a:lnTo>
                  <a:lnTo>
                    <a:pt x="141198" y="51371"/>
                  </a:lnTo>
                  <a:lnTo>
                    <a:pt x="145872" y="56045"/>
                  </a:lnTo>
                  <a:lnTo>
                    <a:pt x="149656" y="56045"/>
                  </a:lnTo>
                  <a:lnTo>
                    <a:pt x="151993" y="53708"/>
                  </a:lnTo>
                  <a:lnTo>
                    <a:pt x="154330" y="51371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83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83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440" y="1551008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693215" y="8783460"/>
            <a:ext cx="148971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Совместное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93215" y="9021104"/>
            <a:ext cx="173418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производство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67008" y="1812989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532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1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3925354" y="178292"/>
            <a:ext cx="395859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«Дебют»</a:t>
            </a:r>
            <a:endParaRPr sz="42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184" y="2289685"/>
            <a:ext cx="10140315" cy="7136765"/>
            <a:chOff x="748184" y="2289685"/>
            <a:chExt cx="10140315" cy="7136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84" y="2289685"/>
              <a:ext cx="10139866" cy="71364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87301" y="4966544"/>
              <a:ext cx="3423285" cy="2628900"/>
            </a:xfrm>
            <a:custGeom>
              <a:avLst/>
              <a:gdLst/>
              <a:ahLst/>
              <a:cxnLst/>
              <a:rect l="l" t="t" r="r" b="b"/>
              <a:pathLst>
                <a:path w="3423284" h="2628900">
                  <a:moveTo>
                    <a:pt x="171919" y="2628900"/>
                  </a:moveTo>
                  <a:lnTo>
                    <a:pt x="160705" y="2603500"/>
                  </a:lnTo>
                  <a:lnTo>
                    <a:pt x="154876" y="2628900"/>
                  </a:lnTo>
                  <a:lnTo>
                    <a:pt x="171919" y="2628900"/>
                  </a:lnTo>
                  <a:close/>
                </a:path>
                <a:path w="3423284" h="2628900">
                  <a:moveTo>
                    <a:pt x="174675" y="2213356"/>
                  </a:moveTo>
                  <a:lnTo>
                    <a:pt x="161505" y="2175256"/>
                  </a:lnTo>
                  <a:lnTo>
                    <a:pt x="152996" y="2175256"/>
                  </a:lnTo>
                  <a:lnTo>
                    <a:pt x="149606" y="2187956"/>
                  </a:lnTo>
                  <a:lnTo>
                    <a:pt x="174675" y="2213356"/>
                  </a:lnTo>
                  <a:close/>
                </a:path>
                <a:path w="3423284" h="2628900">
                  <a:moveTo>
                    <a:pt x="684504" y="2362200"/>
                  </a:moveTo>
                  <a:lnTo>
                    <a:pt x="610882" y="2362200"/>
                  </a:lnTo>
                  <a:lnTo>
                    <a:pt x="593128" y="2362200"/>
                  </a:lnTo>
                  <a:lnTo>
                    <a:pt x="453440" y="2425700"/>
                  </a:lnTo>
                  <a:lnTo>
                    <a:pt x="453758" y="2426398"/>
                  </a:lnTo>
                  <a:lnTo>
                    <a:pt x="379056" y="2451100"/>
                  </a:lnTo>
                  <a:lnTo>
                    <a:pt x="391185" y="2482875"/>
                  </a:lnTo>
                  <a:lnTo>
                    <a:pt x="386727" y="2475217"/>
                  </a:lnTo>
                  <a:lnTo>
                    <a:pt x="379056" y="2451100"/>
                  </a:lnTo>
                  <a:lnTo>
                    <a:pt x="372681" y="2451100"/>
                  </a:lnTo>
                  <a:lnTo>
                    <a:pt x="256082" y="2533561"/>
                  </a:lnTo>
                  <a:lnTo>
                    <a:pt x="254241" y="2527300"/>
                  </a:lnTo>
                  <a:lnTo>
                    <a:pt x="162433" y="2560701"/>
                  </a:lnTo>
                  <a:lnTo>
                    <a:pt x="171805" y="2530856"/>
                  </a:lnTo>
                  <a:lnTo>
                    <a:pt x="187756" y="2480056"/>
                  </a:lnTo>
                  <a:lnTo>
                    <a:pt x="186969" y="2479764"/>
                  </a:lnTo>
                  <a:lnTo>
                    <a:pt x="207822" y="2416556"/>
                  </a:lnTo>
                  <a:lnTo>
                    <a:pt x="210070" y="2416556"/>
                  </a:lnTo>
                  <a:lnTo>
                    <a:pt x="210070" y="2403856"/>
                  </a:lnTo>
                  <a:lnTo>
                    <a:pt x="210070" y="2327656"/>
                  </a:lnTo>
                  <a:lnTo>
                    <a:pt x="210070" y="2289556"/>
                  </a:lnTo>
                  <a:lnTo>
                    <a:pt x="207060" y="2276856"/>
                  </a:lnTo>
                  <a:lnTo>
                    <a:pt x="201574" y="2276856"/>
                  </a:lnTo>
                  <a:lnTo>
                    <a:pt x="182829" y="2254135"/>
                  </a:lnTo>
                  <a:lnTo>
                    <a:pt x="199732" y="2238756"/>
                  </a:lnTo>
                  <a:lnTo>
                    <a:pt x="196596" y="2235581"/>
                  </a:lnTo>
                  <a:lnTo>
                    <a:pt x="222770" y="2226056"/>
                  </a:lnTo>
                  <a:lnTo>
                    <a:pt x="209600" y="2194318"/>
                  </a:lnTo>
                  <a:lnTo>
                    <a:pt x="212420" y="2196147"/>
                  </a:lnTo>
                  <a:lnTo>
                    <a:pt x="222770" y="2226056"/>
                  </a:lnTo>
                  <a:lnTo>
                    <a:pt x="229412" y="2226056"/>
                  </a:lnTo>
                  <a:lnTo>
                    <a:pt x="235102" y="2213356"/>
                  </a:lnTo>
                  <a:lnTo>
                    <a:pt x="239064" y="2213356"/>
                  </a:lnTo>
                  <a:lnTo>
                    <a:pt x="257683" y="2187956"/>
                  </a:lnTo>
                  <a:lnTo>
                    <a:pt x="266992" y="2175256"/>
                  </a:lnTo>
                  <a:lnTo>
                    <a:pt x="247345" y="2162556"/>
                  </a:lnTo>
                  <a:lnTo>
                    <a:pt x="214160" y="2141118"/>
                  </a:lnTo>
                  <a:lnTo>
                    <a:pt x="237540" y="2149868"/>
                  </a:lnTo>
                  <a:lnTo>
                    <a:pt x="266992" y="2175256"/>
                  </a:lnTo>
                  <a:lnTo>
                    <a:pt x="268947" y="2162556"/>
                  </a:lnTo>
                  <a:lnTo>
                    <a:pt x="271437" y="2162556"/>
                  </a:lnTo>
                  <a:lnTo>
                    <a:pt x="274929" y="2149856"/>
                  </a:lnTo>
                  <a:lnTo>
                    <a:pt x="278422" y="2137156"/>
                  </a:lnTo>
                  <a:lnTo>
                    <a:pt x="285407" y="2111756"/>
                  </a:lnTo>
                  <a:lnTo>
                    <a:pt x="287197" y="2105253"/>
                  </a:lnTo>
                  <a:lnTo>
                    <a:pt x="356158" y="2048256"/>
                  </a:lnTo>
                  <a:lnTo>
                    <a:pt x="367461" y="2048256"/>
                  </a:lnTo>
                  <a:lnTo>
                    <a:pt x="369544" y="2035556"/>
                  </a:lnTo>
                  <a:lnTo>
                    <a:pt x="379069" y="1997456"/>
                  </a:lnTo>
                  <a:lnTo>
                    <a:pt x="404456" y="1895856"/>
                  </a:lnTo>
                  <a:lnTo>
                    <a:pt x="405625" y="1895856"/>
                  </a:lnTo>
                  <a:lnTo>
                    <a:pt x="405625" y="1883156"/>
                  </a:lnTo>
                  <a:lnTo>
                    <a:pt x="405625" y="1781556"/>
                  </a:lnTo>
                  <a:lnTo>
                    <a:pt x="405625" y="1756156"/>
                  </a:lnTo>
                  <a:lnTo>
                    <a:pt x="403390" y="1743456"/>
                  </a:lnTo>
                  <a:lnTo>
                    <a:pt x="399237" y="1743456"/>
                  </a:lnTo>
                  <a:lnTo>
                    <a:pt x="374802" y="1705356"/>
                  </a:lnTo>
                  <a:lnTo>
                    <a:pt x="353009" y="1705356"/>
                  </a:lnTo>
                  <a:lnTo>
                    <a:pt x="292303" y="1705356"/>
                  </a:lnTo>
                  <a:lnTo>
                    <a:pt x="334810" y="1771624"/>
                  </a:lnTo>
                  <a:lnTo>
                    <a:pt x="334810" y="1887766"/>
                  </a:lnTo>
                  <a:lnTo>
                    <a:pt x="306006" y="2003044"/>
                  </a:lnTo>
                  <a:lnTo>
                    <a:pt x="237629" y="2048256"/>
                  </a:lnTo>
                  <a:lnTo>
                    <a:pt x="258483" y="2080006"/>
                  </a:lnTo>
                  <a:lnTo>
                    <a:pt x="254596" y="2079282"/>
                  </a:lnTo>
                  <a:lnTo>
                    <a:pt x="237629" y="2048256"/>
                  </a:lnTo>
                  <a:lnTo>
                    <a:pt x="231368" y="2060956"/>
                  </a:lnTo>
                  <a:lnTo>
                    <a:pt x="226771" y="2060956"/>
                  </a:lnTo>
                  <a:lnTo>
                    <a:pt x="224561" y="2073656"/>
                  </a:lnTo>
                  <a:lnTo>
                    <a:pt x="203606" y="2137156"/>
                  </a:lnTo>
                  <a:lnTo>
                    <a:pt x="207086" y="2138464"/>
                  </a:lnTo>
                  <a:lnTo>
                    <a:pt x="186880" y="2166035"/>
                  </a:lnTo>
                  <a:lnTo>
                    <a:pt x="161505" y="2175256"/>
                  </a:lnTo>
                  <a:lnTo>
                    <a:pt x="179222" y="2217978"/>
                  </a:lnTo>
                  <a:lnTo>
                    <a:pt x="149606" y="2187956"/>
                  </a:lnTo>
                  <a:lnTo>
                    <a:pt x="107708" y="2226056"/>
                  </a:lnTo>
                  <a:lnTo>
                    <a:pt x="100228" y="2238756"/>
                  </a:lnTo>
                  <a:lnTo>
                    <a:pt x="97396" y="2251456"/>
                  </a:lnTo>
                  <a:lnTo>
                    <a:pt x="99250" y="2264156"/>
                  </a:lnTo>
                  <a:lnTo>
                    <a:pt x="105867" y="2276856"/>
                  </a:lnTo>
                  <a:lnTo>
                    <a:pt x="139268" y="2317356"/>
                  </a:lnTo>
                  <a:lnTo>
                    <a:pt x="139268" y="2409291"/>
                  </a:lnTo>
                  <a:lnTo>
                    <a:pt x="120561" y="2454656"/>
                  </a:lnTo>
                  <a:lnTo>
                    <a:pt x="119672" y="2454656"/>
                  </a:lnTo>
                  <a:lnTo>
                    <a:pt x="97853" y="2534018"/>
                  </a:lnTo>
                  <a:lnTo>
                    <a:pt x="46634" y="2541181"/>
                  </a:lnTo>
                  <a:lnTo>
                    <a:pt x="40830" y="2540000"/>
                  </a:lnTo>
                  <a:lnTo>
                    <a:pt x="26771" y="2540000"/>
                  </a:lnTo>
                  <a:lnTo>
                    <a:pt x="23304" y="2543556"/>
                  </a:lnTo>
                  <a:lnTo>
                    <a:pt x="16408" y="2543556"/>
                  </a:lnTo>
                  <a:lnTo>
                    <a:pt x="6438" y="2556256"/>
                  </a:lnTo>
                  <a:lnTo>
                    <a:pt x="647" y="2568956"/>
                  </a:lnTo>
                  <a:lnTo>
                    <a:pt x="190" y="2577795"/>
                  </a:lnTo>
                  <a:lnTo>
                    <a:pt x="76" y="2578100"/>
                  </a:lnTo>
                  <a:lnTo>
                    <a:pt x="114" y="2579306"/>
                  </a:lnTo>
                  <a:lnTo>
                    <a:pt x="0" y="2581656"/>
                  </a:lnTo>
                  <a:lnTo>
                    <a:pt x="228" y="2582265"/>
                  </a:lnTo>
                  <a:lnTo>
                    <a:pt x="546" y="2590800"/>
                  </a:lnTo>
                  <a:lnTo>
                    <a:pt x="6172" y="2603500"/>
                  </a:lnTo>
                  <a:lnTo>
                    <a:pt x="11480" y="2603500"/>
                  </a:lnTo>
                  <a:lnTo>
                    <a:pt x="14071" y="2607056"/>
                  </a:lnTo>
                  <a:lnTo>
                    <a:pt x="19697" y="2607056"/>
                  </a:lnTo>
                  <a:lnTo>
                    <a:pt x="29159" y="2616200"/>
                  </a:lnTo>
                  <a:lnTo>
                    <a:pt x="154876" y="2628900"/>
                  </a:lnTo>
                  <a:lnTo>
                    <a:pt x="160705" y="2597150"/>
                  </a:lnTo>
                  <a:lnTo>
                    <a:pt x="171919" y="2628900"/>
                  </a:lnTo>
                  <a:lnTo>
                    <a:pt x="276669" y="2603500"/>
                  </a:lnTo>
                  <a:lnTo>
                    <a:pt x="279222" y="2590800"/>
                  </a:lnTo>
                  <a:lnTo>
                    <a:pt x="283946" y="2590800"/>
                  </a:lnTo>
                  <a:lnTo>
                    <a:pt x="409663" y="2514600"/>
                  </a:lnTo>
                  <a:lnTo>
                    <a:pt x="408635" y="2512834"/>
                  </a:lnTo>
                  <a:lnTo>
                    <a:pt x="480123" y="2489200"/>
                  </a:lnTo>
                  <a:lnTo>
                    <a:pt x="482549" y="2489200"/>
                  </a:lnTo>
                  <a:lnTo>
                    <a:pt x="475272" y="2476500"/>
                  </a:lnTo>
                  <a:lnTo>
                    <a:pt x="470420" y="2463800"/>
                  </a:lnTo>
                  <a:lnTo>
                    <a:pt x="467995" y="2457450"/>
                  </a:lnTo>
                  <a:lnTo>
                    <a:pt x="482549" y="2489200"/>
                  </a:lnTo>
                  <a:lnTo>
                    <a:pt x="617486" y="2427859"/>
                  </a:lnTo>
                  <a:lnTo>
                    <a:pt x="681291" y="2438400"/>
                  </a:lnTo>
                  <a:lnTo>
                    <a:pt x="684504" y="2438400"/>
                  </a:lnTo>
                  <a:lnTo>
                    <a:pt x="684504" y="2400300"/>
                  </a:lnTo>
                  <a:lnTo>
                    <a:pt x="684504" y="2362200"/>
                  </a:lnTo>
                  <a:close/>
                </a:path>
                <a:path w="3423284" h="2628900">
                  <a:moveTo>
                    <a:pt x="723684" y="1222756"/>
                  </a:moveTo>
                  <a:lnTo>
                    <a:pt x="688759" y="1210056"/>
                  </a:lnTo>
                  <a:lnTo>
                    <a:pt x="670534" y="1235456"/>
                  </a:lnTo>
                  <a:lnTo>
                    <a:pt x="695591" y="1260856"/>
                  </a:lnTo>
                  <a:lnTo>
                    <a:pt x="670521" y="1235456"/>
                  </a:lnTo>
                  <a:lnTo>
                    <a:pt x="688759" y="1210056"/>
                  </a:lnTo>
                  <a:lnTo>
                    <a:pt x="677735" y="1197356"/>
                  </a:lnTo>
                  <a:lnTo>
                    <a:pt x="655116" y="1197356"/>
                  </a:lnTo>
                  <a:lnTo>
                    <a:pt x="645464" y="1210056"/>
                  </a:lnTo>
                  <a:lnTo>
                    <a:pt x="477850" y="1375156"/>
                  </a:lnTo>
                  <a:lnTo>
                    <a:pt x="472401" y="1387856"/>
                  </a:lnTo>
                  <a:lnTo>
                    <a:pt x="468922" y="1387856"/>
                  </a:lnTo>
                  <a:lnTo>
                    <a:pt x="467525" y="1400556"/>
                  </a:lnTo>
                  <a:lnTo>
                    <a:pt x="468350" y="1413256"/>
                  </a:lnTo>
                  <a:lnTo>
                    <a:pt x="502907" y="1400556"/>
                  </a:lnTo>
                  <a:lnTo>
                    <a:pt x="508215" y="1405940"/>
                  </a:lnTo>
                  <a:lnTo>
                    <a:pt x="468350" y="1413256"/>
                  </a:lnTo>
                  <a:lnTo>
                    <a:pt x="480974" y="1470621"/>
                  </a:lnTo>
                  <a:lnTo>
                    <a:pt x="476554" y="1510817"/>
                  </a:lnTo>
                  <a:lnTo>
                    <a:pt x="313855" y="1629156"/>
                  </a:lnTo>
                  <a:lnTo>
                    <a:pt x="335305" y="1660918"/>
                  </a:lnTo>
                  <a:lnTo>
                    <a:pt x="329895" y="1657667"/>
                  </a:lnTo>
                  <a:lnTo>
                    <a:pt x="313855" y="1629156"/>
                  </a:lnTo>
                  <a:lnTo>
                    <a:pt x="309537" y="1641856"/>
                  </a:lnTo>
                  <a:lnTo>
                    <a:pt x="303618" y="1641856"/>
                  </a:lnTo>
                  <a:lnTo>
                    <a:pt x="289648" y="1679956"/>
                  </a:lnTo>
                  <a:lnTo>
                    <a:pt x="286588" y="1679956"/>
                  </a:lnTo>
                  <a:lnTo>
                    <a:pt x="286029" y="1692656"/>
                  </a:lnTo>
                  <a:lnTo>
                    <a:pt x="287947" y="1705356"/>
                  </a:lnTo>
                  <a:lnTo>
                    <a:pt x="292303" y="1705356"/>
                  </a:lnTo>
                  <a:lnTo>
                    <a:pt x="321322" y="1692668"/>
                  </a:lnTo>
                  <a:lnTo>
                    <a:pt x="353009" y="1705356"/>
                  </a:lnTo>
                  <a:lnTo>
                    <a:pt x="321335" y="1692656"/>
                  </a:lnTo>
                  <a:lnTo>
                    <a:pt x="356755" y="1692656"/>
                  </a:lnTo>
                  <a:lnTo>
                    <a:pt x="359981" y="1692656"/>
                  </a:lnTo>
                  <a:lnTo>
                    <a:pt x="353009" y="1705356"/>
                  </a:lnTo>
                  <a:lnTo>
                    <a:pt x="359994" y="1692656"/>
                  </a:lnTo>
                  <a:lnTo>
                    <a:pt x="366649" y="1692656"/>
                  </a:lnTo>
                  <a:lnTo>
                    <a:pt x="363296" y="1687423"/>
                  </a:lnTo>
                  <a:lnTo>
                    <a:pt x="388493" y="1667256"/>
                  </a:lnTo>
                  <a:lnTo>
                    <a:pt x="531342" y="1552956"/>
                  </a:lnTo>
                  <a:lnTo>
                    <a:pt x="536587" y="1552956"/>
                  </a:lnTo>
                  <a:lnTo>
                    <a:pt x="540702" y="1540256"/>
                  </a:lnTo>
                  <a:lnTo>
                    <a:pt x="543572" y="1540256"/>
                  </a:lnTo>
                  <a:lnTo>
                    <a:pt x="545084" y="1527556"/>
                  </a:lnTo>
                  <a:lnTo>
                    <a:pt x="547878" y="1502156"/>
                  </a:lnTo>
                  <a:lnTo>
                    <a:pt x="550672" y="1476756"/>
                  </a:lnTo>
                  <a:lnTo>
                    <a:pt x="552069" y="1464056"/>
                  </a:lnTo>
                  <a:lnTo>
                    <a:pt x="551446" y="1464056"/>
                  </a:lnTo>
                  <a:lnTo>
                    <a:pt x="543064" y="1425956"/>
                  </a:lnTo>
                  <a:lnTo>
                    <a:pt x="540385" y="1413738"/>
                  </a:lnTo>
                  <a:lnTo>
                    <a:pt x="553758" y="1400556"/>
                  </a:lnTo>
                  <a:lnTo>
                    <a:pt x="677189" y="1278978"/>
                  </a:lnTo>
                  <a:lnTo>
                    <a:pt x="687197" y="1286256"/>
                  </a:lnTo>
                  <a:lnTo>
                    <a:pt x="705446" y="1254506"/>
                  </a:lnTo>
                  <a:lnTo>
                    <a:pt x="723684" y="1222756"/>
                  </a:lnTo>
                  <a:close/>
                </a:path>
                <a:path w="3423284" h="2628900">
                  <a:moveTo>
                    <a:pt x="759269" y="1286256"/>
                  </a:moveTo>
                  <a:lnTo>
                    <a:pt x="747344" y="1260881"/>
                  </a:lnTo>
                  <a:lnTo>
                    <a:pt x="747344" y="1286256"/>
                  </a:lnTo>
                  <a:lnTo>
                    <a:pt x="759269" y="1286256"/>
                  </a:lnTo>
                  <a:close/>
                </a:path>
                <a:path w="3423284" h="2628900">
                  <a:moveTo>
                    <a:pt x="1255318" y="2247900"/>
                  </a:moveTo>
                  <a:lnTo>
                    <a:pt x="1241780" y="2247900"/>
                  </a:lnTo>
                  <a:lnTo>
                    <a:pt x="1243203" y="2273300"/>
                  </a:lnTo>
                  <a:lnTo>
                    <a:pt x="1255318" y="2247900"/>
                  </a:lnTo>
                  <a:close/>
                </a:path>
                <a:path w="3423284" h="2628900">
                  <a:moveTo>
                    <a:pt x="1342466" y="2336800"/>
                  </a:moveTo>
                  <a:lnTo>
                    <a:pt x="1320038" y="2311400"/>
                  </a:lnTo>
                  <a:lnTo>
                    <a:pt x="1307896" y="2336800"/>
                  </a:lnTo>
                  <a:lnTo>
                    <a:pt x="1342466" y="2336800"/>
                  </a:lnTo>
                  <a:close/>
                </a:path>
                <a:path w="3423284" h="2628900">
                  <a:moveTo>
                    <a:pt x="1372895" y="803656"/>
                  </a:moveTo>
                  <a:lnTo>
                    <a:pt x="1340980" y="790956"/>
                  </a:lnTo>
                  <a:lnTo>
                    <a:pt x="1366024" y="816356"/>
                  </a:lnTo>
                  <a:lnTo>
                    <a:pt x="1368856" y="803656"/>
                  </a:lnTo>
                  <a:lnTo>
                    <a:pt x="1372895" y="803656"/>
                  </a:lnTo>
                  <a:close/>
                </a:path>
                <a:path w="3423284" h="2628900">
                  <a:moveTo>
                    <a:pt x="1456702" y="625856"/>
                  </a:moveTo>
                  <a:lnTo>
                    <a:pt x="1392834" y="600506"/>
                  </a:lnTo>
                  <a:lnTo>
                    <a:pt x="1309039" y="765556"/>
                  </a:lnTo>
                  <a:lnTo>
                    <a:pt x="1313281" y="768096"/>
                  </a:lnTo>
                  <a:lnTo>
                    <a:pt x="1197203" y="879856"/>
                  </a:lnTo>
                  <a:lnTo>
                    <a:pt x="1198372" y="881049"/>
                  </a:lnTo>
                  <a:lnTo>
                    <a:pt x="1073099" y="984605"/>
                  </a:lnTo>
                  <a:lnTo>
                    <a:pt x="1073099" y="1044956"/>
                  </a:lnTo>
                  <a:lnTo>
                    <a:pt x="1068590" y="1032256"/>
                  </a:lnTo>
                  <a:lnTo>
                    <a:pt x="1073099" y="1044956"/>
                  </a:lnTo>
                  <a:lnTo>
                    <a:pt x="1073099" y="984605"/>
                  </a:lnTo>
                  <a:lnTo>
                    <a:pt x="1056551" y="998270"/>
                  </a:lnTo>
                  <a:lnTo>
                    <a:pt x="1055103" y="994156"/>
                  </a:lnTo>
                  <a:lnTo>
                    <a:pt x="936371" y="1044956"/>
                  </a:lnTo>
                  <a:lnTo>
                    <a:pt x="936828" y="1046048"/>
                  </a:lnTo>
                  <a:lnTo>
                    <a:pt x="879322" y="1057656"/>
                  </a:lnTo>
                  <a:lnTo>
                    <a:pt x="868172" y="1070356"/>
                  </a:lnTo>
                  <a:lnTo>
                    <a:pt x="859409" y="1070356"/>
                  </a:lnTo>
                  <a:lnTo>
                    <a:pt x="853668" y="1083056"/>
                  </a:lnTo>
                  <a:lnTo>
                    <a:pt x="851611" y="1095756"/>
                  </a:lnTo>
                  <a:lnTo>
                    <a:pt x="851611" y="1129068"/>
                  </a:lnTo>
                  <a:lnTo>
                    <a:pt x="823658" y="1188377"/>
                  </a:lnTo>
                  <a:lnTo>
                    <a:pt x="735418" y="1222768"/>
                  </a:lnTo>
                  <a:lnTo>
                    <a:pt x="723684" y="1222768"/>
                  </a:lnTo>
                  <a:lnTo>
                    <a:pt x="705446" y="1254506"/>
                  </a:lnTo>
                  <a:lnTo>
                    <a:pt x="705446" y="1260856"/>
                  </a:lnTo>
                  <a:lnTo>
                    <a:pt x="687197" y="1286256"/>
                  </a:lnTo>
                  <a:lnTo>
                    <a:pt x="705446" y="1286256"/>
                  </a:lnTo>
                  <a:lnTo>
                    <a:pt x="747331" y="1286256"/>
                  </a:lnTo>
                  <a:lnTo>
                    <a:pt x="747344" y="1260856"/>
                  </a:lnTo>
                  <a:lnTo>
                    <a:pt x="747344" y="1254506"/>
                  </a:lnTo>
                  <a:lnTo>
                    <a:pt x="759269" y="1286256"/>
                  </a:lnTo>
                  <a:lnTo>
                    <a:pt x="857046" y="1248156"/>
                  </a:lnTo>
                  <a:lnTo>
                    <a:pt x="873201" y="1248156"/>
                  </a:lnTo>
                  <a:lnTo>
                    <a:pt x="876795" y="1235456"/>
                  </a:lnTo>
                  <a:lnTo>
                    <a:pt x="900747" y="1184656"/>
                  </a:lnTo>
                  <a:lnTo>
                    <a:pt x="918705" y="1146556"/>
                  </a:lnTo>
                  <a:lnTo>
                    <a:pt x="887018" y="1133856"/>
                  </a:lnTo>
                  <a:lnTo>
                    <a:pt x="918705" y="1146556"/>
                  </a:lnTo>
                  <a:lnTo>
                    <a:pt x="922426" y="1146556"/>
                  </a:lnTo>
                  <a:lnTo>
                    <a:pt x="922426" y="1128268"/>
                  </a:lnTo>
                  <a:lnTo>
                    <a:pt x="957580" y="1121156"/>
                  </a:lnTo>
                  <a:lnTo>
                    <a:pt x="959561" y="1121156"/>
                  </a:lnTo>
                  <a:lnTo>
                    <a:pt x="961504" y="1108456"/>
                  </a:lnTo>
                  <a:lnTo>
                    <a:pt x="963383" y="1108456"/>
                  </a:lnTo>
                  <a:lnTo>
                    <a:pt x="949883" y="1083081"/>
                  </a:lnTo>
                  <a:lnTo>
                    <a:pt x="947458" y="1071016"/>
                  </a:lnTo>
                  <a:lnTo>
                    <a:pt x="963383" y="1108456"/>
                  </a:lnTo>
                  <a:lnTo>
                    <a:pt x="1082103" y="1070356"/>
                  </a:lnTo>
                  <a:lnTo>
                    <a:pt x="1085342" y="1057656"/>
                  </a:lnTo>
                  <a:lnTo>
                    <a:pt x="1091057" y="1057656"/>
                  </a:lnTo>
                  <a:lnTo>
                    <a:pt x="1244688" y="930656"/>
                  </a:lnTo>
                  <a:lnTo>
                    <a:pt x="1222248" y="905256"/>
                  </a:lnTo>
                  <a:lnTo>
                    <a:pt x="1244688" y="930656"/>
                  </a:lnTo>
                  <a:lnTo>
                    <a:pt x="1247305" y="930656"/>
                  </a:lnTo>
                  <a:lnTo>
                    <a:pt x="1300073" y="879856"/>
                  </a:lnTo>
                  <a:lnTo>
                    <a:pt x="1366024" y="816356"/>
                  </a:lnTo>
                  <a:lnTo>
                    <a:pt x="1325753" y="775538"/>
                  </a:lnTo>
                  <a:lnTo>
                    <a:pt x="1372895" y="803656"/>
                  </a:lnTo>
                  <a:lnTo>
                    <a:pt x="1390853" y="765556"/>
                  </a:lnTo>
                  <a:lnTo>
                    <a:pt x="1456702" y="625856"/>
                  </a:lnTo>
                  <a:close/>
                </a:path>
                <a:path w="3423284" h="2628900">
                  <a:moveTo>
                    <a:pt x="1456829" y="625856"/>
                  </a:moveTo>
                  <a:lnTo>
                    <a:pt x="1424787" y="613156"/>
                  </a:lnTo>
                  <a:lnTo>
                    <a:pt x="1456702" y="625856"/>
                  </a:lnTo>
                  <a:lnTo>
                    <a:pt x="1456829" y="625856"/>
                  </a:lnTo>
                  <a:close/>
                </a:path>
                <a:path w="3423284" h="2628900">
                  <a:moveTo>
                    <a:pt x="1606816" y="244856"/>
                  </a:moveTo>
                  <a:lnTo>
                    <a:pt x="1603616" y="232156"/>
                  </a:lnTo>
                  <a:lnTo>
                    <a:pt x="1595691" y="219456"/>
                  </a:lnTo>
                  <a:lnTo>
                    <a:pt x="1583740" y="219456"/>
                  </a:lnTo>
                  <a:lnTo>
                    <a:pt x="1569859" y="206756"/>
                  </a:lnTo>
                  <a:lnTo>
                    <a:pt x="1556677" y="219456"/>
                  </a:lnTo>
                  <a:lnTo>
                    <a:pt x="1545653" y="219456"/>
                  </a:lnTo>
                  <a:lnTo>
                    <a:pt x="1538262" y="232156"/>
                  </a:lnTo>
                  <a:lnTo>
                    <a:pt x="1451406" y="475132"/>
                  </a:lnTo>
                  <a:lnTo>
                    <a:pt x="1448600" y="473456"/>
                  </a:lnTo>
                  <a:lnTo>
                    <a:pt x="1392732" y="600456"/>
                  </a:lnTo>
                  <a:lnTo>
                    <a:pt x="1424787" y="613156"/>
                  </a:lnTo>
                  <a:lnTo>
                    <a:pt x="1392859" y="600456"/>
                  </a:lnTo>
                  <a:lnTo>
                    <a:pt x="1456829" y="625856"/>
                  </a:lnTo>
                  <a:lnTo>
                    <a:pt x="1469250" y="600456"/>
                  </a:lnTo>
                  <a:lnTo>
                    <a:pt x="1512709" y="511556"/>
                  </a:lnTo>
                  <a:lnTo>
                    <a:pt x="1513852" y="511556"/>
                  </a:lnTo>
                  <a:lnTo>
                    <a:pt x="1604645" y="257556"/>
                  </a:lnTo>
                  <a:lnTo>
                    <a:pt x="1606816" y="244856"/>
                  </a:lnTo>
                  <a:close/>
                </a:path>
                <a:path w="3423284" h="2628900">
                  <a:moveTo>
                    <a:pt x="1750275" y="2120900"/>
                  </a:moveTo>
                  <a:lnTo>
                    <a:pt x="1739061" y="2082850"/>
                  </a:lnTo>
                  <a:lnTo>
                    <a:pt x="1742579" y="2120900"/>
                  </a:lnTo>
                  <a:lnTo>
                    <a:pt x="1750275" y="2120900"/>
                  </a:lnTo>
                  <a:close/>
                </a:path>
                <a:path w="3423284" h="2628900">
                  <a:moveTo>
                    <a:pt x="2187918" y="1943100"/>
                  </a:moveTo>
                  <a:lnTo>
                    <a:pt x="2172043" y="1911337"/>
                  </a:lnTo>
                  <a:lnTo>
                    <a:pt x="2172043" y="1879600"/>
                  </a:lnTo>
                  <a:lnTo>
                    <a:pt x="2156206" y="1879600"/>
                  </a:lnTo>
                  <a:lnTo>
                    <a:pt x="2072386" y="1917700"/>
                  </a:lnTo>
                  <a:lnTo>
                    <a:pt x="2072957" y="1918855"/>
                  </a:lnTo>
                  <a:lnTo>
                    <a:pt x="2005241" y="1955800"/>
                  </a:lnTo>
                  <a:lnTo>
                    <a:pt x="2004593" y="1955800"/>
                  </a:lnTo>
                  <a:lnTo>
                    <a:pt x="2007349" y="1960880"/>
                  </a:lnTo>
                  <a:lnTo>
                    <a:pt x="2018525" y="1987804"/>
                  </a:lnTo>
                  <a:lnTo>
                    <a:pt x="2004593" y="1955800"/>
                  </a:lnTo>
                  <a:lnTo>
                    <a:pt x="1836839" y="2026208"/>
                  </a:lnTo>
                  <a:lnTo>
                    <a:pt x="1836839" y="2019300"/>
                  </a:lnTo>
                  <a:lnTo>
                    <a:pt x="1801914" y="2019300"/>
                  </a:lnTo>
                  <a:lnTo>
                    <a:pt x="1798104" y="2019300"/>
                  </a:lnTo>
                  <a:lnTo>
                    <a:pt x="1794306" y="2032000"/>
                  </a:lnTo>
                  <a:lnTo>
                    <a:pt x="1790700" y="2032000"/>
                  </a:lnTo>
                  <a:lnTo>
                    <a:pt x="1801914" y="2057400"/>
                  </a:lnTo>
                  <a:lnTo>
                    <a:pt x="1801914" y="2063750"/>
                  </a:lnTo>
                  <a:lnTo>
                    <a:pt x="1795183" y="2044700"/>
                  </a:lnTo>
                  <a:lnTo>
                    <a:pt x="1790700" y="2032000"/>
                  </a:lnTo>
                  <a:lnTo>
                    <a:pt x="1727847" y="2044700"/>
                  </a:lnTo>
                  <a:lnTo>
                    <a:pt x="1728228" y="2046033"/>
                  </a:lnTo>
                  <a:lnTo>
                    <a:pt x="1665681" y="2057400"/>
                  </a:lnTo>
                  <a:lnTo>
                    <a:pt x="1662874" y="2057400"/>
                  </a:lnTo>
                  <a:lnTo>
                    <a:pt x="1667941" y="2077720"/>
                  </a:lnTo>
                  <a:lnTo>
                    <a:pt x="1669211" y="2089150"/>
                  </a:lnTo>
                  <a:lnTo>
                    <a:pt x="1662874" y="2057400"/>
                  </a:lnTo>
                  <a:lnTo>
                    <a:pt x="1586039" y="2070100"/>
                  </a:lnTo>
                  <a:lnTo>
                    <a:pt x="1592389" y="2101850"/>
                  </a:lnTo>
                  <a:lnTo>
                    <a:pt x="1591030" y="2100021"/>
                  </a:lnTo>
                  <a:lnTo>
                    <a:pt x="1586039" y="2070100"/>
                  </a:lnTo>
                  <a:lnTo>
                    <a:pt x="1568843" y="2070100"/>
                  </a:lnTo>
                  <a:lnTo>
                    <a:pt x="1443139" y="2184400"/>
                  </a:lnTo>
                  <a:lnTo>
                    <a:pt x="1445755" y="2187232"/>
                  </a:lnTo>
                  <a:lnTo>
                    <a:pt x="1383677" y="2209800"/>
                  </a:lnTo>
                  <a:lnTo>
                    <a:pt x="1396834" y="2241537"/>
                  </a:lnTo>
                  <a:lnTo>
                    <a:pt x="1392567" y="2235492"/>
                  </a:lnTo>
                  <a:lnTo>
                    <a:pt x="1383677" y="2209800"/>
                  </a:lnTo>
                  <a:lnTo>
                    <a:pt x="1374406" y="2209800"/>
                  </a:lnTo>
                  <a:lnTo>
                    <a:pt x="1307452" y="2265146"/>
                  </a:lnTo>
                  <a:lnTo>
                    <a:pt x="1255318" y="2247900"/>
                  </a:lnTo>
                  <a:lnTo>
                    <a:pt x="1243203" y="2279650"/>
                  </a:lnTo>
                  <a:lnTo>
                    <a:pt x="1241780" y="2247900"/>
                  </a:lnTo>
                  <a:lnTo>
                    <a:pt x="1070013" y="2247900"/>
                  </a:lnTo>
                  <a:lnTo>
                    <a:pt x="1070013" y="2324100"/>
                  </a:lnTo>
                  <a:lnTo>
                    <a:pt x="1068590" y="2285974"/>
                  </a:lnTo>
                  <a:lnTo>
                    <a:pt x="1070013" y="2324100"/>
                  </a:lnTo>
                  <a:lnTo>
                    <a:pt x="1070013" y="2247900"/>
                  </a:lnTo>
                  <a:lnTo>
                    <a:pt x="1067181" y="2247900"/>
                  </a:lnTo>
                  <a:lnTo>
                    <a:pt x="1061173" y="2247900"/>
                  </a:lnTo>
                  <a:lnTo>
                    <a:pt x="963409" y="2273300"/>
                  </a:lnTo>
                  <a:lnTo>
                    <a:pt x="970826" y="2305050"/>
                  </a:lnTo>
                  <a:lnTo>
                    <a:pt x="972019" y="2310155"/>
                  </a:lnTo>
                  <a:lnTo>
                    <a:pt x="970826" y="2305050"/>
                  </a:lnTo>
                  <a:lnTo>
                    <a:pt x="969098" y="2302535"/>
                  </a:lnTo>
                  <a:lnTo>
                    <a:pt x="963409" y="2273300"/>
                  </a:lnTo>
                  <a:lnTo>
                    <a:pt x="949071" y="2273300"/>
                  </a:lnTo>
                  <a:lnTo>
                    <a:pt x="886218" y="2324100"/>
                  </a:lnTo>
                  <a:lnTo>
                    <a:pt x="888187" y="2326983"/>
                  </a:lnTo>
                  <a:lnTo>
                    <a:pt x="775284" y="2370213"/>
                  </a:lnTo>
                  <a:lnTo>
                    <a:pt x="775284" y="2362200"/>
                  </a:lnTo>
                  <a:lnTo>
                    <a:pt x="687705" y="2362200"/>
                  </a:lnTo>
                  <a:lnTo>
                    <a:pt x="684504" y="2362200"/>
                  </a:lnTo>
                  <a:lnTo>
                    <a:pt x="684504" y="2400236"/>
                  </a:lnTo>
                  <a:lnTo>
                    <a:pt x="684593" y="2399042"/>
                  </a:lnTo>
                  <a:lnTo>
                    <a:pt x="684504" y="2438400"/>
                  </a:lnTo>
                  <a:lnTo>
                    <a:pt x="775271" y="2438400"/>
                  </a:lnTo>
                  <a:lnTo>
                    <a:pt x="775271" y="2406624"/>
                  </a:lnTo>
                  <a:lnTo>
                    <a:pt x="775284" y="2400300"/>
                  </a:lnTo>
                  <a:lnTo>
                    <a:pt x="775284" y="2406650"/>
                  </a:lnTo>
                  <a:lnTo>
                    <a:pt x="775284" y="2438400"/>
                  </a:lnTo>
                  <a:lnTo>
                    <a:pt x="787539" y="2438400"/>
                  </a:lnTo>
                  <a:lnTo>
                    <a:pt x="920242" y="2387600"/>
                  </a:lnTo>
                  <a:lnTo>
                    <a:pt x="907973" y="2355850"/>
                  </a:lnTo>
                  <a:lnTo>
                    <a:pt x="911821" y="2361463"/>
                  </a:lnTo>
                  <a:lnTo>
                    <a:pt x="920242" y="2387600"/>
                  </a:lnTo>
                  <a:lnTo>
                    <a:pt x="929741" y="2387600"/>
                  </a:lnTo>
                  <a:lnTo>
                    <a:pt x="976871" y="2349500"/>
                  </a:lnTo>
                  <a:lnTo>
                    <a:pt x="992581" y="2336800"/>
                  </a:lnTo>
                  <a:lnTo>
                    <a:pt x="991412" y="2335098"/>
                  </a:lnTo>
                  <a:lnTo>
                    <a:pt x="1076032" y="2324100"/>
                  </a:lnTo>
                  <a:lnTo>
                    <a:pt x="1075944" y="2323668"/>
                  </a:lnTo>
                  <a:lnTo>
                    <a:pt x="1233525" y="2312212"/>
                  </a:lnTo>
                  <a:lnTo>
                    <a:pt x="1307896" y="2336800"/>
                  </a:lnTo>
                  <a:lnTo>
                    <a:pt x="1320025" y="2305050"/>
                  </a:lnTo>
                  <a:lnTo>
                    <a:pt x="1342466" y="2336800"/>
                  </a:lnTo>
                  <a:lnTo>
                    <a:pt x="1419288" y="2273300"/>
                  </a:lnTo>
                  <a:lnTo>
                    <a:pt x="1417383" y="2270620"/>
                  </a:lnTo>
                  <a:lnTo>
                    <a:pt x="1479854" y="2247900"/>
                  </a:lnTo>
                  <a:lnTo>
                    <a:pt x="1461922" y="2204656"/>
                  </a:lnTo>
                  <a:lnTo>
                    <a:pt x="1466684" y="2209800"/>
                  </a:lnTo>
                  <a:lnTo>
                    <a:pt x="1479854" y="2247900"/>
                  </a:lnTo>
                  <a:lnTo>
                    <a:pt x="1487182" y="2247900"/>
                  </a:lnTo>
                  <a:lnTo>
                    <a:pt x="1490230" y="2235200"/>
                  </a:lnTo>
                  <a:lnTo>
                    <a:pt x="1553083" y="2184400"/>
                  </a:lnTo>
                  <a:lnTo>
                    <a:pt x="1615935" y="2133600"/>
                  </a:lnTo>
                  <a:lnTo>
                    <a:pt x="1614055" y="2131072"/>
                  </a:lnTo>
                  <a:lnTo>
                    <a:pt x="1675561" y="2120900"/>
                  </a:lnTo>
                  <a:lnTo>
                    <a:pt x="1742579" y="2120900"/>
                  </a:lnTo>
                  <a:lnTo>
                    <a:pt x="1739049" y="2082812"/>
                  </a:lnTo>
                  <a:lnTo>
                    <a:pt x="1735531" y="2044700"/>
                  </a:lnTo>
                  <a:lnTo>
                    <a:pt x="1739049" y="2082800"/>
                  </a:lnTo>
                  <a:lnTo>
                    <a:pt x="1750275" y="2120900"/>
                  </a:lnTo>
                  <a:lnTo>
                    <a:pt x="1813128" y="2095500"/>
                  </a:lnTo>
                  <a:lnTo>
                    <a:pt x="1836839" y="2095500"/>
                  </a:lnTo>
                  <a:lnTo>
                    <a:pt x="1836826" y="2063750"/>
                  </a:lnTo>
                  <a:lnTo>
                    <a:pt x="1836839" y="2095500"/>
                  </a:lnTo>
                  <a:lnTo>
                    <a:pt x="1850644" y="2095500"/>
                  </a:lnTo>
                  <a:lnTo>
                    <a:pt x="2032228" y="2019300"/>
                  </a:lnTo>
                  <a:lnTo>
                    <a:pt x="2032139" y="2019096"/>
                  </a:lnTo>
                  <a:lnTo>
                    <a:pt x="2101418" y="1993900"/>
                  </a:lnTo>
                  <a:lnTo>
                    <a:pt x="2103234" y="1993900"/>
                  </a:lnTo>
                  <a:lnTo>
                    <a:pt x="2104110" y="1981200"/>
                  </a:lnTo>
                  <a:lnTo>
                    <a:pt x="2088248" y="1955825"/>
                  </a:lnTo>
                  <a:lnTo>
                    <a:pt x="2081123" y="1935187"/>
                  </a:lnTo>
                  <a:lnTo>
                    <a:pt x="2104110" y="1981200"/>
                  </a:lnTo>
                  <a:lnTo>
                    <a:pt x="2187918" y="1943100"/>
                  </a:lnTo>
                  <a:close/>
                </a:path>
                <a:path w="3423284" h="2628900">
                  <a:moveTo>
                    <a:pt x="2246909" y="1943100"/>
                  </a:moveTo>
                  <a:lnTo>
                    <a:pt x="2241905" y="1917700"/>
                  </a:lnTo>
                  <a:lnTo>
                    <a:pt x="2241905" y="1943100"/>
                  </a:lnTo>
                  <a:lnTo>
                    <a:pt x="2246909" y="1943100"/>
                  </a:lnTo>
                  <a:close/>
                </a:path>
                <a:path w="3423284" h="2628900">
                  <a:moveTo>
                    <a:pt x="2933306" y="1244600"/>
                  </a:moveTo>
                  <a:lnTo>
                    <a:pt x="2916072" y="1206500"/>
                  </a:lnTo>
                  <a:lnTo>
                    <a:pt x="2914231" y="1206512"/>
                  </a:lnTo>
                  <a:lnTo>
                    <a:pt x="2912491" y="1219200"/>
                  </a:lnTo>
                  <a:lnTo>
                    <a:pt x="2910852" y="1219200"/>
                  </a:lnTo>
                  <a:lnTo>
                    <a:pt x="2933306" y="1244600"/>
                  </a:lnTo>
                  <a:close/>
                </a:path>
                <a:path w="3423284" h="2628900">
                  <a:moveTo>
                    <a:pt x="3380549" y="1905000"/>
                  </a:moveTo>
                  <a:lnTo>
                    <a:pt x="3379266" y="1892300"/>
                  </a:lnTo>
                  <a:lnTo>
                    <a:pt x="3359797" y="1821548"/>
                  </a:lnTo>
                  <a:lnTo>
                    <a:pt x="3359797" y="1816100"/>
                  </a:lnTo>
                  <a:lnTo>
                    <a:pt x="3359797" y="1765300"/>
                  </a:lnTo>
                  <a:lnTo>
                    <a:pt x="3359797" y="1752600"/>
                  </a:lnTo>
                  <a:lnTo>
                    <a:pt x="3359188" y="1739900"/>
                  </a:lnTo>
                  <a:lnTo>
                    <a:pt x="3357994" y="1739900"/>
                  </a:lnTo>
                  <a:lnTo>
                    <a:pt x="3345421" y="1701800"/>
                  </a:lnTo>
                  <a:lnTo>
                    <a:pt x="3338372" y="1701800"/>
                  </a:lnTo>
                  <a:lnTo>
                    <a:pt x="3269843" y="1701800"/>
                  </a:lnTo>
                  <a:lnTo>
                    <a:pt x="3288982" y="1759813"/>
                  </a:lnTo>
                  <a:lnTo>
                    <a:pt x="3288982" y="1828800"/>
                  </a:lnTo>
                  <a:lnTo>
                    <a:pt x="3289477" y="1841500"/>
                  </a:lnTo>
                  <a:lnTo>
                    <a:pt x="3290481" y="1841500"/>
                  </a:lnTo>
                  <a:lnTo>
                    <a:pt x="3311423" y="1905000"/>
                  </a:lnTo>
                  <a:lnTo>
                    <a:pt x="3318052" y="1917700"/>
                  </a:lnTo>
                  <a:lnTo>
                    <a:pt x="3328543" y="1930400"/>
                  </a:lnTo>
                  <a:lnTo>
                    <a:pt x="3367900" y="1930400"/>
                  </a:lnTo>
                  <a:lnTo>
                    <a:pt x="3376511" y="1917700"/>
                  </a:lnTo>
                  <a:lnTo>
                    <a:pt x="3380549" y="1905000"/>
                  </a:lnTo>
                  <a:close/>
                </a:path>
                <a:path w="3423284" h="2628900">
                  <a:moveTo>
                    <a:pt x="3422662" y="444500"/>
                  </a:moveTo>
                  <a:lnTo>
                    <a:pt x="3420910" y="444500"/>
                  </a:lnTo>
                  <a:lnTo>
                    <a:pt x="3417620" y="431800"/>
                  </a:lnTo>
                  <a:lnTo>
                    <a:pt x="3387242" y="457200"/>
                  </a:lnTo>
                  <a:lnTo>
                    <a:pt x="3377120" y="457200"/>
                  </a:lnTo>
                  <a:lnTo>
                    <a:pt x="3397377" y="444500"/>
                  </a:lnTo>
                  <a:lnTo>
                    <a:pt x="3417620" y="431800"/>
                  </a:lnTo>
                  <a:lnTo>
                    <a:pt x="3410635" y="419100"/>
                  </a:lnTo>
                  <a:lnTo>
                    <a:pt x="3396665" y="393700"/>
                  </a:lnTo>
                  <a:lnTo>
                    <a:pt x="3388182" y="393700"/>
                  </a:lnTo>
                  <a:lnTo>
                    <a:pt x="3382162" y="381000"/>
                  </a:lnTo>
                  <a:lnTo>
                    <a:pt x="3369868" y="410514"/>
                  </a:lnTo>
                  <a:lnTo>
                    <a:pt x="3366300" y="412750"/>
                  </a:lnTo>
                  <a:lnTo>
                    <a:pt x="3382162" y="381000"/>
                  </a:lnTo>
                  <a:lnTo>
                    <a:pt x="3355289" y="372859"/>
                  </a:lnTo>
                  <a:lnTo>
                    <a:pt x="3354451" y="368300"/>
                  </a:lnTo>
                  <a:lnTo>
                    <a:pt x="3347466" y="330200"/>
                  </a:lnTo>
                  <a:lnTo>
                    <a:pt x="3345840" y="321271"/>
                  </a:lnTo>
                  <a:lnTo>
                    <a:pt x="3345840" y="317500"/>
                  </a:lnTo>
                  <a:lnTo>
                    <a:pt x="3345840" y="292100"/>
                  </a:lnTo>
                  <a:lnTo>
                    <a:pt x="3345840" y="279400"/>
                  </a:lnTo>
                  <a:lnTo>
                    <a:pt x="3345230" y="279400"/>
                  </a:lnTo>
                  <a:lnTo>
                    <a:pt x="3344011" y="266700"/>
                  </a:lnTo>
                  <a:lnTo>
                    <a:pt x="3332175" y="234403"/>
                  </a:lnTo>
                  <a:lnTo>
                    <a:pt x="3332454" y="228600"/>
                  </a:lnTo>
                  <a:lnTo>
                    <a:pt x="3337534" y="127000"/>
                  </a:lnTo>
                  <a:lnTo>
                    <a:pt x="3338004" y="117614"/>
                  </a:lnTo>
                  <a:lnTo>
                    <a:pt x="3349739" y="101600"/>
                  </a:lnTo>
                  <a:lnTo>
                    <a:pt x="3386988" y="50800"/>
                  </a:lnTo>
                  <a:lnTo>
                    <a:pt x="3393402" y="38100"/>
                  </a:lnTo>
                  <a:lnTo>
                    <a:pt x="3394494" y="25400"/>
                  </a:lnTo>
                  <a:lnTo>
                    <a:pt x="3390430" y="12700"/>
                  </a:lnTo>
                  <a:lnTo>
                    <a:pt x="3381387" y="0"/>
                  </a:lnTo>
                  <a:lnTo>
                    <a:pt x="3342424" y="0"/>
                  </a:lnTo>
                  <a:lnTo>
                    <a:pt x="3331641" y="12700"/>
                  </a:lnTo>
                  <a:lnTo>
                    <a:pt x="3275787" y="76200"/>
                  </a:lnTo>
                  <a:lnTo>
                    <a:pt x="3271151" y="88900"/>
                  </a:lnTo>
                  <a:lnTo>
                    <a:pt x="3268459" y="88900"/>
                  </a:lnTo>
                  <a:lnTo>
                    <a:pt x="3268078" y="101600"/>
                  </a:lnTo>
                  <a:lnTo>
                    <a:pt x="3261093" y="241300"/>
                  </a:lnTo>
                  <a:lnTo>
                    <a:pt x="3260877" y="241300"/>
                  </a:lnTo>
                  <a:lnTo>
                    <a:pt x="3261474" y="254000"/>
                  </a:lnTo>
                  <a:lnTo>
                    <a:pt x="3262858" y="254000"/>
                  </a:lnTo>
                  <a:lnTo>
                    <a:pt x="3275025" y="287159"/>
                  </a:lnTo>
                  <a:lnTo>
                    <a:pt x="3275025" y="330200"/>
                  </a:lnTo>
                  <a:lnTo>
                    <a:pt x="3275698" y="330200"/>
                  </a:lnTo>
                  <a:lnTo>
                    <a:pt x="3289668" y="406400"/>
                  </a:lnTo>
                  <a:lnTo>
                    <a:pt x="3292144" y="406400"/>
                  </a:lnTo>
                  <a:lnTo>
                    <a:pt x="3296247" y="419100"/>
                  </a:lnTo>
                  <a:lnTo>
                    <a:pt x="3301771" y="419100"/>
                  </a:lnTo>
                  <a:lnTo>
                    <a:pt x="3308540" y="431800"/>
                  </a:lnTo>
                  <a:lnTo>
                    <a:pt x="3321545" y="400570"/>
                  </a:lnTo>
                  <a:lnTo>
                    <a:pt x="3324390" y="400050"/>
                  </a:lnTo>
                  <a:lnTo>
                    <a:pt x="3308540" y="431800"/>
                  </a:lnTo>
                  <a:lnTo>
                    <a:pt x="3341408" y="441769"/>
                  </a:lnTo>
                  <a:lnTo>
                    <a:pt x="3351847" y="460756"/>
                  </a:lnTo>
                  <a:lnTo>
                    <a:pt x="3351847" y="481749"/>
                  </a:lnTo>
                  <a:lnTo>
                    <a:pt x="3335807" y="491477"/>
                  </a:lnTo>
                  <a:lnTo>
                    <a:pt x="3335807" y="558800"/>
                  </a:lnTo>
                  <a:lnTo>
                    <a:pt x="3299485" y="544550"/>
                  </a:lnTo>
                  <a:lnTo>
                    <a:pt x="3303435" y="546100"/>
                  </a:lnTo>
                  <a:lnTo>
                    <a:pt x="3335807" y="558800"/>
                  </a:lnTo>
                  <a:lnTo>
                    <a:pt x="3335807" y="491477"/>
                  </a:lnTo>
                  <a:lnTo>
                    <a:pt x="3287572" y="520700"/>
                  </a:lnTo>
                  <a:lnTo>
                    <a:pt x="3280245" y="520700"/>
                  </a:lnTo>
                  <a:lnTo>
                    <a:pt x="3274415" y="533400"/>
                  </a:lnTo>
                  <a:lnTo>
                    <a:pt x="3271075" y="533400"/>
                  </a:lnTo>
                  <a:lnTo>
                    <a:pt x="3243148" y="596900"/>
                  </a:lnTo>
                  <a:lnTo>
                    <a:pt x="3241141" y="596900"/>
                  </a:lnTo>
                  <a:lnTo>
                    <a:pt x="3240113" y="609600"/>
                  </a:lnTo>
                  <a:lnTo>
                    <a:pt x="3240113" y="681888"/>
                  </a:lnTo>
                  <a:lnTo>
                    <a:pt x="3191967" y="736600"/>
                  </a:lnTo>
                  <a:lnTo>
                    <a:pt x="3228848" y="762000"/>
                  </a:lnTo>
                  <a:lnTo>
                    <a:pt x="3219640" y="762000"/>
                  </a:lnTo>
                  <a:lnTo>
                    <a:pt x="3191967" y="736600"/>
                  </a:lnTo>
                  <a:lnTo>
                    <a:pt x="3186963" y="749300"/>
                  </a:lnTo>
                  <a:lnTo>
                    <a:pt x="3184233" y="749300"/>
                  </a:lnTo>
                  <a:lnTo>
                    <a:pt x="3184233" y="795070"/>
                  </a:lnTo>
                  <a:lnTo>
                    <a:pt x="3098012" y="939800"/>
                  </a:lnTo>
                  <a:lnTo>
                    <a:pt x="3099346" y="940625"/>
                  </a:lnTo>
                  <a:lnTo>
                    <a:pt x="3016999" y="1055141"/>
                  </a:lnTo>
                  <a:lnTo>
                    <a:pt x="3016999" y="1181100"/>
                  </a:lnTo>
                  <a:lnTo>
                    <a:pt x="2996158" y="1206512"/>
                  </a:lnTo>
                  <a:lnTo>
                    <a:pt x="3013367" y="1231900"/>
                  </a:lnTo>
                  <a:lnTo>
                    <a:pt x="2996146" y="1206500"/>
                  </a:lnTo>
                  <a:lnTo>
                    <a:pt x="2975305" y="1231900"/>
                  </a:lnTo>
                  <a:lnTo>
                    <a:pt x="2996133" y="1206500"/>
                  </a:lnTo>
                  <a:lnTo>
                    <a:pt x="3016999" y="1181100"/>
                  </a:lnTo>
                  <a:lnTo>
                    <a:pt x="3016999" y="1055141"/>
                  </a:lnTo>
                  <a:lnTo>
                    <a:pt x="2981210" y="1104900"/>
                  </a:lnTo>
                  <a:lnTo>
                    <a:pt x="2976981" y="1117600"/>
                  </a:lnTo>
                  <a:lnTo>
                    <a:pt x="2974721" y="1117600"/>
                  </a:lnTo>
                  <a:lnTo>
                    <a:pt x="2974721" y="1147914"/>
                  </a:lnTo>
                  <a:lnTo>
                    <a:pt x="2963926" y="1187170"/>
                  </a:lnTo>
                  <a:lnTo>
                    <a:pt x="2916085" y="1206512"/>
                  </a:lnTo>
                  <a:lnTo>
                    <a:pt x="2942209" y="1254696"/>
                  </a:lnTo>
                  <a:lnTo>
                    <a:pt x="2910852" y="1219200"/>
                  </a:lnTo>
                  <a:lnTo>
                    <a:pt x="2699778" y="1393685"/>
                  </a:lnTo>
                  <a:lnTo>
                    <a:pt x="2663685" y="1384300"/>
                  </a:lnTo>
                  <a:lnTo>
                    <a:pt x="2631249" y="1384300"/>
                  </a:lnTo>
                  <a:lnTo>
                    <a:pt x="2589339" y="1422400"/>
                  </a:lnTo>
                  <a:lnTo>
                    <a:pt x="2583345" y="1435100"/>
                  </a:lnTo>
                  <a:lnTo>
                    <a:pt x="2579166" y="1435112"/>
                  </a:lnTo>
                  <a:lnTo>
                    <a:pt x="2577477" y="1447800"/>
                  </a:lnTo>
                  <a:lnTo>
                    <a:pt x="2612034" y="1447800"/>
                  </a:lnTo>
                  <a:lnTo>
                    <a:pt x="2618816" y="1455394"/>
                  </a:lnTo>
                  <a:lnTo>
                    <a:pt x="2577477" y="1447800"/>
                  </a:lnTo>
                  <a:lnTo>
                    <a:pt x="2567546" y="1492986"/>
                  </a:lnTo>
                  <a:lnTo>
                    <a:pt x="2513457" y="1536700"/>
                  </a:lnTo>
                  <a:lnTo>
                    <a:pt x="2507196" y="1536700"/>
                  </a:lnTo>
                  <a:lnTo>
                    <a:pt x="2504960" y="1549400"/>
                  </a:lnTo>
                  <a:lnTo>
                    <a:pt x="2535212" y="1562100"/>
                  </a:lnTo>
                  <a:lnTo>
                    <a:pt x="2547035" y="1575892"/>
                  </a:lnTo>
                  <a:lnTo>
                    <a:pt x="2504960" y="1549400"/>
                  </a:lnTo>
                  <a:lnTo>
                    <a:pt x="2407183" y="1701800"/>
                  </a:lnTo>
                  <a:lnTo>
                    <a:pt x="2437447" y="1720850"/>
                  </a:lnTo>
                  <a:lnTo>
                    <a:pt x="2427732" y="1719059"/>
                  </a:lnTo>
                  <a:lnTo>
                    <a:pt x="2407183" y="1701800"/>
                  </a:lnTo>
                  <a:lnTo>
                    <a:pt x="2405342" y="1714500"/>
                  </a:lnTo>
                  <a:lnTo>
                    <a:pt x="2403094" y="1714500"/>
                  </a:lnTo>
                  <a:lnTo>
                    <a:pt x="2383510" y="1797570"/>
                  </a:lnTo>
                  <a:lnTo>
                    <a:pt x="2322195" y="1868525"/>
                  </a:lnTo>
                  <a:lnTo>
                    <a:pt x="2236889" y="1879600"/>
                  </a:lnTo>
                  <a:lnTo>
                    <a:pt x="2172043" y="1879600"/>
                  </a:lnTo>
                  <a:lnTo>
                    <a:pt x="2172081" y="1911388"/>
                  </a:lnTo>
                  <a:lnTo>
                    <a:pt x="2187918" y="1943100"/>
                  </a:lnTo>
                  <a:lnTo>
                    <a:pt x="2241905" y="1943100"/>
                  </a:lnTo>
                  <a:lnTo>
                    <a:pt x="2241893" y="1911337"/>
                  </a:lnTo>
                  <a:lnTo>
                    <a:pt x="2246909" y="1943100"/>
                  </a:lnTo>
                  <a:lnTo>
                    <a:pt x="2344686" y="1930400"/>
                  </a:lnTo>
                  <a:lnTo>
                    <a:pt x="2361107" y="1930400"/>
                  </a:lnTo>
                  <a:lnTo>
                    <a:pt x="2366721" y="1917700"/>
                  </a:lnTo>
                  <a:lnTo>
                    <a:pt x="2340762" y="1905520"/>
                  </a:lnTo>
                  <a:lnTo>
                    <a:pt x="2340673" y="1905000"/>
                  </a:lnTo>
                  <a:lnTo>
                    <a:pt x="2339670" y="1898650"/>
                  </a:lnTo>
                  <a:lnTo>
                    <a:pt x="2366721" y="1917700"/>
                  </a:lnTo>
                  <a:lnTo>
                    <a:pt x="2410625" y="1866900"/>
                  </a:lnTo>
                  <a:lnTo>
                    <a:pt x="2443543" y="1828800"/>
                  </a:lnTo>
                  <a:lnTo>
                    <a:pt x="2416505" y="1809762"/>
                  </a:lnTo>
                  <a:lnTo>
                    <a:pt x="2424912" y="1811312"/>
                  </a:lnTo>
                  <a:lnTo>
                    <a:pt x="2443543" y="1828800"/>
                  </a:lnTo>
                  <a:lnTo>
                    <a:pt x="2449538" y="1828800"/>
                  </a:lnTo>
                  <a:lnTo>
                    <a:pt x="2450833" y="1816100"/>
                  </a:lnTo>
                  <a:lnTo>
                    <a:pt x="2453830" y="1803400"/>
                  </a:lnTo>
                  <a:lnTo>
                    <a:pt x="2456827" y="1790700"/>
                  </a:lnTo>
                  <a:lnTo>
                    <a:pt x="2468803" y="1739900"/>
                  </a:lnTo>
                  <a:lnTo>
                    <a:pt x="2469438" y="1737194"/>
                  </a:lnTo>
                  <a:lnTo>
                    <a:pt x="2565476" y="1587500"/>
                  </a:lnTo>
                  <a:lnTo>
                    <a:pt x="2560701" y="1584502"/>
                  </a:lnTo>
                  <a:lnTo>
                    <a:pt x="2619832" y="1536700"/>
                  </a:lnTo>
                  <a:lnTo>
                    <a:pt x="2630855" y="1536700"/>
                  </a:lnTo>
                  <a:lnTo>
                    <a:pt x="2632646" y="1524000"/>
                  </a:lnTo>
                  <a:lnTo>
                    <a:pt x="2635440" y="1511300"/>
                  </a:lnTo>
                  <a:lnTo>
                    <a:pt x="2641028" y="1485900"/>
                  </a:lnTo>
                  <a:lnTo>
                    <a:pt x="2643809" y="1473200"/>
                  </a:lnTo>
                  <a:lnTo>
                    <a:pt x="2645219" y="1466850"/>
                  </a:lnTo>
                  <a:lnTo>
                    <a:pt x="2666898" y="1453705"/>
                  </a:lnTo>
                  <a:lnTo>
                    <a:pt x="2693085" y="1460500"/>
                  </a:lnTo>
                  <a:lnTo>
                    <a:pt x="2701379" y="1433461"/>
                  </a:lnTo>
                  <a:lnTo>
                    <a:pt x="2702839" y="1435112"/>
                  </a:lnTo>
                  <a:lnTo>
                    <a:pt x="2693085" y="1460500"/>
                  </a:lnTo>
                  <a:lnTo>
                    <a:pt x="2725267" y="1460500"/>
                  </a:lnTo>
                  <a:lnTo>
                    <a:pt x="2756001" y="1435100"/>
                  </a:lnTo>
                  <a:lnTo>
                    <a:pt x="2955747" y="1270000"/>
                  </a:lnTo>
                  <a:lnTo>
                    <a:pt x="2953918" y="1267942"/>
                  </a:lnTo>
                  <a:lnTo>
                    <a:pt x="2991408" y="1245222"/>
                  </a:lnTo>
                  <a:lnTo>
                    <a:pt x="3048241" y="1292186"/>
                  </a:lnTo>
                  <a:lnTo>
                    <a:pt x="3112287" y="1397000"/>
                  </a:lnTo>
                  <a:lnTo>
                    <a:pt x="3152673" y="1371803"/>
                  </a:lnTo>
                  <a:lnTo>
                    <a:pt x="3142818" y="1384300"/>
                  </a:lnTo>
                  <a:lnTo>
                    <a:pt x="3112287" y="1397000"/>
                  </a:lnTo>
                  <a:lnTo>
                    <a:pt x="3114903" y="1409700"/>
                  </a:lnTo>
                  <a:lnTo>
                    <a:pt x="3122790" y="1409700"/>
                  </a:lnTo>
                  <a:lnTo>
                    <a:pt x="3243211" y="1490370"/>
                  </a:lnTo>
                  <a:lnTo>
                    <a:pt x="3281502" y="1606448"/>
                  </a:lnTo>
                  <a:lnTo>
                    <a:pt x="3268522" y="1689100"/>
                  </a:lnTo>
                  <a:lnTo>
                    <a:pt x="3268027" y="1689100"/>
                  </a:lnTo>
                  <a:lnTo>
                    <a:pt x="3269843" y="1701800"/>
                  </a:lnTo>
                  <a:lnTo>
                    <a:pt x="3292094" y="1693392"/>
                  </a:lnTo>
                  <a:lnTo>
                    <a:pt x="3339681" y="1693392"/>
                  </a:lnTo>
                  <a:lnTo>
                    <a:pt x="3342640" y="1693392"/>
                  </a:lnTo>
                  <a:lnTo>
                    <a:pt x="3340646" y="1687322"/>
                  </a:lnTo>
                  <a:lnTo>
                    <a:pt x="3342360" y="1676400"/>
                  </a:lnTo>
                  <a:lnTo>
                    <a:pt x="3352330" y="1612900"/>
                  </a:lnTo>
                  <a:lnTo>
                    <a:pt x="3317405" y="1606550"/>
                  </a:lnTo>
                  <a:lnTo>
                    <a:pt x="3328911" y="1604391"/>
                  </a:lnTo>
                  <a:lnTo>
                    <a:pt x="3352330" y="1612900"/>
                  </a:lnTo>
                  <a:lnTo>
                    <a:pt x="3353244" y="1600200"/>
                  </a:lnTo>
                  <a:lnTo>
                    <a:pt x="3351174" y="1600200"/>
                  </a:lnTo>
                  <a:lnTo>
                    <a:pt x="3320707" y="1498600"/>
                  </a:lnTo>
                  <a:lnTo>
                    <a:pt x="3309277" y="1460500"/>
                  </a:lnTo>
                  <a:lnTo>
                    <a:pt x="3306889" y="1460500"/>
                  </a:lnTo>
                  <a:lnTo>
                    <a:pt x="3302050" y="1447800"/>
                  </a:lnTo>
                  <a:lnTo>
                    <a:pt x="3295523" y="1447800"/>
                  </a:lnTo>
                  <a:lnTo>
                    <a:pt x="3275520" y="1473200"/>
                  </a:lnTo>
                  <a:lnTo>
                    <a:pt x="3295523" y="1447800"/>
                  </a:lnTo>
                  <a:lnTo>
                    <a:pt x="3167900" y="1362303"/>
                  </a:lnTo>
                  <a:lnTo>
                    <a:pt x="3173336" y="1358900"/>
                  </a:lnTo>
                  <a:lnTo>
                    <a:pt x="3134537" y="1295400"/>
                  </a:lnTo>
                  <a:lnTo>
                    <a:pt x="3103511" y="1244600"/>
                  </a:lnTo>
                  <a:lnTo>
                    <a:pt x="3072968" y="1263650"/>
                  </a:lnTo>
                  <a:lnTo>
                    <a:pt x="3077146" y="1257300"/>
                  </a:lnTo>
                  <a:lnTo>
                    <a:pt x="3078708" y="1254925"/>
                  </a:lnTo>
                  <a:lnTo>
                    <a:pt x="3103511" y="1244600"/>
                  </a:lnTo>
                  <a:lnTo>
                    <a:pt x="3101048" y="1244600"/>
                  </a:lnTo>
                  <a:lnTo>
                    <a:pt x="3097758" y="1231900"/>
                  </a:lnTo>
                  <a:lnTo>
                    <a:pt x="3093821" y="1231900"/>
                  </a:lnTo>
                  <a:lnTo>
                    <a:pt x="3074619" y="1219200"/>
                  </a:lnTo>
                  <a:lnTo>
                    <a:pt x="3037027" y="1194346"/>
                  </a:lnTo>
                  <a:lnTo>
                    <a:pt x="3040672" y="1181100"/>
                  </a:lnTo>
                  <a:lnTo>
                    <a:pt x="3044152" y="1168400"/>
                  </a:lnTo>
                  <a:lnTo>
                    <a:pt x="3045066" y="1168400"/>
                  </a:lnTo>
                  <a:lnTo>
                    <a:pt x="3045523" y="1155700"/>
                  </a:lnTo>
                  <a:lnTo>
                    <a:pt x="3045523" y="1145984"/>
                  </a:lnTo>
                  <a:lnTo>
                    <a:pt x="3055988" y="1130300"/>
                  </a:lnTo>
                  <a:lnTo>
                    <a:pt x="3157740" y="977900"/>
                  </a:lnTo>
                  <a:lnTo>
                    <a:pt x="3159671" y="977900"/>
                  </a:lnTo>
                  <a:lnTo>
                    <a:pt x="3154527" y="975791"/>
                  </a:lnTo>
                  <a:lnTo>
                    <a:pt x="3138474" y="965200"/>
                  </a:lnTo>
                  <a:lnTo>
                    <a:pt x="3128835" y="958850"/>
                  </a:lnTo>
                  <a:lnTo>
                    <a:pt x="3159671" y="977900"/>
                  </a:lnTo>
                  <a:lnTo>
                    <a:pt x="3180626" y="939800"/>
                  </a:lnTo>
                  <a:lnTo>
                    <a:pt x="3250463" y="812800"/>
                  </a:lnTo>
                  <a:lnTo>
                    <a:pt x="3255035" y="812800"/>
                  </a:lnTo>
                  <a:lnTo>
                    <a:pt x="3255035" y="787400"/>
                  </a:lnTo>
                  <a:lnTo>
                    <a:pt x="3255035" y="774700"/>
                  </a:lnTo>
                  <a:lnTo>
                    <a:pt x="3255035" y="765911"/>
                  </a:lnTo>
                  <a:lnTo>
                    <a:pt x="3258477" y="762000"/>
                  </a:lnTo>
                  <a:lnTo>
                    <a:pt x="3303168" y="711200"/>
                  </a:lnTo>
                  <a:lnTo>
                    <a:pt x="3266275" y="685800"/>
                  </a:lnTo>
                  <a:lnTo>
                    <a:pt x="3275507" y="685800"/>
                  </a:lnTo>
                  <a:lnTo>
                    <a:pt x="3303168" y="711200"/>
                  </a:lnTo>
                  <a:lnTo>
                    <a:pt x="3308185" y="698500"/>
                  </a:lnTo>
                  <a:lnTo>
                    <a:pt x="3310915" y="698500"/>
                  </a:lnTo>
                  <a:lnTo>
                    <a:pt x="3310915" y="673100"/>
                  </a:lnTo>
                  <a:lnTo>
                    <a:pt x="3310915" y="622300"/>
                  </a:lnTo>
                  <a:lnTo>
                    <a:pt x="3310915" y="615378"/>
                  </a:lnTo>
                  <a:lnTo>
                    <a:pt x="3324631" y="584200"/>
                  </a:lnTo>
                  <a:lnTo>
                    <a:pt x="3326561" y="579805"/>
                  </a:lnTo>
                  <a:lnTo>
                    <a:pt x="3403104" y="533400"/>
                  </a:lnTo>
                  <a:lnTo>
                    <a:pt x="3411220" y="533400"/>
                  </a:lnTo>
                  <a:lnTo>
                    <a:pt x="3417379" y="520700"/>
                  </a:lnTo>
                  <a:lnTo>
                    <a:pt x="3421291" y="520700"/>
                  </a:lnTo>
                  <a:lnTo>
                    <a:pt x="3422662" y="508000"/>
                  </a:lnTo>
                  <a:lnTo>
                    <a:pt x="3422662" y="4445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25311" y="7240876"/>
              <a:ext cx="1732280" cy="708660"/>
            </a:xfrm>
            <a:custGeom>
              <a:avLst/>
              <a:gdLst/>
              <a:ahLst/>
              <a:cxnLst/>
              <a:rect l="l" t="t" r="r" b="b"/>
              <a:pathLst>
                <a:path w="1732279" h="708659">
                  <a:moveTo>
                    <a:pt x="32664" y="659130"/>
                  </a:moveTo>
                  <a:lnTo>
                    <a:pt x="9063" y="693420"/>
                  </a:lnTo>
                  <a:lnTo>
                    <a:pt x="28995" y="703580"/>
                  </a:lnTo>
                  <a:lnTo>
                    <a:pt x="57719" y="708660"/>
                  </a:lnTo>
                  <a:lnTo>
                    <a:pt x="93416" y="707390"/>
                  </a:lnTo>
                  <a:lnTo>
                    <a:pt x="134263" y="695960"/>
                  </a:lnTo>
                  <a:lnTo>
                    <a:pt x="121437" y="666750"/>
                  </a:lnTo>
                  <a:lnTo>
                    <a:pt x="61528" y="666750"/>
                  </a:lnTo>
                  <a:lnTo>
                    <a:pt x="43112" y="662940"/>
                  </a:lnTo>
                  <a:lnTo>
                    <a:pt x="32664" y="65913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134263" y="695960"/>
                  </a:lnTo>
                  <a:lnTo>
                    <a:pt x="158145" y="683260"/>
                  </a:lnTo>
                  <a:lnTo>
                    <a:pt x="169161" y="675640"/>
                  </a:lnTo>
                  <a:lnTo>
                    <a:pt x="125624" y="67564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4859" y="655320"/>
                  </a:moveTo>
                  <a:lnTo>
                    <a:pt x="16715" y="655320"/>
                  </a:lnTo>
                  <a:lnTo>
                    <a:pt x="9182" y="657860"/>
                  </a:lnTo>
                  <a:lnTo>
                    <a:pt x="3209" y="664210"/>
                  </a:lnTo>
                  <a:lnTo>
                    <a:pt x="0" y="671830"/>
                  </a:lnTo>
                  <a:lnTo>
                    <a:pt x="30" y="680720"/>
                  </a:lnTo>
                  <a:lnTo>
                    <a:pt x="3114" y="688340"/>
                  </a:lnTo>
                  <a:lnTo>
                    <a:pt x="9063" y="693420"/>
                  </a:lnTo>
                  <a:lnTo>
                    <a:pt x="32664" y="659130"/>
                  </a:lnTo>
                  <a:lnTo>
                    <a:pt x="24859" y="65532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86590" y="665480"/>
                  </a:lnTo>
                  <a:lnTo>
                    <a:pt x="61528" y="666750"/>
                  </a:lnTo>
                  <a:lnTo>
                    <a:pt x="121437" y="66675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82751" y="563880"/>
                  </a:moveTo>
                  <a:lnTo>
                    <a:pt x="225180" y="582930"/>
                  </a:lnTo>
                  <a:lnTo>
                    <a:pt x="184785" y="608330"/>
                  </a:lnTo>
                  <a:lnTo>
                    <a:pt x="168161" y="622300"/>
                  </a:lnTo>
                  <a:lnTo>
                    <a:pt x="152561" y="635000"/>
                  </a:lnTo>
                  <a:lnTo>
                    <a:pt x="136120" y="646430"/>
                  </a:lnTo>
                  <a:lnTo>
                    <a:pt x="116975" y="656590"/>
                  </a:lnTo>
                  <a:lnTo>
                    <a:pt x="194186" y="656590"/>
                  </a:lnTo>
                  <a:lnTo>
                    <a:pt x="195771" y="655320"/>
                  </a:lnTo>
                  <a:lnTo>
                    <a:pt x="211360" y="642620"/>
                  </a:lnTo>
                  <a:lnTo>
                    <a:pt x="226809" y="631190"/>
                  </a:lnTo>
                  <a:lnTo>
                    <a:pt x="244091" y="621030"/>
                  </a:lnTo>
                  <a:lnTo>
                    <a:pt x="264606" y="612140"/>
                  </a:lnTo>
                  <a:lnTo>
                    <a:pt x="289756" y="605790"/>
                  </a:lnTo>
                  <a:lnTo>
                    <a:pt x="286359" y="585470"/>
                  </a:lnTo>
                  <a:lnTo>
                    <a:pt x="282751" y="563880"/>
                  </a:lnTo>
                  <a:close/>
                </a:path>
                <a:path w="1732279" h="708659">
                  <a:moveTo>
                    <a:pt x="387045" y="585470"/>
                  </a:moveTo>
                  <a:lnTo>
                    <a:pt x="286359" y="585470"/>
                  </a:lnTo>
                  <a:lnTo>
                    <a:pt x="289756" y="605790"/>
                  </a:lnTo>
                  <a:lnTo>
                    <a:pt x="327078" y="599440"/>
                  </a:lnTo>
                  <a:lnTo>
                    <a:pt x="358031" y="593090"/>
                  </a:lnTo>
                  <a:lnTo>
                    <a:pt x="382545" y="586740"/>
                  </a:lnTo>
                  <a:lnTo>
                    <a:pt x="387045" y="585470"/>
                  </a:lnTo>
                  <a:close/>
                </a:path>
                <a:path w="1732279" h="708659">
                  <a:moveTo>
                    <a:pt x="430504" y="581660"/>
                  </a:moveTo>
                  <a:lnTo>
                    <a:pt x="400548" y="581660"/>
                  </a:lnTo>
                  <a:lnTo>
                    <a:pt x="396047" y="582930"/>
                  </a:lnTo>
                  <a:lnTo>
                    <a:pt x="447728" y="582930"/>
                  </a:lnTo>
                  <a:lnTo>
                    <a:pt x="430504" y="581660"/>
                  </a:lnTo>
                  <a:close/>
                </a:path>
                <a:path w="1732279" h="708659">
                  <a:moveTo>
                    <a:pt x="411434" y="537210"/>
                  </a:moveTo>
                  <a:lnTo>
                    <a:pt x="403513" y="537210"/>
                  </a:lnTo>
                  <a:lnTo>
                    <a:pt x="395578" y="538480"/>
                  </a:lnTo>
                  <a:lnTo>
                    <a:pt x="387711" y="541020"/>
                  </a:lnTo>
                  <a:lnTo>
                    <a:pt x="400548" y="581660"/>
                  </a:lnTo>
                  <a:lnTo>
                    <a:pt x="404422" y="580390"/>
                  </a:lnTo>
                  <a:lnTo>
                    <a:pt x="408778" y="579120"/>
                  </a:lnTo>
                  <a:lnTo>
                    <a:pt x="413462" y="579120"/>
                  </a:lnTo>
                  <a:lnTo>
                    <a:pt x="419259" y="538480"/>
                  </a:lnTo>
                  <a:lnTo>
                    <a:pt x="411434" y="537210"/>
                  </a:lnTo>
                  <a:close/>
                </a:path>
                <a:path w="1732279" h="708659">
                  <a:moveTo>
                    <a:pt x="419259" y="538480"/>
                  </a:moveTo>
                  <a:lnTo>
                    <a:pt x="413281" y="580390"/>
                  </a:lnTo>
                  <a:lnTo>
                    <a:pt x="430504" y="581660"/>
                  </a:lnTo>
                  <a:lnTo>
                    <a:pt x="462060" y="581660"/>
                  </a:lnTo>
                  <a:lnTo>
                    <a:pt x="490723" y="579120"/>
                  </a:lnTo>
                  <a:lnTo>
                    <a:pt x="537952" y="565150"/>
                  </a:lnTo>
                  <a:lnTo>
                    <a:pt x="585097" y="539750"/>
                  </a:lnTo>
                  <a:lnTo>
                    <a:pt x="447897" y="539750"/>
                  </a:lnTo>
                  <a:lnTo>
                    <a:pt x="419259" y="538480"/>
                  </a:lnTo>
                  <a:close/>
                </a:path>
                <a:path w="1732279" h="708659">
                  <a:moveTo>
                    <a:pt x="413462" y="579120"/>
                  </a:moveTo>
                  <a:lnTo>
                    <a:pt x="408778" y="579120"/>
                  </a:lnTo>
                  <a:lnTo>
                    <a:pt x="413281" y="580390"/>
                  </a:lnTo>
                  <a:lnTo>
                    <a:pt x="413462" y="579120"/>
                  </a:lnTo>
                  <a:close/>
                </a:path>
                <a:path w="1732279" h="708659">
                  <a:moveTo>
                    <a:pt x="387711" y="541020"/>
                  </a:moveTo>
                  <a:lnTo>
                    <a:pt x="371345" y="546100"/>
                  </a:lnTo>
                  <a:lnTo>
                    <a:pt x="318807" y="557530"/>
                  </a:lnTo>
                  <a:lnTo>
                    <a:pt x="282751" y="563880"/>
                  </a:lnTo>
                  <a:lnTo>
                    <a:pt x="394932" y="563880"/>
                  </a:lnTo>
                  <a:lnTo>
                    <a:pt x="387711" y="54102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21992" y="525780"/>
                  </a:lnTo>
                  <a:lnTo>
                    <a:pt x="483369" y="537210"/>
                  </a:lnTo>
                  <a:lnTo>
                    <a:pt x="447897" y="539750"/>
                  </a:lnTo>
                  <a:lnTo>
                    <a:pt x="585097" y="53975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85097" y="539750"/>
                  </a:lnTo>
                  <a:lnTo>
                    <a:pt x="614815" y="521970"/>
                  </a:lnTo>
                  <a:lnTo>
                    <a:pt x="572585" y="52197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24104" y="434340"/>
                  </a:lnTo>
                  <a:lnTo>
                    <a:pt x="670074" y="450850"/>
                  </a:lnTo>
                  <a:lnTo>
                    <a:pt x="612651" y="474980"/>
                  </a:lnTo>
                  <a:lnTo>
                    <a:pt x="560082" y="505460"/>
                  </a:lnTo>
                  <a:lnTo>
                    <a:pt x="648103" y="505460"/>
                  </a:lnTo>
                  <a:lnTo>
                    <a:pt x="683977" y="491490"/>
                  </a:lnTo>
                  <a:lnTo>
                    <a:pt x="733961" y="476250"/>
                  </a:lnTo>
                  <a:lnTo>
                    <a:pt x="774076" y="46736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780787" y="445770"/>
                  </a:moveTo>
                  <a:lnTo>
                    <a:pt x="770171" y="445770"/>
                  </a:lnTo>
                  <a:lnTo>
                    <a:pt x="774076" y="467360"/>
                  </a:lnTo>
                  <a:lnTo>
                    <a:pt x="783824" y="464820"/>
                  </a:lnTo>
                  <a:lnTo>
                    <a:pt x="788746" y="462280"/>
                  </a:lnTo>
                  <a:lnTo>
                    <a:pt x="780787" y="445770"/>
                  </a:lnTo>
                  <a:close/>
                </a:path>
                <a:path w="1732279" h="708659">
                  <a:moveTo>
                    <a:pt x="820536" y="445770"/>
                  </a:moveTo>
                  <a:lnTo>
                    <a:pt x="780787" y="445770"/>
                  </a:lnTo>
                  <a:lnTo>
                    <a:pt x="788746" y="462280"/>
                  </a:lnTo>
                  <a:lnTo>
                    <a:pt x="802014" y="455930"/>
                  </a:lnTo>
                  <a:lnTo>
                    <a:pt x="816732" y="448310"/>
                  </a:lnTo>
                  <a:lnTo>
                    <a:pt x="820536" y="44577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70171" y="44577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851967" y="425450"/>
                  </a:moveTo>
                  <a:lnTo>
                    <a:pt x="770993" y="425450"/>
                  </a:lnTo>
                  <a:lnTo>
                    <a:pt x="779573" y="443230"/>
                  </a:lnTo>
                  <a:lnTo>
                    <a:pt x="824340" y="443230"/>
                  </a:lnTo>
                  <a:lnTo>
                    <a:pt x="831948" y="438150"/>
                  </a:lnTo>
                  <a:lnTo>
                    <a:pt x="846712" y="429260"/>
                  </a:lnTo>
                  <a:lnTo>
                    <a:pt x="851967" y="42545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69395" y="424180"/>
                  </a:lnTo>
                  <a:lnTo>
                    <a:pt x="768139" y="425450"/>
                  </a:ln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844671" y="374926"/>
                  </a:moveTo>
                  <a:lnTo>
                    <a:pt x="836975" y="383540"/>
                  </a:lnTo>
                  <a:lnTo>
                    <a:pt x="830524" y="388620"/>
                  </a:lnTo>
                  <a:lnTo>
                    <a:pt x="822273" y="393700"/>
                  </a:lnTo>
                  <a:lnTo>
                    <a:pt x="809379" y="402590"/>
                  </a:lnTo>
                  <a:lnTo>
                    <a:pt x="795840" y="410210"/>
                  </a:lnTo>
                  <a:lnTo>
                    <a:pt x="782543" y="417830"/>
                  </a:lnTo>
                  <a:lnTo>
                    <a:pt x="770380" y="424180"/>
                  </a:lnTo>
                  <a:lnTo>
                    <a:pt x="853718" y="424180"/>
                  </a:lnTo>
                  <a:lnTo>
                    <a:pt x="860478" y="419100"/>
                  </a:lnTo>
                  <a:lnTo>
                    <a:pt x="866807" y="412750"/>
                  </a:lnTo>
                  <a:lnTo>
                    <a:pt x="872523" y="407670"/>
                  </a:lnTo>
                  <a:lnTo>
                    <a:pt x="877499" y="401320"/>
                  </a:lnTo>
                  <a:lnTo>
                    <a:pt x="882228" y="393700"/>
                  </a:lnTo>
                  <a:lnTo>
                    <a:pt x="885762" y="384810"/>
                  </a:lnTo>
                  <a:lnTo>
                    <a:pt x="887151" y="375920"/>
                  </a:lnTo>
                  <a:lnTo>
                    <a:pt x="844671" y="375920"/>
                  </a:lnTo>
                  <a:lnTo>
                    <a:pt x="844671" y="374926"/>
                  </a:lnTo>
                  <a:close/>
                </a:path>
                <a:path w="1732279" h="708659">
                  <a:moveTo>
                    <a:pt x="896009" y="266700"/>
                  </a:moveTo>
                  <a:lnTo>
                    <a:pt x="866585" y="302260"/>
                  </a:lnTo>
                  <a:lnTo>
                    <a:pt x="848968" y="345440"/>
                  </a:lnTo>
                  <a:lnTo>
                    <a:pt x="844938" y="372355"/>
                  </a:lnTo>
                  <a:lnTo>
                    <a:pt x="846053" y="373380"/>
                  </a:lnTo>
                  <a:lnTo>
                    <a:pt x="844752" y="374835"/>
                  </a:lnTo>
                  <a:lnTo>
                    <a:pt x="844671" y="375920"/>
                  </a:lnTo>
                  <a:lnTo>
                    <a:pt x="887151" y="375920"/>
                  </a:lnTo>
                  <a:lnTo>
                    <a:pt x="887890" y="367030"/>
                  </a:lnTo>
                  <a:lnTo>
                    <a:pt x="890059" y="356870"/>
                  </a:lnTo>
                  <a:lnTo>
                    <a:pt x="904112" y="321310"/>
                  </a:lnTo>
                  <a:lnTo>
                    <a:pt x="919611" y="302260"/>
                  </a:lnTo>
                  <a:lnTo>
                    <a:pt x="896009" y="266700"/>
                  </a:lnTo>
                  <a:close/>
                </a:path>
                <a:path w="1732279" h="708659">
                  <a:moveTo>
                    <a:pt x="844671" y="372110"/>
                  </a:moveTo>
                  <a:lnTo>
                    <a:pt x="844671" y="374926"/>
                  </a:lnTo>
                  <a:lnTo>
                    <a:pt x="844938" y="372355"/>
                  </a:lnTo>
                  <a:lnTo>
                    <a:pt x="844671" y="372110"/>
                  </a:lnTo>
                  <a:close/>
                </a:path>
                <a:path w="1732279" h="708659">
                  <a:moveTo>
                    <a:pt x="1731576" y="279400"/>
                  </a:moveTo>
                  <a:lnTo>
                    <a:pt x="1690352" y="289560"/>
                  </a:lnTo>
                  <a:lnTo>
                    <a:pt x="1693971" y="297180"/>
                  </a:lnTo>
                  <a:lnTo>
                    <a:pt x="1700023" y="302260"/>
                  </a:lnTo>
                  <a:lnTo>
                    <a:pt x="1707678" y="304800"/>
                  </a:lnTo>
                  <a:lnTo>
                    <a:pt x="1716110" y="304800"/>
                  </a:lnTo>
                  <a:lnTo>
                    <a:pt x="1723721" y="300990"/>
                  </a:lnTo>
                  <a:lnTo>
                    <a:pt x="1729167" y="295910"/>
                  </a:lnTo>
                  <a:lnTo>
                    <a:pt x="1731951" y="287020"/>
                  </a:lnTo>
                  <a:lnTo>
                    <a:pt x="1731576" y="279400"/>
                  </a:lnTo>
                  <a:close/>
                </a:path>
                <a:path w="1732279" h="708659">
                  <a:moveTo>
                    <a:pt x="956375" y="233366"/>
                  </a:moveTo>
                  <a:lnTo>
                    <a:pt x="952479" y="237490"/>
                  </a:lnTo>
                  <a:lnTo>
                    <a:pt x="947631" y="240030"/>
                  </a:lnTo>
                  <a:lnTo>
                    <a:pt x="933715" y="247650"/>
                  </a:lnTo>
                  <a:lnTo>
                    <a:pt x="926344" y="250190"/>
                  </a:lnTo>
                  <a:lnTo>
                    <a:pt x="918386" y="254000"/>
                  </a:lnTo>
                  <a:lnTo>
                    <a:pt x="912700" y="257810"/>
                  </a:lnTo>
                  <a:lnTo>
                    <a:pt x="906919" y="260350"/>
                  </a:lnTo>
                  <a:lnTo>
                    <a:pt x="901277" y="262890"/>
                  </a:lnTo>
                  <a:lnTo>
                    <a:pt x="896009" y="266700"/>
                  </a:lnTo>
                  <a:lnTo>
                    <a:pt x="919611" y="302260"/>
                  </a:lnTo>
                  <a:lnTo>
                    <a:pt x="923422" y="299720"/>
                  </a:lnTo>
                  <a:lnTo>
                    <a:pt x="929108" y="297180"/>
                  </a:lnTo>
                  <a:lnTo>
                    <a:pt x="936752" y="293370"/>
                  </a:lnTo>
                  <a:lnTo>
                    <a:pt x="948336" y="287020"/>
                  </a:lnTo>
                  <a:lnTo>
                    <a:pt x="954479" y="284480"/>
                  </a:lnTo>
                  <a:lnTo>
                    <a:pt x="960541" y="280670"/>
                  </a:lnTo>
                  <a:lnTo>
                    <a:pt x="966545" y="278130"/>
                  </a:lnTo>
                  <a:lnTo>
                    <a:pt x="972617" y="274320"/>
                  </a:lnTo>
                  <a:lnTo>
                    <a:pt x="997514" y="245110"/>
                  </a:lnTo>
                  <a:lnTo>
                    <a:pt x="998896" y="234950"/>
                  </a:lnTo>
                  <a:lnTo>
                    <a:pt x="956405" y="234950"/>
                  </a:lnTo>
                  <a:lnTo>
                    <a:pt x="956375" y="233366"/>
                  </a:lnTo>
                  <a:close/>
                </a:path>
                <a:path w="1732279" h="708659">
                  <a:moveTo>
                    <a:pt x="1702103" y="137160"/>
                  </a:moveTo>
                  <a:lnTo>
                    <a:pt x="1659175" y="137160"/>
                  </a:lnTo>
                  <a:lnTo>
                    <a:pt x="1659810" y="140970"/>
                  </a:lnTo>
                  <a:lnTo>
                    <a:pt x="1660970" y="149860"/>
                  </a:lnTo>
                  <a:lnTo>
                    <a:pt x="1661305" y="153670"/>
                  </a:lnTo>
                  <a:lnTo>
                    <a:pt x="1661766" y="157480"/>
                  </a:lnTo>
                  <a:lnTo>
                    <a:pt x="1661787" y="161290"/>
                  </a:lnTo>
                  <a:lnTo>
                    <a:pt x="1662363" y="165100"/>
                  </a:lnTo>
                  <a:lnTo>
                    <a:pt x="1663462" y="172720"/>
                  </a:lnTo>
                  <a:lnTo>
                    <a:pt x="1664290" y="176530"/>
                  </a:lnTo>
                  <a:lnTo>
                    <a:pt x="1665253" y="181610"/>
                  </a:lnTo>
                  <a:lnTo>
                    <a:pt x="1666836" y="189230"/>
                  </a:lnTo>
                  <a:lnTo>
                    <a:pt x="1668649" y="198120"/>
                  </a:lnTo>
                  <a:lnTo>
                    <a:pt x="1670650" y="207010"/>
                  </a:lnTo>
                  <a:lnTo>
                    <a:pt x="1672792" y="215900"/>
                  </a:lnTo>
                  <a:lnTo>
                    <a:pt x="1677351" y="236220"/>
                  </a:lnTo>
                  <a:lnTo>
                    <a:pt x="1682016" y="255270"/>
                  </a:lnTo>
                  <a:lnTo>
                    <a:pt x="1686458" y="274320"/>
                  </a:lnTo>
                  <a:lnTo>
                    <a:pt x="1690352" y="289560"/>
                  </a:lnTo>
                  <a:lnTo>
                    <a:pt x="1731576" y="279400"/>
                  </a:lnTo>
                  <a:lnTo>
                    <a:pt x="1727717" y="264160"/>
                  </a:lnTo>
                  <a:lnTo>
                    <a:pt x="1723319" y="245110"/>
                  </a:lnTo>
                  <a:lnTo>
                    <a:pt x="1718709" y="226060"/>
                  </a:lnTo>
                  <a:lnTo>
                    <a:pt x="1712108" y="198120"/>
                  </a:lnTo>
                  <a:lnTo>
                    <a:pt x="1710164" y="189230"/>
                  </a:lnTo>
                  <a:lnTo>
                    <a:pt x="1708418" y="180340"/>
                  </a:lnTo>
                  <a:lnTo>
                    <a:pt x="1706906" y="173990"/>
                  </a:lnTo>
                  <a:lnTo>
                    <a:pt x="1705273" y="165100"/>
                  </a:lnTo>
                  <a:lnTo>
                    <a:pt x="1704278" y="158750"/>
                  </a:lnTo>
                  <a:lnTo>
                    <a:pt x="1704257" y="154940"/>
                  </a:lnTo>
                  <a:lnTo>
                    <a:pt x="1703514" y="148590"/>
                  </a:lnTo>
                  <a:lnTo>
                    <a:pt x="1702676" y="140970"/>
                  </a:lnTo>
                  <a:lnTo>
                    <a:pt x="1702103" y="137160"/>
                  </a:lnTo>
                  <a:close/>
                </a:path>
                <a:path w="1732279" h="708659">
                  <a:moveTo>
                    <a:pt x="998858" y="231140"/>
                  </a:moveTo>
                  <a:lnTo>
                    <a:pt x="958479" y="231140"/>
                  </a:lnTo>
                  <a:lnTo>
                    <a:pt x="956405" y="233334"/>
                  </a:lnTo>
                  <a:lnTo>
                    <a:pt x="956405" y="234950"/>
                  </a:lnTo>
                  <a:lnTo>
                    <a:pt x="998896" y="234950"/>
                  </a:lnTo>
                  <a:lnTo>
                    <a:pt x="998858" y="23114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994521" y="138430"/>
                  </a:lnTo>
                  <a:lnTo>
                    <a:pt x="965149" y="175260"/>
                  </a:lnTo>
                  <a:lnTo>
                    <a:pt x="956276" y="224790"/>
                  </a:lnTo>
                  <a:lnTo>
                    <a:pt x="956333" y="231140"/>
                  </a:lnTo>
                  <a:lnTo>
                    <a:pt x="956375" y="233366"/>
                  </a:lnTo>
                  <a:lnTo>
                    <a:pt x="956405" y="232410"/>
                  </a:lnTo>
                  <a:lnTo>
                    <a:pt x="958479" y="231140"/>
                  </a:lnTo>
                  <a:lnTo>
                    <a:pt x="998858" y="231140"/>
                  </a:lnTo>
                  <a:lnTo>
                    <a:pt x="998794" y="224790"/>
                  </a:lnTo>
                  <a:lnTo>
                    <a:pt x="999059" y="214630"/>
                  </a:lnTo>
                  <a:lnTo>
                    <a:pt x="1019715" y="172720"/>
                  </a:lnTo>
                  <a:lnTo>
                    <a:pt x="1057973" y="15875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211685" y="137160"/>
                  </a:moveTo>
                  <a:lnTo>
                    <a:pt x="1054370" y="137160"/>
                  </a:lnTo>
                  <a:lnTo>
                    <a:pt x="1057973" y="158750"/>
                  </a:lnTo>
                  <a:lnTo>
                    <a:pt x="1110466" y="149860"/>
                  </a:lnTo>
                  <a:lnTo>
                    <a:pt x="1167992" y="142240"/>
                  </a:lnTo>
                  <a:lnTo>
                    <a:pt x="1211685" y="137160"/>
                  </a:lnTo>
                  <a:close/>
                </a:path>
                <a:path w="1732279" h="708659">
                  <a:moveTo>
                    <a:pt x="1704257" y="157480"/>
                  </a:moveTo>
                  <a:lnTo>
                    <a:pt x="1704257" y="158750"/>
                  </a:lnTo>
                  <a:lnTo>
                    <a:pt x="1704257" y="15748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1054370" y="13716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656218" y="116840"/>
                  </a:moveTo>
                  <a:lnTo>
                    <a:pt x="1301772" y="116840"/>
                  </a:lnTo>
                  <a:lnTo>
                    <a:pt x="1287055" y="124460"/>
                  </a:lnTo>
                  <a:lnTo>
                    <a:pt x="1280595" y="128270"/>
                  </a:lnTo>
                  <a:lnTo>
                    <a:pt x="1273579" y="130810"/>
                  </a:lnTo>
                  <a:lnTo>
                    <a:pt x="1266302" y="130810"/>
                  </a:lnTo>
                  <a:lnTo>
                    <a:pt x="1211685" y="137160"/>
                  </a:lnTo>
                  <a:lnTo>
                    <a:pt x="1659175" y="137160"/>
                  </a:lnTo>
                  <a:lnTo>
                    <a:pt x="1658963" y="135890"/>
                  </a:lnTo>
                  <a:lnTo>
                    <a:pt x="1656218" y="116840"/>
                  </a:lnTo>
                  <a:close/>
                </a:path>
                <a:path w="1732279" h="708659">
                  <a:moveTo>
                    <a:pt x="1261768" y="88900"/>
                  </a:moveTo>
                  <a:lnTo>
                    <a:pt x="1162691" y="100330"/>
                  </a:lnTo>
                  <a:lnTo>
                    <a:pt x="1104398" y="107950"/>
                  </a:lnTo>
                  <a:lnTo>
                    <a:pt x="1050978" y="116840"/>
                  </a:lnTo>
                  <a:lnTo>
                    <a:pt x="1264790" y="116840"/>
                  </a:lnTo>
                  <a:lnTo>
                    <a:pt x="1264103" y="110490"/>
                  </a:lnTo>
                  <a:lnTo>
                    <a:pt x="1261768" y="88900"/>
                  </a:lnTo>
                  <a:close/>
                </a:path>
                <a:path w="1732279" h="708659">
                  <a:moveTo>
                    <a:pt x="1279568" y="110490"/>
                  </a:moveTo>
                  <a:lnTo>
                    <a:pt x="1264103" y="110490"/>
                  </a:lnTo>
                  <a:lnTo>
                    <a:pt x="1264790" y="116840"/>
                  </a:lnTo>
                  <a:lnTo>
                    <a:pt x="1282971" y="116840"/>
                  </a:lnTo>
                  <a:lnTo>
                    <a:pt x="1279568" y="110490"/>
                  </a:lnTo>
                  <a:close/>
                </a:path>
                <a:path w="1732279" h="708659">
                  <a:moveTo>
                    <a:pt x="1314037" y="110490"/>
                  </a:moveTo>
                  <a:lnTo>
                    <a:pt x="1279568" y="110490"/>
                  </a:lnTo>
                  <a:lnTo>
                    <a:pt x="1282971" y="116840"/>
                  </a:lnTo>
                  <a:lnTo>
                    <a:pt x="1301772" y="116840"/>
                  </a:lnTo>
                  <a:lnTo>
                    <a:pt x="1314037" y="110490"/>
                  </a:lnTo>
                  <a:close/>
                </a:path>
                <a:path w="1732279" h="708659">
                  <a:moveTo>
                    <a:pt x="1698223" y="110490"/>
                  </a:moveTo>
                  <a:lnTo>
                    <a:pt x="1655303" y="110490"/>
                  </a:lnTo>
                  <a:lnTo>
                    <a:pt x="1656218" y="116840"/>
                  </a:lnTo>
                  <a:lnTo>
                    <a:pt x="1699147" y="116840"/>
                  </a:lnTo>
                  <a:lnTo>
                    <a:pt x="1698223" y="110490"/>
                  </a:lnTo>
                  <a:close/>
                </a:path>
                <a:path w="1732279" h="708659">
                  <a:moveTo>
                    <a:pt x="1651780" y="87630"/>
                  </a:moveTo>
                  <a:lnTo>
                    <a:pt x="1358189" y="87630"/>
                  </a:lnTo>
                  <a:lnTo>
                    <a:pt x="1314037" y="110490"/>
                  </a:lnTo>
                  <a:lnTo>
                    <a:pt x="1655303" y="110490"/>
                  </a:lnTo>
                  <a:lnTo>
                    <a:pt x="1654571" y="105410"/>
                  </a:lnTo>
                  <a:lnTo>
                    <a:pt x="1651780" y="87630"/>
                  </a:lnTo>
                  <a:close/>
                </a:path>
                <a:path w="1732279" h="708659">
                  <a:moveTo>
                    <a:pt x="1267998" y="88900"/>
                  </a:moveTo>
                  <a:lnTo>
                    <a:pt x="1277191" y="106680"/>
                  </a:lnTo>
                  <a:lnTo>
                    <a:pt x="1277527" y="106680"/>
                  </a:lnTo>
                  <a:lnTo>
                    <a:pt x="1267998" y="88900"/>
                  </a:lnTo>
                  <a:close/>
                </a:path>
                <a:path w="1732279" h="708659">
                  <a:moveTo>
                    <a:pt x="1355736" y="88900"/>
                  </a:moveTo>
                  <a:lnTo>
                    <a:pt x="1267998" y="88900"/>
                  </a:lnTo>
                  <a:lnTo>
                    <a:pt x="1277527" y="106680"/>
                  </a:lnTo>
                  <a:lnTo>
                    <a:pt x="1321396" y="106680"/>
                  </a:lnTo>
                  <a:lnTo>
                    <a:pt x="1355736" y="88900"/>
                  </a:lnTo>
                  <a:close/>
                </a:path>
                <a:path w="1732279" h="708659">
                  <a:moveTo>
                    <a:pt x="1694964" y="88900"/>
                  </a:moveTo>
                  <a:lnTo>
                    <a:pt x="1651986" y="88900"/>
                  </a:lnTo>
                  <a:lnTo>
                    <a:pt x="1654571" y="105410"/>
                  </a:lnTo>
                  <a:lnTo>
                    <a:pt x="1654754" y="106680"/>
                  </a:lnTo>
                  <a:lnTo>
                    <a:pt x="1697671" y="106680"/>
                  </a:lnTo>
                  <a:lnTo>
                    <a:pt x="1696567" y="99060"/>
                  </a:lnTo>
                  <a:lnTo>
                    <a:pt x="1694964" y="88900"/>
                  </a:lnTo>
                  <a:close/>
                </a:path>
                <a:path w="1732279" h="708659">
                  <a:moveTo>
                    <a:pt x="1267317" y="87630"/>
                  </a:moveTo>
                  <a:lnTo>
                    <a:pt x="1265579" y="87630"/>
                  </a:lnTo>
                  <a:lnTo>
                    <a:pt x="1263715" y="88900"/>
                  </a:lnTo>
                  <a:lnTo>
                    <a:pt x="1267976" y="88900"/>
                  </a:lnTo>
                  <a:lnTo>
                    <a:pt x="1267317" y="87630"/>
                  </a:lnTo>
                  <a:close/>
                </a:path>
                <a:path w="1732279" h="708659">
                  <a:moveTo>
                    <a:pt x="1399764" y="17780"/>
                  </a:moveTo>
                  <a:lnTo>
                    <a:pt x="1267317" y="87630"/>
                  </a:lnTo>
                  <a:lnTo>
                    <a:pt x="1358189" y="87630"/>
                  </a:lnTo>
                  <a:lnTo>
                    <a:pt x="1419512" y="55880"/>
                  </a:lnTo>
                  <a:lnTo>
                    <a:pt x="1399764" y="17780"/>
                  </a:lnTo>
                  <a:close/>
                </a:path>
                <a:path w="1732279" h="708659">
                  <a:moveTo>
                    <a:pt x="1688572" y="48260"/>
                  </a:moveTo>
                  <a:lnTo>
                    <a:pt x="1646625" y="55880"/>
                  </a:lnTo>
                  <a:lnTo>
                    <a:pt x="1651780" y="87630"/>
                  </a:lnTo>
                  <a:lnTo>
                    <a:pt x="1694763" y="87630"/>
                  </a:lnTo>
                  <a:lnTo>
                    <a:pt x="1693962" y="82550"/>
                  </a:lnTo>
                  <a:lnTo>
                    <a:pt x="1691258" y="66040"/>
                  </a:lnTo>
                  <a:lnTo>
                    <a:pt x="1688572" y="48260"/>
                  </a:lnTo>
                  <a:close/>
                </a:path>
                <a:path w="1732279" h="708659">
                  <a:moveTo>
                    <a:pt x="1426674" y="11430"/>
                  </a:moveTo>
                  <a:lnTo>
                    <a:pt x="1419683" y="11430"/>
                  </a:lnTo>
                  <a:lnTo>
                    <a:pt x="1412818" y="12700"/>
                  </a:lnTo>
                  <a:lnTo>
                    <a:pt x="1406154" y="15240"/>
                  </a:lnTo>
                  <a:lnTo>
                    <a:pt x="1399764" y="17780"/>
                  </a:lnTo>
                  <a:lnTo>
                    <a:pt x="1419512" y="55880"/>
                  </a:lnTo>
                  <a:lnTo>
                    <a:pt x="1421721" y="54610"/>
                  </a:lnTo>
                  <a:lnTo>
                    <a:pt x="1424182" y="53340"/>
                  </a:lnTo>
                  <a:lnTo>
                    <a:pt x="1426674" y="53340"/>
                  </a:lnTo>
                  <a:lnTo>
                    <a:pt x="1426674" y="11430"/>
                  </a:lnTo>
                  <a:close/>
                </a:path>
                <a:path w="1732279" h="708659">
                  <a:moveTo>
                    <a:pt x="1638133" y="41910"/>
                  </a:moveTo>
                  <a:lnTo>
                    <a:pt x="1630050" y="43180"/>
                  </a:lnTo>
                  <a:lnTo>
                    <a:pt x="1517435" y="53340"/>
                  </a:lnTo>
                  <a:lnTo>
                    <a:pt x="1424182" y="53340"/>
                  </a:lnTo>
                  <a:lnTo>
                    <a:pt x="1421721" y="54610"/>
                  </a:lnTo>
                  <a:lnTo>
                    <a:pt x="1419512" y="55880"/>
                  </a:lnTo>
                  <a:lnTo>
                    <a:pt x="1646625" y="55880"/>
                  </a:lnTo>
                  <a:lnTo>
                    <a:pt x="1645358" y="48260"/>
                  </a:lnTo>
                  <a:lnTo>
                    <a:pt x="1638133" y="41910"/>
                  </a:lnTo>
                  <a:close/>
                </a:path>
                <a:path w="1732279" h="708659">
                  <a:moveTo>
                    <a:pt x="1686205" y="41910"/>
                  </a:moveTo>
                  <a:lnTo>
                    <a:pt x="1638133" y="41910"/>
                  </a:lnTo>
                  <a:lnTo>
                    <a:pt x="1645358" y="48260"/>
                  </a:lnTo>
                  <a:lnTo>
                    <a:pt x="1646625" y="55880"/>
                  </a:lnTo>
                  <a:lnTo>
                    <a:pt x="1688572" y="48260"/>
                  </a:lnTo>
                  <a:lnTo>
                    <a:pt x="1686205" y="41910"/>
                  </a:lnTo>
                  <a:close/>
                </a:path>
                <a:path w="1732279" h="708659">
                  <a:moveTo>
                    <a:pt x="1513394" y="11430"/>
                  </a:moveTo>
                  <a:lnTo>
                    <a:pt x="1426674" y="11430"/>
                  </a:lnTo>
                  <a:lnTo>
                    <a:pt x="1426674" y="53340"/>
                  </a:lnTo>
                  <a:lnTo>
                    <a:pt x="1515404" y="53340"/>
                  </a:lnTo>
                  <a:lnTo>
                    <a:pt x="1515404" y="32276"/>
                  </a:lnTo>
                  <a:lnTo>
                    <a:pt x="1513394" y="11430"/>
                  </a:lnTo>
                  <a:close/>
                </a:path>
                <a:path w="1732279" h="708659">
                  <a:moveTo>
                    <a:pt x="1515404" y="33020"/>
                  </a:moveTo>
                  <a:lnTo>
                    <a:pt x="1515404" y="53340"/>
                  </a:lnTo>
                  <a:lnTo>
                    <a:pt x="1517435" y="53340"/>
                  </a:lnTo>
                  <a:lnTo>
                    <a:pt x="1515404" y="33020"/>
                  </a:lnTo>
                  <a:close/>
                </a:path>
                <a:path w="1732279" h="708659">
                  <a:moveTo>
                    <a:pt x="1515843" y="36830"/>
                  </a:moveTo>
                  <a:lnTo>
                    <a:pt x="1517435" y="53340"/>
                  </a:lnTo>
                  <a:lnTo>
                    <a:pt x="1515843" y="36830"/>
                  </a:lnTo>
                  <a:close/>
                </a:path>
                <a:path w="1732279" h="708659">
                  <a:moveTo>
                    <a:pt x="1627086" y="11430"/>
                  </a:moveTo>
                  <a:lnTo>
                    <a:pt x="1515404" y="11430"/>
                  </a:lnTo>
                  <a:lnTo>
                    <a:pt x="1515476" y="33020"/>
                  </a:lnTo>
                  <a:lnTo>
                    <a:pt x="1517435" y="53340"/>
                  </a:lnTo>
                  <a:lnTo>
                    <a:pt x="1630050" y="43180"/>
                  </a:lnTo>
                  <a:lnTo>
                    <a:pt x="1627086" y="11430"/>
                  </a:lnTo>
                  <a:close/>
                </a:path>
                <a:path w="1732279" h="708659">
                  <a:moveTo>
                    <a:pt x="1675087" y="21590"/>
                  </a:moveTo>
                  <a:lnTo>
                    <a:pt x="1628034" y="21590"/>
                  </a:lnTo>
                  <a:lnTo>
                    <a:pt x="1630050" y="43180"/>
                  </a:lnTo>
                  <a:lnTo>
                    <a:pt x="1638133" y="41910"/>
                  </a:lnTo>
                  <a:lnTo>
                    <a:pt x="1686205" y="41910"/>
                  </a:lnTo>
                  <a:lnTo>
                    <a:pt x="1680998" y="27940"/>
                  </a:lnTo>
                  <a:lnTo>
                    <a:pt x="1675087" y="2159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513394" y="11430"/>
                  </a:lnTo>
                  <a:lnTo>
                    <a:pt x="1515404" y="32276"/>
                  </a:lnTo>
                  <a:lnTo>
                    <a:pt x="1515404" y="11430"/>
                  </a:lnTo>
                  <a:lnTo>
                    <a:pt x="1627086" y="11430"/>
                  </a:lnTo>
                  <a:lnTo>
                    <a:pt x="1626019" y="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628034" y="21590"/>
                  </a:lnTo>
                  <a:lnTo>
                    <a:pt x="1626019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85299" y="3080989"/>
              <a:ext cx="3653790" cy="889000"/>
            </a:xfrm>
            <a:custGeom>
              <a:avLst/>
              <a:gdLst/>
              <a:ahLst/>
              <a:cxnLst/>
              <a:rect l="l" t="t" r="r" b="b"/>
              <a:pathLst>
                <a:path w="3653790" h="889000">
                  <a:moveTo>
                    <a:pt x="258400" y="843822"/>
                  </a:moveTo>
                  <a:lnTo>
                    <a:pt x="258400" y="854710"/>
                  </a:lnTo>
                  <a:lnTo>
                    <a:pt x="259754" y="863600"/>
                  </a:lnTo>
                  <a:lnTo>
                    <a:pt x="263622" y="872490"/>
                  </a:lnTo>
                  <a:lnTo>
                    <a:pt x="269717" y="880110"/>
                  </a:lnTo>
                  <a:lnTo>
                    <a:pt x="277750" y="886460"/>
                  </a:lnTo>
                  <a:lnTo>
                    <a:pt x="287012" y="889000"/>
                  </a:lnTo>
                  <a:lnTo>
                    <a:pt x="296617" y="889000"/>
                  </a:lnTo>
                  <a:lnTo>
                    <a:pt x="306017" y="887730"/>
                  </a:lnTo>
                  <a:lnTo>
                    <a:pt x="314660" y="882650"/>
                  </a:lnTo>
                  <a:lnTo>
                    <a:pt x="293813" y="854710"/>
                  </a:lnTo>
                  <a:lnTo>
                    <a:pt x="294271" y="854710"/>
                  </a:lnTo>
                  <a:lnTo>
                    <a:pt x="292417" y="852170"/>
                  </a:lnTo>
                  <a:lnTo>
                    <a:pt x="281352" y="852170"/>
                  </a:lnTo>
                  <a:lnTo>
                    <a:pt x="258400" y="843822"/>
                  </a:lnTo>
                  <a:close/>
                </a:path>
                <a:path w="3653790" h="889000">
                  <a:moveTo>
                    <a:pt x="317480" y="793113"/>
                  </a:moveTo>
                  <a:lnTo>
                    <a:pt x="298394" y="806998"/>
                  </a:lnTo>
                  <a:lnTo>
                    <a:pt x="285123" y="842174"/>
                  </a:lnTo>
                  <a:lnTo>
                    <a:pt x="314660" y="882650"/>
                  </a:lnTo>
                  <a:lnTo>
                    <a:pt x="353073" y="854710"/>
                  </a:lnTo>
                  <a:lnTo>
                    <a:pt x="329215" y="854710"/>
                  </a:lnTo>
                  <a:lnTo>
                    <a:pt x="329215" y="819150"/>
                  </a:lnTo>
                  <a:lnTo>
                    <a:pt x="327569" y="808990"/>
                  </a:lnTo>
                  <a:lnTo>
                    <a:pt x="322914" y="798830"/>
                  </a:lnTo>
                  <a:lnTo>
                    <a:pt x="317480" y="793113"/>
                  </a:lnTo>
                  <a:close/>
                </a:path>
                <a:path w="3653790" h="889000">
                  <a:moveTo>
                    <a:pt x="35402" y="783590"/>
                  </a:moveTo>
                  <a:lnTo>
                    <a:pt x="21623" y="786130"/>
                  </a:lnTo>
                  <a:lnTo>
                    <a:pt x="10370" y="793750"/>
                  </a:lnTo>
                  <a:lnTo>
                    <a:pt x="2782" y="805180"/>
                  </a:lnTo>
                  <a:lnTo>
                    <a:pt x="0" y="819150"/>
                  </a:lnTo>
                  <a:lnTo>
                    <a:pt x="2782" y="833120"/>
                  </a:lnTo>
                  <a:lnTo>
                    <a:pt x="10370" y="844550"/>
                  </a:lnTo>
                  <a:lnTo>
                    <a:pt x="21623" y="852170"/>
                  </a:lnTo>
                  <a:lnTo>
                    <a:pt x="35402" y="854710"/>
                  </a:lnTo>
                  <a:lnTo>
                    <a:pt x="35402" y="783590"/>
                  </a:lnTo>
                  <a:close/>
                </a:path>
                <a:path w="3653790" h="889000">
                  <a:moveTo>
                    <a:pt x="112226" y="783590"/>
                  </a:moveTo>
                  <a:lnTo>
                    <a:pt x="35402" y="783590"/>
                  </a:lnTo>
                  <a:lnTo>
                    <a:pt x="35402" y="854710"/>
                  </a:lnTo>
                  <a:lnTo>
                    <a:pt x="112226" y="854710"/>
                  </a:lnTo>
                  <a:lnTo>
                    <a:pt x="112120" y="819150"/>
                  </a:lnTo>
                  <a:lnTo>
                    <a:pt x="106394" y="784860"/>
                  </a:lnTo>
                  <a:lnTo>
                    <a:pt x="112226" y="783858"/>
                  </a:lnTo>
                  <a:lnTo>
                    <a:pt x="112226" y="783590"/>
                  </a:lnTo>
                  <a:close/>
                </a:path>
                <a:path w="3653790" h="889000">
                  <a:moveTo>
                    <a:pt x="112226" y="819785"/>
                  </a:moveTo>
                  <a:lnTo>
                    <a:pt x="112226" y="854710"/>
                  </a:lnTo>
                  <a:lnTo>
                    <a:pt x="118059" y="854710"/>
                  </a:lnTo>
                  <a:lnTo>
                    <a:pt x="112226" y="819785"/>
                  </a:lnTo>
                  <a:close/>
                </a:path>
                <a:path w="3653790" h="889000">
                  <a:moveTo>
                    <a:pt x="112226" y="819150"/>
                  </a:moveTo>
                  <a:lnTo>
                    <a:pt x="112226" y="819785"/>
                  </a:lnTo>
                  <a:lnTo>
                    <a:pt x="118059" y="854710"/>
                  </a:lnTo>
                  <a:lnTo>
                    <a:pt x="112226" y="81915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112226" y="783858"/>
                  </a:lnTo>
                  <a:lnTo>
                    <a:pt x="112331" y="819785"/>
                  </a:lnTo>
                  <a:lnTo>
                    <a:pt x="118059" y="854710"/>
                  </a:lnTo>
                  <a:lnTo>
                    <a:pt x="233716" y="834845"/>
                  </a:lnTo>
                  <a:lnTo>
                    <a:pt x="225480" y="831850"/>
                  </a:lnTo>
                  <a:lnTo>
                    <a:pt x="237929" y="798830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17480" y="793113"/>
                  </a:lnTo>
                  <a:lnTo>
                    <a:pt x="322914" y="798830"/>
                  </a:lnTo>
                  <a:lnTo>
                    <a:pt x="327569" y="808990"/>
                  </a:lnTo>
                  <a:lnTo>
                    <a:pt x="329215" y="819150"/>
                  </a:lnTo>
                  <a:lnTo>
                    <a:pt x="329215" y="854710"/>
                  </a:lnTo>
                  <a:lnTo>
                    <a:pt x="353073" y="854710"/>
                  </a:lnTo>
                  <a:lnTo>
                    <a:pt x="389780" y="828010"/>
                  </a:lnTo>
                  <a:lnTo>
                    <a:pt x="371035" y="798830"/>
                  </a:lnTo>
                  <a:lnTo>
                    <a:pt x="370627" y="798830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281685" y="819150"/>
                  </a:moveTo>
                  <a:lnTo>
                    <a:pt x="258400" y="819150"/>
                  </a:lnTo>
                  <a:lnTo>
                    <a:pt x="258400" y="843822"/>
                  </a:lnTo>
                  <a:lnTo>
                    <a:pt x="281352" y="852170"/>
                  </a:lnTo>
                  <a:lnTo>
                    <a:pt x="285123" y="842174"/>
                  </a:lnTo>
                  <a:lnTo>
                    <a:pt x="272955" y="825500"/>
                  </a:lnTo>
                  <a:lnTo>
                    <a:pt x="281685" y="819150"/>
                  </a:lnTo>
                  <a:close/>
                </a:path>
                <a:path w="3653790" h="889000">
                  <a:moveTo>
                    <a:pt x="285123" y="842174"/>
                  </a:moveTo>
                  <a:lnTo>
                    <a:pt x="281352" y="852170"/>
                  </a:lnTo>
                  <a:lnTo>
                    <a:pt x="292417" y="852170"/>
                  </a:lnTo>
                  <a:lnTo>
                    <a:pt x="285123" y="842174"/>
                  </a:lnTo>
                  <a:close/>
                </a:path>
                <a:path w="3653790" h="889000">
                  <a:moveTo>
                    <a:pt x="250379" y="765810"/>
                  </a:moveTo>
                  <a:lnTo>
                    <a:pt x="238007" y="798625"/>
                  </a:lnTo>
                  <a:lnTo>
                    <a:pt x="243762" y="833120"/>
                  </a:lnTo>
                  <a:lnTo>
                    <a:pt x="233716" y="834845"/>
                  </a:lnTo>
                  <a:lnTo>
                    <a:pt x="258400" y="843822"/>
                  </a:lnTo>
                  <a:lnTo>
                    <a:pt x="258400" y="819150"/>
                  </a:lnTo>
                  <a:lnTo>
                    <a:pt x="281685" y="819150"/>
                  </a:lnTo>
                  <a:lnTo>
                    <a:pt x="298392" y="806995"/>
                  </a:lnTo>
                  <a:lnTo>
                    <a:pt x="306262" y="786130"/>
                  </a:lnTo>
                  <a:lnTo>
                    <a:pt x="250379" y="765810"/>
                  </a:lnTo>
                  <a:close/>
                </a:path>
                <a:path w="3653790" h="889000">
                  <a:moveTo>
                    <a:pt x="298391" y="806998"/>
                  </a:moveTo>
                  <a:lnTo>
                    <a:pt x="272955" y="825500"/>
                  </a:lnTo>
                  <a:lnTo>
                    <a:pt x="285123" y="842174"/>
                  </a:lnTo>
                  <a:lnTo>
                    <a:pt x="298391" y="806998"/>
                  </a:lnTo>
                  <a:close/>
                </a:path>
                <a:path w="3653790" h="889000">
                  <a:moveTo>
                    <a:pt x="238007" y="798625"/>
                  </a:moveTo>
                  <a:lnTo>
                    <a:pt x="225480" y="831850"/>
                  </a:lnTo>
                  <a:lnTo>
                    <a:pt x="233716" y="834845"/>
                  </a:lnTo>
                  <a:lnTo>
                    <a:pt x="243762" y="833120"/>
                  </a:lnTo>
                  <a:lnTo>
                    <a:pt x="238007" y="798625"/>
                  </a:lnTo>
                  <a:close/>
                </a:path>
                <a:path w="3653790" h="889000">
                  <a:moveTo>
                    <a:pt x="546999" y="642620"/>
                  </a:moveTo>
                  <a:lnTo>
                    <a:pt x="351455" y="768350"/>
                  </a:lnTo>
                  <a:lnTo>
                    <a:pt x="370588" y="798135"/>
                  </a:lnTo>
                  <a:lnTo>
                    <a:pt x="391485" y="826770"/>
                  </a:lnTo>
                  <a:lnTo>
                    <a:pt x="389780" y="828010"/>
                  </a:lnTo>
                  <a:lnTo>
                    <a:pt x="583504" y="703492"/>
                  </a:lnTo>
                  <a:lnTo>
                    <a:pt x="566171" y="672465"/>
                  </a:lnTo>
                  <a:lnTo>
                    <a:pt x="546999" y="642620"/>
                  </a:lnTo>
                  <a:close/>
                </a:path>
                <a:path w="3653790" h="889000">
                  <a:moveTo>
                    <a:pt x="370588" y="798135"/>
                  </a:moveTo>
                  <a:lnTo>
                    <a:pt x="389780" y="828010"/>
                  </a:lnTo>
                  <a:lnTo>
                    <a:pt x="391485" y="826770"/>
                  </a:lnTo>
                  <a:lnTo>
                    <a:pt x="370588" y="798135"/>
                  </a:lnTo>
                  <a:close/>
                </a:path>
                <a:path w="3653790" h="889000">
                  <a:moveTo>
                    <a:pt x="112226" y="783858"/>
                  </a:moveTo>
                  <a:lnTo>
                    <a:pt x="106394" y="784860"/>
                  </a:lnTo>
                  <a:lnTo>
                    <a:pt x="112226" y="819785"/>
                  </a:lnTo>
                  <a:lnTo>
                    <a:pt x="112226" y="783858"/>
                  </a:lnTo>
                  <a:close/>
                </a:path>
                <a:path w="3653790" h="889000">
                  <a:moveTo>
                    <a:pt x="306262" y="786130"/>
                  </a:moveTo>
                  <a:lnTo>
                    <a:pt x="298395" y="806995"/>
                  </a:lnTo>
                  <a:lnTo>
                    <a:pt x="317480" y="793113"/>
                  </a:lnTo>
                  <a:lnTo>
                    <a:pt x="315671" y="791210"/>
                  </a:lnTo>
                  <a:lnTo>
                    <a:pt x="306262" y="78613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237929" y="798830"/>
                  </a:lnTo>
                  <a:lnTo>
                    <a:pt x="237925" y="798135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70627" y="798830"/>
                  </a:lnTo>
                  <a:lnTo>
                    <a:pt x="367701" y="794178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367701" y="794178"/>
                  </a:moveTo>
                  <a:lnTo>
                    <a:pt x="370627" y="798830"/>
                  </a:lnTo>
                  <a:lnTo>
                    <a:pt x="371035" y="798830"/>
                  </a:lnTo>
                  <a:lnTo>
                    <a:pt x="370588" y="798135"/>
                  </a:lnTo>
                  <a:lnTo>
                    <a:pt x="367701" y="794178"/>
                  </a:lnTo>
                  <a:close/>
                </a:path>
                <a:path w="3653790" h="889000">
                  <a:moveTo>
                    <a:pt x="238244" y="762000"/>
                  </a:moveTo>
                  <a:lnTo>
                    <a:pt x="232108" y="763270"/>
                  </a:lnTo>
                  <a:lnTo>
                    <a:pt x="238007" y="798625"/>
                  </a:lnTo>
                  <a:lnTo>
                    <a:pt x="250379" y="765810"/>
                  </a:lnTo>
                  <a:lnTo>
                    <a:pt x="244557" y="763270"/>
                  </a:lnTo>
                  <a:lnTo>
                    <a:pt x="238244" y="762000"/>
                  </a:lnTo>
                  <a:close/>
                </a:path>
                <a:path w="3653790" h="889000">
                  <a:moveTo>
                    <a:pt x="351455" y="768350"/>
                  </a:moveTo>
                  <a:lnTo>
                    <a:pt x="350889" y="768350"/>
                  </a:lnTo>
                  <a:lnTo>
                    <a:pt x="349779" y="769620"/>
                  </a:lnTo>
                  <a:lnTo>
                    <a:pt x="367701" y="794178"/>
                  </a:lnTo>
                  <a:lnTo>
                    <a:pt x="351455" y="768350"/>
                  </a:lnTo>
                  <a:close/>
                </a:path>
                <a:path w="3653790" h="889000">
                  <a:moveTo>
                    <a:pt x="563788" y="668200"/>
                  </a:moveTo>
                  <a:lnTo>
                    <a:pt x="566171" y="672465"/>
                  </a:lnTo>
                  <a:lnTo>
                    <a:pt x="585343" y="702310"/>
                  </a:lnTo>
                  <a:lnTo>
                    <a:pt x="583504" y="703492"/>
                  </a:lnTo>
                  <a:lnTo>
                    <a:pt x="639430" y="671830"/>
                  </a:lnTo>
                  <a:lnTo>
                    <a:pt x="566171" y="671830"/>
                  </a:lnTo>
                  <a:lnTo>
                    <a:pt x="563788" y="668200"/>
                  </a:lnTo>
                  <a:close/>
                </a:path>
                <a:path w="3653790" h="889000">
                  <a:moveTo>
                    <a:pt x="566171" y="672465"/>
                  </a:moveTo>
                  <a:lnTo>
                    <a:pt x="583504" y="703492"/>
                  </a:lnTo>
                  <a:lnTo>
                    <a:pt x="585343" y="702310"/>
                  </a:lnTo>
                  <a:lnTo>
                    <a:pt x="566171" y="672465"/>
                  </a:lnTo>
                  <a:close/>
                </a:path>
                <a:path w="3653790" h="889000">
                  <a:moveTo>
                    <a:pt x="761725" y="637540"/>
                  </a:moveTo>
                  <a:lnTo>
                    <a:pt x="750511" y="670560"/>
                  </a:lnTo>
                  <a:lnTo>
                    <a:pt x="758060" y="673100"/>
                  </a:lnTo>
                  <a:lnTo>
                    <a:pt x="766238" y="673100"/>
                  </a:lnTo>
                  <a:lnTo>
                    <a:pt x="773746" y="670560"/>
                  </a:lnTo>
                  <a:lnTo>
                    <a:pt x="761725" y="63754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63788" y="668200"/>
                  </a:lnTo>
                  <a:lnTo>
                    <a:pt x="566171" y="67183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60534" y="579120"/>
                  </a:moveTo>
                  <a:lnTo>
                    <a:pt x="548789" y="641350"/>
                  </a:lnTo>
                  <a:lnTo>
                    <a:pt x="566171" y="671830"/>
                  </a:lnTo>
                  <a:lnTo>
                    <a:pt x="639430" y="671830"/>
                  </a:lnTo>
                  <a:lnTo>
                    <a:pt x="681913" y="647691"/>
                  </a:lnTo>
                  <a:lnTo>
                    <a:pt x="666702" y="642620"/>
                  </a:lnTo>
                  <a:lnTo>
                    <a:pt x="677779" y="609360"/>
                  </a:lnTo>
                  <a:lnTo>
                    <a:pt x="660534" y="579120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921" y="609600"/>
                  </a:lnTo>
                  <a:lnTo>
                    <a:pt x="695308" y="640080"/>
                  </a:lnTo>
                  <a:lnTo>
                    <a:pt x="681913" y="647691"/>
                  </a:lnTo>
                  <a:lnTo>
                    <a:pt x="750511" y="670560"/>
                  </a:lnTo>
                  <a:lnTo>
                    <a:pt x="761617" y="637228"/>
                  </a:lnTo>
                  <a:lnTo>
                    <a:pt x="749715" y="604520"/>
                  </a:lnTo>
                  <a:lnTo>
                    <a:pt x="762644" y="599817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924306" y="541020"/>
                  </a:moveTo>
                  <a:lnTo>
                    <a:pt x="762644" y="599817"/>
                  </a:lnTo>
                  <a:lnTo>
                    <a:pt x="772939" y="603250"/>
                  </a:lnTo>
                  <a:lnTo>
                    <a:pt x="761617" y="637228"/>
                  </a:lnTo>
                  <a:lnTo>
                    <a:pt x="773746" y="670560"/>
                  </a:lnTo>
                  <a:lnTo>
                    <a:pt x="937214" y="612294"/>
                  </a:lnTo>
                  <a:lnTo>
                    <a:pt x="925102" y="608330"/>
                  </a:lnTo>
                  <a:lnTo>
                    <a:pt x="936322" y="574675"/>
                  </a:lnTo>
                  <a:lnTo>
                    <a:pt x="924306" y="54102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47585" y="642620"/>
                  </a:lnTo>
                  <a:lnTo>
                    <a:pt x="546999" y="642620"/>
                  </a:lnTo>
                  <a:lnTo>
                    <a:pt x="563788" y="66820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77782" y="609365"/>
                  </a:moveTo>
                  <a:lnTo>
                    <a:pt x="666702" y="642620"/>
                  </a:lnTo>
                  <a:lnTo>
                    <a:pt x="681913" y="647691"/>
                  </a:lnTo>
                  <a:lnTo>
                    <a:pt x="695308" y="640080"/>
                  </a:lnTo>
                  <a:lnTo>
                    <a:pt x="677782" y="609365"/>
                  </a:lnTo>
                  <a:close/>
                </a:path>
                <a:path w="3653790" h="889000">
                  <a:moveTo>
                    <a:pt x="1041078" y="609600"/>
                  </a:moveTo>
                  <a:lnTo>
                    <a:pt x="1029863" y="642620"/>
                  </a:lnTo>
                  <a:lnTo>
                    <a:pt x="1042718" y="645160"/>
                  </a:lnTo>
                  <a:lnTo>
                    <a:pt x="1049148" y="643890"/>
                  </a:lnTo>
                  <a:lnTo>
                    <a:pt x="1055360" y="641350"/>
                  </a:lnTo>
                  <a:lnTo>
                    <a:pt x="1041078" y="609600"/>
                  </a:lnTo>
                  <a:close/>
                </a:path>
                <a:path w="3653790" h="889000">
                  <a:moveTo>
                    <a:pt x="947541" y="541020"/>
                  </a:moveTo>
                  <a:lnTo>
                    <a:pt x="936322" y="574675"/>
                  </a:lnTo>
                  <a:lnTo>
                    <a:pt x="948337" y="608330"/>
                  </a:lnTo>
                  <a:lnTo>
                    <a:pt x="937214" y="612294"/>
                  </a:lnTo>
                  <a:lnTo>
                    <a:pt x="1029863" y="642620"/>
                  </a:lnTo>
                  <a:lnTo>
                    <a:pt x="1041078" y="608965"/>
                  </a:lnTo>
                  <a:lnTo>
                    <a:pt x="1026795" y="576580"/>
                  </a:lnTo>
                  <a:lnTo>
                    <a:pt x="1039386" y="571085"/>
                  </a:lnTo>
                  <a:lnTo>
                    <a:pt x="947541" y="541020"/>
                  </a:lnTo>
                  <a:close/>
                </a:path>
                <a:path w="3653790" h="889000">
                  <a:moveTo>
                    <a:pt x="1196171" y="502656"/>
                  </a:moveTo>
                  <a:lnTo>
                    <a:pt x="1039386" y="571085"/>
                  </a:lnTo>
                  <a:lnTo>
                    <a:pt x="1052292" y="575310"/>
                  </a:lnTo>
                  <a:lnTo>
                    <a:pt x="1041078" y="608965"/>
                  </a:lnTo>
                  <a:lnTo>
                    <a:pt x="1055360" y="641350"/>
                  </a:lnTo>
                  <a:lnTo>
                    <a:pt x="1229952" y="565150"/>
                  </a:lnTo>
                  <a:lnTo>
                    <a:pt x="1215663" y="532751"/>
                  </a:lnTo>
                  <a:lnTo>
                    <a:pt x="1192843" y="505460"/>
                  </a:lnTo>
                  <a:lnTo>
                    <a:pt x="1196171" y="502656"/>
                  </a:lnTo>
                  <a:close/>
                </a:path>
                <a:path w="3653790" h="889000">
                  <a:moveTo>
                    <a:pt x="762644" y="599817"/>
                  </a:moveTo>
                  <a:lnTo>
                    <a:pt x="749715" y="604520"/>
                  </a:lnTo>
                  <a:lnTo>
                    <a:pt x="761617" y="637228"/>
                  </a:lnTo>
                  <a:lnTo>
                    <a:pt x="772939" y="603250"/>
                  </a:lnTo>
                  <a:lnTo>
                    <a:pt x="762644" y="599817"/>
                  </a:lnTo>
                  <a:close/>
                </a:path>
                <a:path w="3653790" h="889000">
                  <a:moveTo>
                    <a:pt x="936322" y="574675"/>
                  </a:moveTo>
                  <a:lnTo>
                    <a:pt x="925102" y="608330"/>
                  </a:lnTo>
                  <a:lnTo>
                    <a:pt x="937214" y="612294"/>
                  </a:lnTo>
                  <a:lnTo>
                    <a:pt x="948337" y="608330"/>
                  </a:lnTo>
                  <a:lnTo>
                    <a:pt x="936322" y="574675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788" y="609365"/>
                  </a:lnTo>
                  <a:lnTo>
                    <a:pt x="677918" y="609594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681887" y="574040"/>
                  </a:moveTo>
                  <a:lnTo>
                    <a:pt x="674546" y="574040"/>
                  </a:lnTo>
                  <a:lnTo>
                    <a:pt x="667348" y="575310"/>
                  </a:lnTo>
                  <a:lnTo>
                    <a:pt x="660534" y="579120"/>
                  </a:lnTo>
                  <a:lnTo>
                    <a:pt x="677784" y="609360"/>
                  </a:lnTo>
                  <a:lnTo>
                    <a:pt x="689130" y="575310"/>
                  </a:lnTo>
                  <a:lnTo>
                    <a:pt x="681887" y="574040"/>
                  </a:lnTo>
                  <a:close/>
                </a:path>
                <a:path w="3653790" h="889000">
                  <a:moveTo>
                    <a:pt x="1039386" y="571085"/>
                  </a:moveTo>
                  <a:lnTo>
                    <a:pt x="1026795" y="576580"/>
                  </a:lnTo>
                  <a:lnTo>
                    <a:pt x="1041078" y="608965"/>
                  </a:lnTo>
                  <a:lnTo>
                    <a:pt x="1052292" y="575310"/>
                  </a:lnTo>
                  <a:lnTo>
                    <a:pt x="1039386" y="571085"/>
                  </a:lnTo>
                  <a:close/>
                </a:path>
                <a:path w="3653790" h="889000">
                  <a:moveTo>
                    <a:pt x="939981" y="538480"/>
                  </a:moveTo>
                  <a:lnTo>
                    <a:pt x="931804" y="538480"/>
                  </a:lnTo>
                  <a:lnTo>
                    <a:pt x="924306" y="541020"/>
                  </a:lnTo>
                  <a:lnTo>
                    <a:pt x="936317" y="574040"/>
                  </a:lnTo>
                  <a:lnTo>
                    <a:pt x="947541" y="541020"/>
                  </a:lnTo>
                  <a:lnTo>
                    <a:pt x="939981" y="538480"/>
                  </a:lnTo>
                  <a:close/>
                </a:path>
                <a:path w="3653790" h="889000">
                  <a:moveTo>
                    <a:pt x="1216233" y="533432"/>
                  </a:moveTo>
                  <a:lnTo>
                    <a:pt x="1229952" y="565150"/>
                  </a:lnTo>
                  <a:lnTo>
                    <a:pt x="1233040" y="563880"/>
                  </a:lnTo>
                  <a:lnTo>
                    <a:pt x="1235930" y="561340"/>
                  </a:lnTo>
                  <a:lnTo>
                    <a:pt x="1238506" y="560070"/>
                  </a:lnTo>
                  <a:lnTo>
                    <a:pt x="1216233" y="533432"/>
                  </a:lnTo>
                  <a:close/>
                </a:path>
                <a:path w="3653790" h="889000">
                  <a:moveTo>
                    <a:pt x="1215669" y="532130"/>
                  </a:moveTo>
                  <a:lnTo>
                    <a:pt x="1216233" y="533432"/>
                  </a:lnTo>
                  <a:lnTo>
                    <a:pt x="1238506" y="560070"/>
                  </a:lnTo>
                  <a:lnTo>
                    <a:pt x="1215669" y="532130"/>
                  </a:lnTo>
                  <a:close/>
                </a:path>
                <a:path w="3653790" h="889000">
                  <a:moveTo>
                    <a:pt x="1271308" y="532130"/>
                  </a:moveTo>
                  <a:lnTo>
                    <a:pt x="1215669" y="532130"/>
                  </a:lnTo>
                  <a:lnTo>
                    <a:pt x="1238506" y="560070"/>
                  </a:lnTo>
                  <a:lnTo>
                    <a:pt x="1271308" y="532130"/>
                  </a:lnTo>
                  <a:close/>
                </a:path>
                <a:path w="3653790" h="889000">
                  <a:moveTo>
                    <a:pt x="1308583" y="500380"/>
                  </a:moveTo>
                  <a:lnTo>
                    <a:pt x="1201387" y="500380"/>
                  </a:lnTo>
                  <a:lnTo>
                    <a:pt x="1215663" y="532751"/>
                  </a:lnTo>
                  <a:lnTo>
                    <a:pt x="1216233" y="533432"/>
                  </a:lnTo>
                  <a:lnTo>
                    <a:pt x="1215669" y="532130"/>
                  </a:lnTo>
                  <a:lnTo>
                    <a:pt x="1271308" y="532130"/>
                  </a:lnTo>
                  <a:lnTo>
                    <a:pt x="1308583" y="500380"/>
                  </a:lnTo>
                  <a:close/>
                </a:path>
                <a:path w="3653790" h="889000">
                  <a:moveTo>
                    <a:pt x="1201387" y="500380"/>
                  </a:moveTo>
                  <a:lnTo>
                    <a:pt x="1196171" y="502656"/>
                  </a:lnTo>
                  <a:lnTo>
                    <a:pt x="1192843" y="505460"/>
                  </a:lnTo>
                  <a:lnTo>
                    <a:pt x="1215663" y="532751"/>
                  </a:lnTo>
                  <a:lnTo>
                    <a:pt x="1201387" y="500380"/>
                  </a:lnTo>
                  <a:close/>
                </a:path>
                <a:path w="3653790" h="889000">
                  <a:moveTo>
                    <a:pt x="1325530" y="393700"/>
                  </a:moveTo>
                  <a:lnTo>
                    <a:pt x="1196171" y="502656"/>
                  </a:lnTo>
                  <a:lnTo>
                    <a:pt x="1201387" y="500380"/>
                  </a:lnTo>
                  <a:lnTo>
                    <a:pt x="1308583" y="500380"/>
                  </a:lnTo>
                  <a:lnTo>
                    <a:pt x="1365308" y="452061"/>
                  </a:lnTo>
                  <a:lnTo>
                    <a:pt x="1347385" y="419223"/>
                  </a:lnTo>
                  <a:lnTo>
                    <a:pt x="1325530" y="393700"/>
                  </a:lnTo>
                  <a:close/>
                </a:path>
                <a:path w="3653790" h="889000">
                  <a:moveTo>
                    <a:pt x="1408218" y="347980"/>
                  </a:moveTo>
                  <a:lnTo>
                    <a:pt x="1331394" y="389890"/>
                  </a:lnTo>
                  <a:lnTo>
                    <a:pt x="1348377" y="420370"/>
                  </a:lnTo>
                  <a:lnTo>
                    <a:pt x="1371204" y="447040"/>
                  </a:lnTo>
                  <a:lnTo>
                    <a:pt x="1365308" y="452061"/>
                  </a:lnTo>
                  <a:lnTo>
                    <a:pt x="1435386" y="412750"/>
                  </a:lnTo>
                  <a:lnTo>
                    <a:pt x="1433799" y="412750"/>
                  </a:lnTo>
                  <a:lnTo>
                    <a:pt x="1425192" y="378460"/>
                  </a:lnTo>
                  <a:lnTo>
                    <a:pt x="1408218" y="347980"/>
                  </a:lnTo>
                  <a:close/>
                </a:path>
                <a:path w="3653790" h="889000">
                  <a:moveTo>
                    <a:pt x="1347412" y="419255"/>
                  </a:moveTo>
                  <a:lnTo>
                    <a:pt x="1365308" y="452061"/>
                  </a:lnTo>
                  <a:lnTo>
                    <a:pt x="1371204" y="447040"/>
                  </a:lnTo>
                  <a:lnTo>
                    <a:pt x="1347412" y="419255"/>
                  </a:lnTo>
                  <a:close/>
                </a:path>
                <a:path w="3653790" h="889000">
                  <a:moveTo>
                    <a:pt x="1347395" y="419223"/>
                  </a:moveTo>
                  <a:lnTo>
                    <a:pt x="1348367" y="420370"/>
                  </a:lnTo>
                  <a:lnTo>
                    <a:pt x="1347395" y="419223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47422" y="419255"/>
                  </a:lnTo>
                  <a:lnTo>
                    <a:pt x="1348377" y="420370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29310" y="391160"/>
                  </a:lnTo>
                  <a:lnTo>
                    <a:pt x="1327352" y="392430"/>
                  </a:lnTo>
                  <a:lnTo>
                    <a:pt x="1325530" y="393700"/>
                  </a:lnTo>
                  <a:lnTo>
                    <a:pt x="1347395" y="419223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578834" y="378469"/>
                  </a:moveTo>
                  <a:lnTo>
                    <a:pt x="1568643" y="412750"/>
                  </a:lnTo>
                  <a:lnTo>
                    <a:pt x="1574999" y="414020"/>
                  </a:lnTo>
                  <a:lnTo>
                    <a:pt x="1581763" y="414020"/>
                  </a:lnTo>
                  <a:lnTo>
                    <a:pt x="1588161" y="412750"/>
                  </a:lnTo>
                  <a:lnTo>
                    <a:pt x="1578834" y="378469"/>
                  </a:lnTo>
                  <a:close/>
                </a:path>
                <a:path w="3653790" h="889000">
                  <a:moveTo>
                    <a:pt x="1425192" y="378460"/>
                  </a:moveTo>
                  <a:lnTo>
                    <a:pt x="1433799" y="412750"/>
                  </a:lnTo>
                  <a:lnTo>
                    <a:pt x="1436591" y="412072"/>
                  </a:lnTo>
                  <a:lnTo>
                    <a:pt x="1442165" y="408940"/>
                  </a:lnTo>
                  <a:lnTo>
                    <a:pt x="1425192" y="378460"/>
                  </a:lnTo>
                  <a:close/>
                </a:path>
                <a:path w="3653790" h="889000">
                  <a:moveTo>
                    <a:pt x="1436591" y="412072"/>
                  </a:moveTo>
                  <a:lnTo>
                    <a:pt x="1433799" y="412750"/>
                  </a:lnTo>
                  <a:lnTo>
                    <a:pt x="1435386" y="412750"/>
                  </a:lnTo>
                  <a:lnTo>
                    <a:pt x="1436591" y="412072"/>
                  </a:lnTo>
                  <a:close/>
                </a:path>
                <a:path w="3653790" h="889000">
                  <a:moveTo>
                    <a:pt x="1519189" y="323850"/>
                  </a:moveTo>
                  <a:lnTo>
                    <a:pt x="1508995" y="357505"/>
                  </a:lnTo>
                  <a:lnTo>
                    <a:pt x="1517597" y="392430"/>
                  </a:lnTo>
                  <a:lnTo>
                    <a:pt x="1509367" y="394425"/>
                  </a:lnTo>
                  <a:lnTo>
                    <a:pt x="1568643" y="412750"/>
                  </a:lnTo>
                  <a:lnTo>
                    <a:pt x="1578831" y="378460"/>
                  </a:lnTo>
                  <a:lnTo>
                    <a:pt x="1569501" y="344170"/>
                  </a:lnTo>
                  <a:lnTo>
                    <a:pt x="1579630" y="341435"/>
                  </a:lnTo>
                  <a:lnTo>
                    <a:pt x="1519189" y="323850"/>
                  </a:lnTo>
                  <a:close/>
                </a:path>
                <a:path w="3653790" h="889000">
                  <a:moveTo>
                    <a:pt x="1799966" y="281940"/>
                  </a:moveTo>
                  <a:lnTo>
                    <a:pt x="1579630" y="341435"/>
                  </a:lnTo>
                  <a:lnTo>
                    <a:pt x="1589030" y="344170"/>
                  </a:lnTo>
                  <a:lnTo>
                    <a:pt x="1578834" y="378469"/>
                  </a:lnTo>
                  <a:lnTo>
                    <a:pt x="1588161" y="412750"/>
                  </a:lnTo>
                  <a:lnTo>
                    <a:pt x="1814026" y="350520"/>
                  </a:lnTo>
                  <a:lnTo>
                    <a:pt x="1809295" y="350520"/>
                  </a:lnTo>
                  <a:lnTo>
                    <a:pt x="1809209" y="315266"/>
                  </a:lnTo>
                  <a:lnTo>
                    <a:pt x="1799966" y="281940"/>
                  </a:lnTo>
                  <a:close/>
                </a:path>
                <a:path w="3653790" h="889000">
                  <a:moveTo>
                    <a:pt x="1500394" y="322580"/>
                  </a:moveTo>
                  <a:lnTo>
                    <a:pt x="1416585" y="344170"/>
                  </a:lnTo>
                  <a:lnTo>
                    <a:pt x="1425197" y="378469"/>
                  </a:lnTo>
                  <a:lnTo>
                    <a:pt x="1442165" y="408940"/>
                  </a:lnTo>
                  <a:lnTo>
                    <a:pt x="1436591" y="412072"/>
                  </a:lnTo>
                  <a:lnTo>
                    <a:pt x="1509367" y="394425"/>
                  </a:lnTo>
                  <a:lnTo>
                    <a:pt x="1498802" y="391160"/>
                  </a:lnTo>
                  <a:lnTo>
                    <a:pt x="1508995" y="357505"/>
                  </a:lnTo>
                  <a:lnTo>
                    <a:pt x="1500394" y="322580"/>
                  </a:lnTo>
                  <a:close/>
                </a:path>
                <a:path w="3653790" h="889000">
                  <a:moveTo>
                    <a:pt x="1508995" y="357505"/>
                  </a:moveTo>
                  <a:lnTo>
                    <a:pt x="1498802" y="391160"/>
                  </a:lnTo>
                  <a:lnTo>
                    <a:pt x="1509367" y="394425"/>
                  </a:lnTo>
                  <a:lnTo>
                    <a:pt x="1517597" y="392430"/>
                  </a:lnTo>
                  <a:lnTo>
                    <a:pt x="1508995" y="357505"/>
                  </a:lnTo>
                  <a:close/>
                </a:path>
                <a:path w="3653790" h="889000">
                  <a:moveTo>
                    <a:pt x="1579630" y="341435"/>
                  </a:moveTo>
                  <a:lnTo>
                    <a:pt x="1569501" y="344170"/>
                  </a:lnTo>
                  <a:lnTo>
                    <a:pt x="1578834" y="378469"/>
                  </a:lnTo>
                  <a:lnTo>
                    <a:pt x="1589030" y="344170"/>
                  </a:lnTo>
                  <a:lnTo>
                    <a:pt x="1579630" y="341435"/>
                  </a:lnTo>
                  <a:close/>
                </a:path>
                <a:path w="3653790" h="889000">
                  <a:moveTo>
                    <a:pt x="1416585" y="344170"/>
                  </a:moveTo>
                  <a:lnTo>
                    <a:pt x="1413674" y="345440"/>
                  </a:lnTo>
                  <a:lnTo>
                    <a:pt x="1410847" y="345440"/>
                  </a:lnTo>
                  <a:lnTo>
                    <a:pt x="1408218" y="347980"/>
                  </a:lnTo>
                  <a:lnTo>
                    <a:pt x="1425192" y="378460"/>
                  </a:lnTo>
                  <a:lnTo>
                    <a:pt x="1416585" y="344170"/>
                  </a:lnTo>
                  <a:close/>
                </a:path>
                <a:path w="3653790" h="889000">
                  <a:moveTo>
                    <a:pt x="1513084" y="321310"/>
                  </a:moveTo>
                  <a:lnTo>
                    <a:pt x="1506582" y="321310"/>
                  </a:lnTo>
                  <a:lnTo>
                    <a:pt x="1500394" y="322580"/>
                  </a:lnTo>
                  <a:lnTo>
                    <a:pt x="1509001" y="356870"/>
                  </a:lnTo>
                  <a:lnTo>
                    <a:pt x="1519189" y="323850"/>
                  </a:lnTo>
                  <a:lnTo>
                    <a:pt x="1513084" y="321310"/>
                  </a:lnTo>
                  <a:close/>
                </a:path>
                <a:path w="3653790" h="889000">
                  <a:moveTo>
                    <a:pt x="1809295" y="315576"/>
                  </a:moveTo>
                  <a:lnTo>
                    <a:pt x="1809295" y="350520"/>
                  </a:lnTo>
                  <a:lnTo>
                    <a:pt x="1814026" y="350520"/>
                  </a:lnTo>
                  <a:lnTo>
                    <a:pt x="1818635" y="349250"/>
                  </a:lnTo>
                  <a:lnTo>
                    <a:pt x="1809295" y="315576"/>
                  </a:lnTo>
                  <a:close/>
                </a:path>
                <a:path w="3653790" h="889000">
                  <a:moveTo>
                    <a:pt x="2032342" y="280670"/>
                  </a:moveTo>
                  <a:lnTo>
                    <a:pt x="1809295" y="280670"/>
                  </a:lnTo>
                  <a:lnTo>
                    <a:pt x="1809302" y="315601"/>
                  </a:lnTo>
                  <a:lnTo>
                    <a:pt x="1818635" y="349250"/>
                  </a:lnTo>
                  <a:lnTo>
                    <a:pt x="1814026" y="350520"/>
                  </a:lnTo>
                  <a:lnTo>
                    <a:pt x="2046743" y="350520"/>
                  </a:lnTo>
                  <a:lnTo>
                    <a:pt x="2046737" y="315576"/>
                  </a:lnTo>
                  <a:lnTo>
                    <a:pt x="2022713" y="289560"/>
                  </a:lnTo>
                  <a:lnTo>
                    <a:pt x="2032342" y="280670"/>
                  </a:lnTo>
                  <a:close/>
                </a:path>
                <a:path w="3653790" h="889000">
                  <a:moveTo>
                    <a:pt x="2046743" y="315583"/>
                  </a:moveTo>
                  <a:lnTo>
                    <a:pt x="2046743" y="350520"/>
                  </a:lnTo>
                  <a:lnTo>
                    <a:pt x="2053345" y="350520"/>
                  </a:lnTo>
                  <a:lnTo>
                    <a:pt x="2059661" y="347980"/>
                  </a:lnTo>
                  <a:lnTo>
                    <a:pt x="2065531" y="345440"/>
                  </a:lnTo>
                  <a:lnTo>
                    <a:pt x="2070795" y="341630"/>
                  </a:lnTo>
                  <a:lnTo>
                    <a:pt x="2046743" y="315583"/>
                  </a:lnTo>
                  <a:close/>
                </a:path>
                <a:path w="3653790" h="889000">
                  <a:moveTo>
                    <a:pt x="2591494" y="315601"/>
                  </a:moveTo>
                  <a:lnTo>
                    <a:pt x="2577858" y="347980"/>
                  </a:lnTo>
                  <a:lnTo>
                    <a:pt x="2584121" y="350520"/>
                  </a:lnTo>
                  <a:lnTo>
                    <a:pt x="2597067" y="350520"/>
                  </a:lnTo>
                  <a:lnTo>
                    <a:pt x="2603418" y="349250"/>
                  </a:lnTo>
                  <a:lnTo>
                    <a:pt x="2591494" y="315601"/>
                  </a:lnTo>
                  <a:close/>
                </a:path>
                <a:path w="3653790" h="889000">
                  <a:moveTo>
                    <a:pt x="2591620" y="315301"/>
                  </a:moveTo>
                  <a:lnTo>
                    <a:pt x="2591494" y="315601"/>
                  </a:lnTo>
                  <a:lnTo>
                    <a:pt x="2603418" y="349250"/>
                  </a:lnTo>
                  <a:lnTo>
                    <a:pt x="2591620" y="315301"/>
                  </a:lnTo>
                  <a:close/>
                </a:path>
                <a:path w="3653790" h="889000">
                  <a:moveTo>
                    <a:pt x="2677044" y="247750"/>
                  </a:moveTo>
                  <a:lnTo>
                    <a:pt x="2591925" y="277604"/>
                  </a:lnTo>
                  <a:lnTo>
                    <a:pt x="2605135" y="283210"/>
                  </a:lnTo>
                  <a:lnTo>
                    <a:pt x="2591764" y="314960"/>
                  </a:lnTo>
                  <a:lnTo>
                    <a:pt x="2591725" y="315601"/>
                  </a:lnTo>
                  <a:lnTo>
                    <a:pt x="2603418" y="349250"/>
                  </a:lnTo>
                  <a:lnTo>
                    <a:pt x="2701195" y="313690"/>
                  </a:lnTo>
                  <a:lnTo>
                    <a:pt x="2689074" y="280145"/>
                  </a:lnTo>
                  <a:lnTo>
                    <a:pt x="2677044" y="247750"/>
                  </a:lnTo>
                  <a:close/>
                </a:path>
                <a:path w="3653790" h="889000">
                  <a:moveTo>
                    <a:pt x="2524474" y="248985"/>
                  </a:moveTo>
                  <a:lnTo>
                    <a:pt x="2508763" y="278055"/>
                  </a:lnTo>
                  <a:lnTo>
                    <a:pt x="2494039" y="313690"/>
                  </a:lnTo>
                  <a:lnTo>
                    <a:pt x="2577858" y="347980"/>
                  </a:lnTo>
                  <a:lnTo>
                    <a:pt x="2591361" y="315301"/>
                  </a:lnTo>
                  <a:lnTo>
                    <a:pt x="2591266" y="314960"/>
                  </a:lnTo>
                  <a:lnTo>
                    <a:pt x="2579565" y="281940"/>
                  </a:lnTo>
                  <a:lnTo>
                    <a:pt x="2591925" y="277604"/>
                  </a:lnTo>
                  <a:lnTo>
                    <a:pt x="2524474" y="248985"/>
                  </a:lnTo>
                  <a:close/>
                </a:path>
                <a:path w="3653790" h="889000">
                  <a:moveTo>
                    <a:pt x="2591375" y="315266"/>
                  </a:moveTo>
                  <a:lnTo>
                    <a:pt x="2577858" y="347980"/>
                  </a:lnTo>
                  <a:lnTo>
                    <a:pt x="2591494" y="315601"/>
                  </a:lnTo>
                  <a:lnTo>
                    <a:pt x="2591375" y="315266"/>
                  </a:lnTo>
                  <a:close/>
                </a:path>
                <a:path w="3653790" h="889000">
                  <a:moveTo>
                    <a:pt x="2046743" y="314960"/>
                  </a:moveTo>
                  <a:lnTo>
                    <a:pt x="2046760" y="315601"/>
                  </a:lnTo>
                  <a:lnTo>
                    <a:pt x="2070795" y="341630"/>
                  </a:lnTo>
                  <a:lnTo>
                    <a:pt x="2046743" y="314960"/>
                  </a:lnTo>
                  <a:close/>
                </a:path>
                <a:path w="3653790" h="889000">
                  <a:moveTo>
                    <a:pt x="2136826" y="280670"/>
                  </a:moveTo>
                  <a:lnTo>
                    <a:pt x="2046743" y="280670"/>
                  </a:lnTo>
                  <a:lnTo>
                    <a:pt x="2046743" y="314960"/>
                  </a:lnTo>
                  <a:lnTo>
                    <a:pt x="2070795" y="341630"/>
                  </a:lnTo>
                  <a:lnTo>
                    <a:pt x="2136826" y="280670"/>
                  </a:lnTo>
                  <a:close/>
                </a:path>
                <a:path w="3653790" h="889000">
                  <a:moveTo>
                    <a:pt x="2113506" y="205740"/>
                  </a:moveTo>
                  <a:lnTo>
                    <a:pt x="2022713" y="289560"/>
                  </a:lnTo>
                  <a:lnTo>
                    <a:pt x="2046743" y="315583"/>
                  </a:lnTo>
                  <a:lnTo>
                    <a:pt x="2046743" y="280670"/>
                  </a:lnTo>
                  <a:lnTo>
                    <a:pt x="2136826" y="280670"/>
                  </a:lnTo>
                  <a:lnTo>
                    <a:pt x="2154710" y="264160"/>
                  </a:lnTo>
                  <a:lnTo>
                    <a:pt x="2151944" y="264160"/>
                  </a:lnTo>
                  <a:lnTo>
                    <a:pt x="2137537" y="231764"/>
                  </a:lnTo>
                  <a:lnTo>
                    <a:pt x="2113506" y="205740"/>
                  </a:lnTo>
                  <a:close/>
                </a:path>
                <a:path w="3653790" h="889000">
                  <a:moveTo>
                    <a:pt x="2591764" y="314960"/>
                  </a:moveTo>
                  <a:lnTo>
                    <a:pt x="2591502" y="314960"/>
                  </a:lnTo>
                  <a:lnTo>
                    <a:pt x="2591620" y="315301"/>
                  </a:lnTo>
                  <a:lnTo>
                    <a:pt x="2591764" y="314960"/>
                  </a:lnTo>
                  <a:close/>
                </a:path>
                <a:path w="3653790" h="889000">
                  <a:moveTo>
                    <a:pt x="2591925" y="277604"/>
                  </a:moveTo>
                  <a:lnTo>
                    <a:pt x="2579565" y="281940"/>
                  </a:lnTo>
                  <a:lnTo>
                    <a:pt x="2591375" y="315266"/>
                  </a:lnTo>
                  <a:lnTo>
                    <a:pt x="2591502" y="314960"/>
                  </a:lnTo>
                  <a:lnTo>
                    <a:pt x="2591764" y="314960"/>
                  </a:lnTo>
                  <a:lnTo>
                    <a:pt x="2605135" y="283210"/>
                  </a:lnTo>
                  <a:lnTo>
                    <a:pt x="2591925" y="277604"/>
                  </a:lnTo>
                  <a:close/>
                </a:path>
                <a:path w="3653790" h="889000">
                  <a:moveTo>
                    <a:pt x="1809295" y="280670"/>
                  </a:moveTo>
                  <a:lnTo>
                    <a:pt x="1803013" y="280670"/>
                  </a:lnTo>
                  <a:lnTo>
                    <a:pt x="1799966" y="281940"/>
                  </a:lnTo>
                  <a:lnTo>
                    <a:pt x="1809295" y="314960"/>
                  </a:lnTo>
                  <a:lnTo>
                    <a:pt x="1809295" y="280670"/>
                  </a:lnTo>
                  <a:close/>
                </a:path>
                <a:path w="3653790" h="889000">
                  <a:moveTo>
                    <a:pt x="2507682" y="280670"/>
                  </a:moveTo>
                  <a:lnTo>
                    <a:pt x="2490877" y="311150"/>
                  </a:lnTo>
                  <a:lnTo>
                    <a:pt x="2491913" y="312420"/>
                  </a:lnTo>
                  <a:lnTo>
                    <a:pt x="2492971" y="312420"/>
                  </a:lnTo>
                  <a:lnTo>
                    <a:pt x="2494039" y="313690"/>
                  </a:lnTo>
                  <a:lnTo>
                    <a:pt x="2507682" y="280670"/>
                  </a:lnTo>
                  <a:close/>
                </a:path>
                <a:path w="3653790" h="889000">
                  <a:moveTo>
                    <a:pt x="2689268" y="280670"/>
                  </a:moveTo>
                  <a:lnTo>
                    <a:pt x="2701195" y="313690"/>
                  </a:lnTo>
                  <a:lnTo>
                    <a:pt x="2701530" y="313690"/>
                  </a:lnTo>
                  <a:lnTo>
                    <a:pt x="2689268" y="280670"/>
                  </a:lnTo>
                  <a:close/>
                </a:path>
                <a:path w="3653790" h="889000">
                  <a:moveTo>
                    <a:pt x="2828089" y="247650"/>
                  </a:moveTo>
                  <a:lnTo>
                    <a:pt x="2677332" y="247650"/>
                  </a:lnTo>
                  <a:lnTo>
                    <a:pt x="2689074" y="280145"/>
                  </a:lnTo>
                  <a:lnTo>
                    <a:pt x="2701530" y="313690"/>
                  </a:lnTo>
                  <a:lnTo>
                    <a:pt x="2834217" y="264160"/>
                  </a:lnTo>
                  <a:lnTo>
                    <a:pt x="2828089" y="247650"/>
                  </a:lnTo>
                  <a:close/>
                </a:path>
                <a:path w="3653790" h="889000">
                  <a:moveTo>
                    <a:pt x="2400280" y="262525"/>
                  </a:moveTo>
                  <a:lnTo>
                    <a:pt x="2400083" y="262890"/>
                  </a:lnTo>
                  <a:lnTo>
                    <a:pt x="2490877" y="311150"/>
                  </a:lnTo>
                  <a:lnTo>
                    <a:pt x="2508763" y="278055"/>
                  </a:lnTo>
                  <a:lnTo>
                    <a:pt x="2514504" y="264160"/>
                  </a:lnTo>
                  <a:lnTo>
                    <a:pt x="2404774" y="264160"/>
                  </a:lnTo>
                  <a:lnTo>
                    <a:pt x="2400280" y="262525"/>
                  </a:lnTo>
                  <a:close/>
                </a:path>
                <a:path w="3653790" h="889000">
                  <a:moveTo>
                    <a:pt x="2677332" y="247650"/>
                  </a:moveTo>
                  <a:lnTo>
                    <a:pt x="2677044" y="247750"/>
                  </a:lnTo>
                  <a:lnTo>
                    <a:pt x="2689074" y="280145"/>
                  </a:lnTo>
                  <a:lnTo>
                    <a:pt x="2677332" y="247650"/>
                  </a:lnTo>
                  <a:close/>
                </a:path>
                <a:path w="3653790" h="889000">
                  <a:moveTo>
                    <a:pt x="2521326" y="247650"/>
                  </a:moveTo>
                  <a:lnTo>
                    <a:pt x="2508763" y="278055"/>
                  </a:lnTo>
                  <a:lnTo>
                    <a:pt x="2524474" y="248985"/>
                  </a:lnTo>
                  <a:lnTo>
                    <a:pt x="2521326" y="247650"/>
                  </a:lnTo>
                  <a:close/>
                </a:path>
                <a:path w="3653790" h="889000">
                  <a:moveTo>
                    <a:pt x="2137537" y="231764"/>
                  </a:moveTo>
                  <a:lnTo>
                    <a:pt x="2151944" y="264160"/>
                  </a:lnTo>
                  <a:lnTo>
                    <a:pt x="2157278" y="261789"/>
                  </a:lnTo>
                  <a:lnTo>
                    <a:pt x="2161588" y="257810"/>
                  </a:lnTo>
                  <a:lnTo>
                    <a:pt x="2137537" y="231764"/>
                  </a:lnTo>
                  <a:close/>
                </a:path>
                <a:path w="3653790" h="889000">
                  <a:moveTo>
                    <a:pt x="2157278" y="261789"/>
                  </a:moveTo>
                  <a:lnTo>
                    <a:pt x="2151944" y="264160"/>
                  </a:lnTo>
                  <a:lnTo>
                    <a:pt x="2154710" y="264160"/>
                  </a:lnTo>
                  <a:lnTo>
                    <a:pt x="2157278" y="261789"/>
                  </a:lnTo>
                  <a:close/>
                </a:path>
                <a:path w="3653790" h="889000">
                  <a:moveTo>
                    <a:pt x="2416172" y="233120"/>
                  </a:moveTo>
                  <a:lnTo>
                    <a:pt x="2400280" y="262525"/>
                  </a:lnTo>
                  <a:lnTo>
                    <a:pt x="2404774" y="264160"/>
                  </a:lnTo>
                  <a:lnTo>
                    <a:pt x="2416172" y="233120"/>
                  </a:lnTo>
                  <a:close/>
                </a:path>
                <a:path w="3653790" h="889000">
                  <a:moveTo>
                    <a:pt x="2433716" y="200660"/>
                  </a:moveTo>
                  <a:lnTo>
                    <a:pt x="2416172" y="233120"/>
                  </a:lnTo>
                  <a:lnTo>
                    <a:pt x="2404774" y="264160"/>
                  </a:lnTo>
                  <a:lnTo>
                    <a:pt x="2514504" y="264160"/>
                  </a:lnTo>
                  <a:lnTo>
                    <a:pt x="2521326" y="247650"/>
                  </a:lnTo>
                  <a:lnTo>
                    <a:pt x="2522120" y="247650"/>
                  </a:lnTo>
                  <a:lnTo>
                    <a:pt x="2433716" y="200660"/>
                  </a:lnTo>
                  <a:close/>
                </a:path>
                <a:path w="3653790" h="889000">
                  <a:moveTo>
                    <a:pt x="2821968" y="231145"/>
                  </a:moveTo>
                  <a:lnTo>
                    <a:pt x="2834217" y="264160"/>
                  </a:lnTo>
                  <a:lnTo>
                    <a:pt x="2840437" y="262890"/>
                  </a:lnTo>
                  <a:lnTo>
                    <a:pt x="2845881" y="259080"/>
                  </a:lnTo>
                  <a:lnTo>
                    <a:pt x="2849923" y="252730"/>
                  </a:lnTo>
                  <a:lnTo>
                    <a:pt x="2821968" y="231145"/>
                  </a:lnTo>
                  <a:close/>
                </a:path>
                <a:path w="3653790" h="889000">
                  <a:moveTo>
                    <a:pt x="2275375" y="142240"/>
                  </a:moveTo>
                  <a:lnTo>
                    <a:pt x="2263125" y="175601"/>
                  </a:lnTo>
                  <a:lnTo>
                    <a:pt x="2277658" y="208280"/>
                  </a:lnTo>
                  <a:lnTo>
                    <a:pt x="2265718" y="213587"/>
                  </a:lnTo>
                  <a:lnTo>
                    <a:pt x="2400280" y="262525"/>
                  </a:lnTo>
                  <a:lnTo>
                    <a:pt x="2416172" y="233120"/>
                  </a:lnTo>
                  <a:lnTo>
                    <a:pt x="2429025" y="198120"/>
                  </a:lnTo>
                  <a:lnTo>
                    <a:pt x="2275375" y="142240"/>
                  </a:lnTo>
                  <a:close/>
                </a:path>
                <a:path w="3653790" h="889000">
                  <a:moveTo>
                    <a:pt x="2248852" y="143510"/>
                  </a:moveTo>
                  <a:lnTo>
                    <a:pt x="2123139" y="199390"/>
                  </a:lnTo>
                  <a:lnTo>
                    <a:pt x="2137537" y="231140"/>
                  </a:lnTo>
                  <a:lnTo>
                    <a:pt x="2137259" y="231140"/>
                  </a:lnTo>
                  <a:lnTo>
                    <a:pt x="2137537" y="231764"/>
                  </a:lnTo>
                  <a:lnTo>
                    <a:pt x="2161588" y="257810"/>
                  </a:lnTo>
                  <a:lnTo>
                    <a:pt x="2157278" y="261789"/>
                  </a:lnTo>
                  <a:lnTo>
                    <a:pt x="2226230" y="231140"/>
                  </a:lnTo>
                  <a:lnTo>
                    <a:pt x="2137537" y="231140"/>
                  </a:lnTo>
                  <a:lnTo>
                    <a:pt x="2137013" y="230587"/>
                  </a:lnTo>
                  <a:lnTo>
                    <a:pt x="2227473" y="230587"/>
                  </a:lnTo>
                  <a:lnTo>
                    <a:pt x="2265718" y="213587"/>
                  </a:lnTo>
                  <a:lnTo>
                    <a:pt x="2251125" y="208280"/>
                  </a:lnTo>
                  <a:lnTo>
                    <a:pt x="2263125" y="175601"/>
                  </a:lnTo>
                  <a:lnTo>
                    <a:pt x="2248852" y="143510"/>
                  </a:lnTo>
                  <a:close/>
                </a:path>
                <a:path w="3653790" h="889000">
                  <a:moveTo>
                    <a:pt x="2866715" y="231140"/>
                  </a:moveTo>
                  <a:lnTo>
                    <a:pt x="2821966" y="231140"/>
                  </a:lnTo>
                  <a:lnTo>
                    <a:pt x="2849923" y="252730"/>
                  </a:lnTo>
                  <a:lnTo>
                    <a:pt x="2866715" y="231140"/>
                  </a:lnTo>
                  <a:close/>
                </a:path>
                <a:path w="3653790" h="889000">
                  <a:moveTo>
                    <a:pt x="2522120" y="247650"/>
                  </a:moveTo>
                  <a:lnTo>
                    <a:pt x="2521326" y="247650"/>
                  </a:lnTo>
                  <a:lnTo>
                    <a:pt x="2524474" y="248985"/>
                  </a:lnTo>
                  <a:lnTo>
                    <a:pt x="2522120" y="247650"/>
                  </a:lnTo>
                  <a:close/>
                </a:path>
                <a:path w="3653790" h="889000">
                  <a:moveTo>
                    <a:pt x="2800099" y="201705"/>
                  </a:moveTo>
                  <a:lnTo>
                    <a:pt x="2677007" y="247650"/>
                  </a:lnTo>
                  <a:lnTo>
                    <a:pt x="2677332" y="247650"/>
                  </a:lnTo>
                  <a:lnTo>
                    <a:pt x="2828089" y="247650"/>
                  </a:lnTo>
                  <a:lnTo>
                    <a:pt x="2821961" y="231140"/>
                  </a:lnTo>
                  <a:lnTo>
                    <a:pt x="2793998" y="209550"/>
                  </a:lnTo>
                  <a:lnTo>
                    <a:pt x="2800099" y="201705"/>
                  </a:lnTo>
                  <a:close/>
                </a:path>
                <a:path w="3653790" h="889000">
                  <a:moveTo>
                    <a:pt x="2892397" y="198120"/>
                  </a:moveTo>
                  <a:lnTo>
                    <a:pt x="2809705" y="198120"/>
                  </a:lnTo>
                  <a:lnTo>
                    <a:pt x="2821968" y="231145"/>
                  </a:lnTo>
                  <a:lnTo>
                    <a:pt x="2866715" y="231140"/>
                  </a:lnTo>
                  <a:lnTo>
                    <a:pt x="2892397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37013" y="230587"/>
                  </a:lnTo>
                  <a:lnTo>
                    <a:pt x="2137537" y="231140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429025" y="198120"/>
                  </a:moveTo>
                  <a:lnTo>
                    <a:pt x="2416900" y="231140"/>
                  </a:lnTo>
                  <a:lnTo>
                    <a:pt x="2433716" y="200660"/>
                  </a:lnTo>
                  <a:lnTo>
                    <a:pt x="2432198" y="199390"/>
                  </a:lnTo>
                  <a:lnTo>
                    <a:pt x="2430627" y="199390"/>
                  </a:lnTo>
                  <a:lnTo>
                    <a:pt x="2429025" y="198120"/>
                  </a:lnTo>
                  <a:close/>
                </a:path>
                <a:path w="3653790" h="889000">
                  <a:moveTo>
                    <a:pt x="2809705" y="198120"/>
                  </a:moveTo>
                  <a:lnTo>
                    <a:pt x="2800099" y="201705"/>
                  </a:lnTo>
                  <a:lnTo>
                    <a:pt x="2793998" y="209550"/>
                  </a:lnTo>
                  <a:lnTo>
                    <a:pt x="2821961" y="231140"/>
                  </a:lnTo>
                  <a:lnTo>
                    <a:pt x="2809705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19600" y="200660"/>
                  </a:lnTo>
                  <a:lnTo>
                    <a:pt x="2116343" y="203200"/>
                  </a:lnTo>
                  <a:lnTo>
                    <a:pt x="2113506" y="205740"/>
                  </a:lnTo>
                  <a:lnTo>
                    <a:pt x="2137013" y="230587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263125" y="175601"/>
                  </a:moveTo>
                  <a:lnTo>
                    <a:pt x="2251125" y="208280"/>
                  </a:lnTo>
                  <a:lnTo>
                    <a:pt x="2265718" y="213587"/>
                  </a:lnTo>
                  <a:lnTo>
                    <a:pt x="2277658" y="208280"/>
                  </a:lnTo>
                  <a:lnTo>
                    <a:pt x="2263125" y="175601"/>
                  </a:lnTo>
                  <a:close/>
                </a:path>
                <a:path w="3653790" h="889000">
                  <a:moveTo>
                    <a:pt x="2891775" y="83820"/>
                  </a:moveTo>
                  <a:lnTo>
                    <a:pt x="2800099" y="201705"/>
                  </a:lnTo>
                  <a:lnTo>
                    <a:pt x="2809705" y="198120"/>
                  </a:lnTo>
                  <a:lnTo>
                    <a:pt x="2892397" y="198120"/>
                  </a:lnTo>
                  <a:lnTo>
                    <a:pt x="2942772" y="133350"/>
                  </a:lnTo>
                  <a:lnTo>
                    <a:pt x="2942433" y="133350"/>
                  </a:lnTo>
                  <a:lnTo>
                    <a:pt x="2918256" y="104261"/>
                  </a:lnTo>
                  <a:lnTo>
                    <a:pt x="2891775" y="83820"/>
                  </a:lnTo>
                  <a:close/>
                </a:path>
                <a:path w="3653790" h="889000">
                  <a:moveTo>
                    <a:pt x="3467072" y="92110"/>
                  </a:moveTo>
                  <a:lnTo>
                    <a:pt x="3473349" y="95250"/>
                  </a:lnTo>
                  <a:lnTo>
                    <a:pt x="3457496" y="127000"/>
                  </a:lnTo>
                  <a:lnTo>
                    <a:pt x="3452910" y="161290"/>
                  </a:lnTo>
                  <a:lnTo>
                    <a:pt x="3613533" y="182880"/>
                  </a:lnTo>
                  <a:lnTo>
                    <a:pt x="3622716" y="113030"/>
                  </a:lnTo>
                  <a:lnTo>
                    <a:pt x="3467072" y="92110"/>
                  </a:lnTo>
                  <a:close/>
                </a:path>
                <a:path w="3653790" h="889000">
                  <a:moveTo>
                    <a:pt x="3622716" y="113030"/>
                  </a:moveTo>
                  <a:lnTo>
                    <a:pt x="3613533" y="182880"/>
                  </a:lnTo>
                  <a:lnTo>
                    <a:pt x="3627561" y="181610"/>
                  </a:lnTo>
                  <a:lnTo>
                    <a:pt x="3639714" y="175247"/>
                  </a:lnTo>
                  <a:lnTo>
                    <a:pt x="3648684" y="165100"/>
                  </a:lnTo>
                  <a:lnTo>
                    <a:pt x="3653229" y="152400"/>
                  </a:lnTo>
                  <a:lnTo>
                    <a:pt x="3652256" y="138430"/>
                  </a:lnTo>
                  <a:lnTo>
                    <a:pt x="3646191" y="125730"/>
                  </a:lnTo>
                  <a:lnTo>
                    <a:pt x="3636017" y="116840"/>
                  </a:lnTo>
                  <a:lnTo>
                    <a:pt x="3622716" y="113030"/>
                  </a:lnTo>
                  <a:close/>
                </a:path>
                <a:path w="3653790" h="889000">
                  <a:moveTo>
                    <a:pt x="2262024" y="139700"/>
                  </a:moveTo>
                  <a:lnTo>
                    <a:pt x="2255322" y="140970"/>
                  </a:lnTo>
                  <a:lnTo>
                    <a:pt x="2248852" y="143510"/>
                  </a:lnTo>
                  <a:lnTo>
                    <a:pt x="2263255" y="175247"/>
                  </a:lnTo>
                  <a:lnTo>
                    <a:pt x="2275375" y="142240"/>
                  </a:lnTo>
                  <a:lnTo>
                    <a:pt x="2262024" y="139700"/>
                  </a:lnTo>
                  <a:close/>
                </a:path>
                <a:path w="3653790" h="889000">
                  <a:moveTo>
                    <a:pt x="3457383" y="127226"/>
                  </a:moveTo>
                  <a:lnTo>
                    <a:pt x="3441643" y="158750"/>
                  </a:lnTo>
                  <a:lnTo>
                    <a:pt x="3445183" y="160020"/>
                  </a:lnTo>
                  <a:lnTo>
                    <a:pt x="3448994" y="161290"/>
                  </a:lnTo>
                  <a:lnTo>
                    <a:pt x="3452910" y="161290"/>
                  </a:lnTo>
                  <a:lnTo>
                    <a:pt x="3457383" y="127226"/>
                  </a:lnTo>
                  <a:close/>
                </a:path>
                <a:path w="3653790" h="889000">
                  <a:moveTo>
                    <a:pt x="3457496" y="127000"/>
                  </a:moveTo>
                  <a:lnTo>
                    <a:pt x="3457383" y="127226"/>
                  </a:lnTo>
                  <a:lnTo>
                    <a:pt x="3452910" y="161290"/>
                  </a:lnTo>
                  <a:lnTo>
                    <a:pt x="3457496" y="127000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8020" y="56739"/>
                  </a:lnTo>
                  <a:lnTo>
                    <a:pt x="3317987" y="57150"/>
                  </a:lnTo>
                  <a:lnTo>
                    <a:pt x="3326956" y="90170"/>
                  </a:lnTo>
                  <a:lnTo>
                    <a:pt x="3314029" y="93774"/>
                  </a:lnTo>
                  <a:lnTo>
                    <a:pt x="3441643" y="158750"/>
                  </a:lnTo>
                  <a:lnTo>
                    <a:pt x="3457383" y="127226"/>
                  </a:lnTo>
                  <a:lnTo>
                    <a:pt x="3462083" y="91440"/>
                  </a:lnTo>
                  <a:lnTo>
                    <a:pt x="3465731" y="91440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2918256" y="104261"/>
                  </a:moveTo>
                  <a:lnTo>
                    <a:pt x="2942433" y="133350"/>
                  </a:lnTo>
                  <a:lnTo>
                    <a:pt x="2943429" y="132504"/>
                  </a:lnTo>
                  <a:lnTo>
                    <a:pt x="2947711" y="127000"/>
                  </a:lnTo>
                  <a:lnTo>
                    <a:pt x="2918256" y="104261"/>
                  </a:lnTo>
                  <a:close/>
                </a:path>
                <a:path w="3653790" h="889000">
                  <a:moveTo>
                    <a:pt x="2943429" y="132504"/>
                  </a:moveTo>
                  <a:lnTo>
                    <a:pt x="2942433" y="133350"/>
                  </a:lnTo>
                  <a:lnTo>
                    <a:pt x="2942772" y="133350"/>
                  </a:lnTo>
                  <a:lnTo>
                    <a:pt x="2943429" y="132504"/>
                  </a:lnTo>
                  <a:close/>
                </a:path>
                <a:path w="3653790" h="889000">
                  <a:moveTo>
                    <a:pt x="2980851" y="8890"/>
                  </a:moveTo>
                  <a:lnTo>
                    <a:pt x="2897042" y="78740"/>
                  </a:lnTo>
                  <a:lnTo>
                    <a:pt x="2919743" y="105410"/>
                  </a:lnTo>
                  <a:lnTo>
                    <a:pt x="2947711" y="127000"/>
                  </a:lnTo>
                  <a:lnTo>
                    <a:pt x="2943429" y="132504"/>
                  </a:lnTo>
                  <a:lnTo>
                    <a:pt x="3015757" y="71120"/>
                  </a:lnTo>
                  <a:lnTo>
                    <a:pt x="3003542" y="71120"/>
                  </a:lnTo>
                  <a:lnTo>
                    <a:pt x="3003535" y="35552"/>
                  </a:lnTo>
                  <a:lnTo>
                    <a:pt x="2980851" y="8890"/>
                  </a:lnTo>
                  <a:close/>
                </a:path>
                <a:path w="3653790" h="889000">
                  <a:moveTo>
                    <a:pt x="3462083" y="91440"/>
                  </a:moveTo>
                  <a:lnTo>
                    <a:pt x="3457383" y="127226"/>
                  </a:lnTo>
                  <a:lnTo>
                    <a:pt x="3473349" y="95250"/>
                  </a:lnTo>
                  <a:lnTo>
                    <a:pt x="3467072" y="92110"/>
                  </a:lnTo>
                  <a:lnTo>
                    <a:pt x="3462083" y="91440"/>
                  </a:lnTo>
                  <a:close/>
                </a:path>
                <a:path w="3653790" h="889000">
                  <a:moveTo>
                    <a:pt x="3213056" y="85100"/>
                  </a:moveTo>
                  <a:lnTo>
                    <a:pt x="3192730" y="113030"/>
                  </a:lnTo>
                  <a:lnTo>
                    <a:pt x="3199526" y="116840"/>
                  </a:lnTo>
                  <a:lnTo>
                    <a:pt x="3206885" y="119380"/>
                  </a:lnTo>
                  <a:lnTo>
                    <a:pt x="3222195" y="119380"/>
                  </a:lnTo>
                  <a:lnTo>
                    <a:pt x="3213056" y="85100"/>
                  </a:lnTo>
                  <a:close/>
                </a:path>
                <a:path w="3653790" h="889000">
                  <a:moveTo>
                    <a:pt x="3303256" y="85090"/>
                  </a:moveTo>
                  <a:lnTo>
                    <a:pt x="3213064" y="85090"/>
                  </a:lnTo>
                  <a:lnTo>
                    <a:pt x="3222195" y="119380"/>
                  </a:lnTo>
                  <a:lnTo>
                    <a:pt x="3314029" y="93774"/>
                  </a:lnTo>
                  <a:lnTo>
                    <a:pt x="3301962" y="87630"/>
                  </a:lnTo>
                  <a:lnTo>
                    <a:pt x="3303256" y="85090"/>
                  </a:lnTo>
                  <a:close/>
                </a:path>
                <a:path w="3653790" h="889000">
                  <a:moveTo>
                    <a:pt x="3143223" y="35552"/>
                  </a:moveTo>
                  <a:lnTo>
                    <a:pt x="3122889" y="64770"/>
                  </a:lnTo>
                  <a:lnTo>
                    <a:pt x="3192730" y="113030"/>
                  </a:lnTo>
                  <a:lnTo>
                    <a:pt x="3212932" y="84633"/>
                  </a:lnTo>
                  <a:lnTo>
                    <a:pt x="3209329" y="71120"/>
                  </a:lnTo>
                  <a:lnTo>
                    <a:pt x="3143223" y="71120"/>
                  </a:lnTo>
                  <a:lnTo>
                    <a:pt x="3143223" y="35552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918256" y="104261"/>
                  </a:lnTo>
                  <a:lnTo>
                    <a:pt x="2919743" y="105410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895095" y="80010"/>
                  </a:lnTo>
                  <a:lnTo>
                    <a:pt x="2893335" y="81280"/>
                  </a:lnTo>
                  <a:lnTo>
                    <a:pt x="2891775" y="83820"/>
                  </a:lnTo>
                  <a:lnTo>
                    <a:pt x="2918256" y="104261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3317705" y="56739"/>
                  </a:moveTo>
                  <a:lnTo>
                    <a:pt x="3301962" y="87630"/>
                  </a:lnTo>
                  <a:lnTo>
                    <a:pt x="3314029" y="93774"/>
                  </a:lnTo>
                  <a:lnTo>
                    <a:pt x="3326956" y="90170"/>
                  </a:lnTo>
                  <a:lnTo>
                    <a:pt x="3317987" y="57150"/>
                  </a:lnTo>
                  <a:lnTo>
                    <a:pt x="3317815" y="57150"/>
                  </a:lnTo>
                  <a:lnTo>
                    <a:pt x="3317705" y="56739"/>
                  </a:lnTo>
                  <a:close/>
                </a:path>
                <a:path w="3653790" h="889000">
                  <a:moveTo>
                    <a:pt x="3465731" y="91440"/>
                  </a:moveTo>
                  <a:lnTo>
                    <a:pt x="3462083" y="91440"/>
                  </a:lnTo>
                  <a:lnTo>
                    <a:pt x="3467072" y="92110"/>
                  </a:lnTo>
                  <a:lnTo>
                    <a:pt x="3465731" y="9144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220127" y="46475"/>
                  </a:lnTo>
                  <a:lnTo>
                    <a:pt x="3233388" y="55880"/>
                  </a:lnTo>
                  <a:lnTo>
                    <a:pt x="3212932" y="84633"/>
                  </a:lnTo>
                  <a:lnTo>
                    <a:pt x="3213056" y="85100"/>
                  </a:lnTo>
                  <a:lnTo>
                    <a:pt x="3303256" y="85090"/>
                  </a:lnTo>
                  <a:lnTo>
                    <a:pt x="3317610" y="56926"/>
                  </a:lnTo>
                  <a:lnTo>
                    <a:pt x="331764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220127" y="46475"/>
                  </a:moveTo>
                  <a:lnTo>
                    <a:pt x="3203912" y="50800"/>
                  </a:lnTo>
                  <a:lnTo>
                    <a:pt x="3212932" y="84633"/>
                  </a:lnTo>
                  <a:lnTo>
                    <a:pt x="3233388" y="55880"/>
                  </a:lnTo>
                  <a:lnTo>
                    <a:pt x="3220127" y="46475"/>
                  </a:lnTo>
                  <a:close/>
                </a:path>
                <a:path w="3653790" h="889000">
                  <a:moveTo>
                    <a:pt x="3003542" y="35560"/>
                  </a:moveTo>
                  <a:lnTo>
                    <a:pt x="3003542" y="71120"/>
                  </a:lnTo>
                  <a:lnTo>
                    <a:pt x="3015757" y="71120"/>
                  </a:lnTo>
                  <a:lnTo>
                    <a:pt x="3026232" y="62230"/>
                  </a:lnTo>
                  <a:lnTo>
                    <a:pt x="3003542" y="35560"/>
                  </a:lnTo>
                  <a:close/>
                </a:path>
                <a:path w="3653790" h="889000">
                  <a:moveTo>
                    <a:pt x="3143223" y="0"/>
                  </a:moveTo>
                  <a:lnTo>
                    <a:pt x="3003542" y="0"/>
                  </a:lnTo>
                  <a:lnTo>
                    <a:pt x="3003542" y="35560"/>
                  </a:lnTo>
                  <a:lnTo>
                    <a:pt x="3026232" y="62230"/>
                  </a:lnTo>
                  <a:lnTo>
                    <a:pt x="3015757" y="71120"/>
                  </a:lnTo>
                  <a:lnTo>
                    <a:pt x="3132078" y="71120"/>
                  </a:lnTo>
                  <a:lnTo>
                    <a:pt x="3122889" y="64770"/>
                  </a:lnTo>
                  <a:lnTo>
                    <a:pt x="3143218" y="35560"/>
                  </a:lnTo>
                  <a:lnTo>
                    <a:pt x="3143223" y="0"/>
                  </a:lnTo>
                  <a:close/>
                </a:path>
                <a:path w="3653790" h="889000">
                  <a:moveTo>
                    <a:pt x="3163547" y="6350"/>
                  </a:moveTo>
                  <a:lnTo>
                    <a:pt x="3143228" y="35552"/>
                  </a:lnTo>
                  <a:lnTo>
                    <a:pt x="3143223" y="71120"/>
                  </a:lnTo>
                  <a:lnTo>
                    <a:pt x="3209329" y="71120"/>
                  </a:lnTo>
                  <a:lnTo>
                    <a:pt x="3203912" y="50800"/>
                  </a:lnTo>
                  <a:lnTo>
                    <a:pt x="3220127" y="46475"/>
                  </a:lnTo>
                  <a:lnTo>
                    <a:pt x="3163547" y="6350"/>
                  </a:lnTo>
                  <a:close/>
                </a:path>
                <a:path w="3653790" h="889000">
                  <a:moveTo>
                    <a:pt x="3317926" y="56926"/>
                  </a:moveTo>
                  <a:lnTo>
                    <a:pt x="3317815" y="57150"/>
                  </a:lnTo>
                  <a:lnTo>
                    <a:pt x="3317987" y="57150"/>
                  </a:lnTo>
                  <a:lnTo>
                    <a:pt x="3317926" y="56926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7817" y="56521"/>
                  </a:lnTo>
                  <a:lnTo>
                    <a:pt x="3317926" y="56926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317705" y="56739"/>
                  </a:lnTo>
                  <a:lnTo>
                    <a:pt x="331781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321411" y="21590"/>
                  </a:moveTo>
                  <a:lnTo>
                    <a:pt x="3315025" y="21590"/>
                  </a:lnTo>
                  <a:lnTo>
                    <a:pt x="3308674" y="22860"/>
                  </a:lnTo>
                  <a:lnTo>
                    <a:pt x="3317817" y="56521"/>
                  </a:lnTo>
                  <a:lnTo>
                    <a:pt x="3333678" y="25400"/>
                  </a:lnTo>
                  <a:lnTo>
                    <a:pt x="3327680" y="22860"/>
                  </a:lnTo>
                  <a:lnTo>
                    <a:pt x="3321411" y="21590"/>
                  </a:lnTo>
                  <a:close/>
                </a:path>
                <a:path w="3653790" h="889000">
                  <a:moveTo>
                    <a:pt x="3003542" y="0"/>
                  </a:moveTo>
                  <a:lnTo>
                    <a:pt x="2995249" y="0"/>
                  </a:lnTo>
                  <a:lnTo>
                    <a:pt x="2987217" y="2540"/>
                  </a:lnTo>
                  <a:lnTo>
                    <a:pt x="2980851" y="8890"/>
                  </a:lnTo>
                  <a:lnTo>
                    <a:pt x="3003542" y="35560"/>
                  </a:lnTo>
                  <a:lnTo>
                    <a:pt x="3003542" y="0"/>
                  </a:lnTo>
                  <a:close/>
                </a:path>
                <a:path w="3653790" h="889000">
                  <a:moveTo>
                    <a:pt x="3150500" y="0"/>
                  </a:moveTo>
                  <a:lnTo>
                    <a:pt x="3143223" y="0"/>
                  </a:lnTo>
                  <a:lnTo>
                    <a:pt x="3143223" y="35552"/>
                  </a:lnTo>
                  <a:lnTo>
                    <a:pt x="3163547" y="6350"/>
                  </a:lnTo>
                  <a:lnTo>
                    <a:pt x="3157600" y="2540"/>
                  </a:lnTo>
                  <a:lnTo>
                    <a:pt x="3150500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79538" y="7490614"/>
              <a:ext cx="445770" cy="85725"/>
            </a:xfrm>
            <a:custGeom>
              <a:avLst/>
              <a:gdLst/>
              <a:ahLst/>
              <a:cxnLst/>
              <a:rect l="l" t="t" r="r" b="b"/>
              <a:pathLst>
                <a:path w="445770" h="85725">
                  <a:moveTo>
                    <a:pt x="17465" y="0"/>
                  </a:moveTo>
                  <a:lnTo>
                    <a:pt x="0" y="0"/>
                  </a:lnTo>
                  <a:lnTo>
                    <a:pt x="24690" y="52731"/>
                  </a:lnTo>
                  <a:lnTo>
                    <a:pt x="14659" y="75484"/>
                  </a:lnTo>
                  <a:lnTo>
                    <a:pt x="30732" y="75484"/>
                  </a:lnTo>
                  <a:lnTo>
                    <a:pt x="44210" y="46804"/>
                  </a:lnTo>
                  <a:lnTo>
                    <a:pt x="36229" y="46804"/>
                  </a:lnTo>
                  <a:lnTo>
                    <a:pt x="29004" y="46480"/>
                  </a:lnTo>
                  <a:lnTo>
                    <a:pt x="32756" y="38143"/>
                  </a:lnTo>
                  <a:lnTo>
                    <a:pt x="17465" y="0"/>
                  </a:lnTo>
                  <a:close/>
                </a:path>
                <a:path w="445770" h="85725">
                  <a:moveTo>
                    <a:pt x="114226" y="25884"/>
                  </a:moveTo>
                  <a:lnTo>
                    <a:pt x="66772" y="25884"/>
                  </a:lnTo>
                  <a:lnTo>
                    <a:pt x="66772" y="58521"/>
                  </a:lnTo>
                  <a:lnTo>
                    <a:pt x="65987" y="60574"/>
                  </a:lnTo>
                  <a:lnTo>
                    <a:pt x="62898" y="62511"/>
                  </a:lnTo>
                  <a:lnTo>
                    <a:pt x="61055" y="62982"/>
                  </a:lnTo>
                  <a:lnTo>
                    <a:pt x="58909" y="62982"/>
                  </a:lnTo>
                  <a:lnTo>
                    <a:pt x="58909" y="75484"/>
                  </a:lnTo>
                  <a:lnTo>
                    <a:pt x="64155" y="75484"/>
                  </a:lnTo>
                  <a:lnTo>
                    <a:pt x="68322" y="74877"/>
                  </a:lnTo>
                  <a:lnTo>
                    <a:pt x="80259" y="38606"/>
                  </a:lnTo>
                  <a:lnTo>
                    <a:pt x="114226" y="38606"/>
                  </a:lnTo>
                  <a:lnTo>
                    <a:pt x="114226" y="25884"/>
                  </a:lnTo>
                  <a:close/>
                </a:path>
                <a:path w="445770" h="85725">
                  <a:moveTo>
                    <a:pt x="114226" y="38606"/>
                  </a:moveTo>
                  <a:lnTo>
                    <a:pt x="100740" y="38606"/>
                  </a:lnTo>
                  <a:lnTo>
                    <a:pt x="100740" y="75484"/>
                  </a:lnTo>
                  <a:lnTo>
                    <a:pt x="114226" y="75484"/>
                  </a:lnTo>
                  <a:lnTo>
                    <a:pt x="114226" y="38606"/>
                  </a:lnTo>
                  <a:close/>
                </a:path>
                <a:path w="445770" h="85725">
                  <a:moveTo>
                    <a:pt x="32756" y="38143"/>
                  </a:moveTo>
                  <a:lnTo>
                    <a:pt x="29004" y="46480"/>
                  </a:lnTo>
                  <a:lnTo>
                    <a:pt x="36229" y="46804"/>
                  </a:lnTo>
                  <a:lnTo>
                    <a:pt x="32756" y="38143"/>
                  </a:lnTo>
                  <a:close/>
                </a:path>
                <a:path w="445770" h="85725">
                  <a:moveTo>
                    <a:pt x="66207" y="0"/>
                  </a:moveTo>
                  <a:lnTo>
                    <a:pt x="49925" y="0"/>
                  </a:lnTo>
                  <a:lnTo>
                    <a:pt x="32756" y="38143"/>
                  </a:lnTo>
                  <a:lnTo>
                    <a:pt x="36229" y="46804"/>
                  </a:lnTo>
                  <a:lnTo>
                    <a:pt x="44210" y="46804"/>
                  </a:lnTo>
                  <a:lnTo>
                    <a:pt x="66207" y="0"/>
                  </a:lnTo>
                  <a:close/>
                </a:path>
                <a:path w="445770" h="85725">
                  <a:moveTo>
                    <a:pt x="149618" y="45181"/>
                  </a:moveTo>
                  <a:lnTo>
                    <a:pt x="142644" y="45181"/>
                  </a:lnTo>
                  <a:lnTo>
                    <a:pt x="138875" y="45831"/>
                  </a:lnTo>
                  <a:lnTo>
                    <a:pt x="125696" y="57694"/>
                  </a:lnTo>
                  <a:lnTo>
                    <a:pt x="125715" y="65066"/>
                  </a:lnTo>
                  <a:lnTo>
                    <a:pt x="139911" y="76563"/>
                  </a:lnTo>
                  <a:lnTo>
                    <a:pt x="146738" y="76563"/>
                  </a:lnTo>
                  <a:lnTo>
                    <a:pt x="160005" y="68617"/>
                  </a:lnTo>
                  <a:lnTo>
                    <a:pt x="160005" y="66856"/>
                  </a:lnTo>
                  <a:lnTo>
                    <a:pt x="146309" y="66856"/>
                  </a:lnTo>
                  <a:lnTo>
                    <a:pt x="144906" y="66647"/>
                  </a:lnTo>
                  <a:lnTo>
                    <a:pt x="139629" y="62081"/>
                  </a:lnTo>
                  <a:lnTo>
                    <a:pt x="139629" y="59202"/>
                  </a:lnTo>
                  <a:lnTo>
                    <a:pt x="147503" y="53275"/>
                  </a:lnTo>
                  <a:lnTo>
                    <a:pt x="160005" y="53275"/>
                  </a:lnTo>
                  <a:lnTo>
                    <a:pt x="160005" y="48302"/>
                  </a:lnTo>
                  <a:lnTo>
                    <a:pt x="158644" y="47558"/>
                  </a:lnTo>
                  <a:lnTo>
                    <a:pt x="156696" y="46804"/>
                  </a:lnTo>
                  <a:lnTo>
                    <a:pt x="152100" y="45506"/>
                  </a:lnTo>
                  <a:lnTo>
                    <a:pt x="149618" y="45181"/>
                  </a:lnTo>
                  <a:close/>
                </a:path>
                <a:path w="445770" h="85725">
                  <a:moveTo>
                    <a:pt x="160005" y="55353"/>
                  </a:moveTo>
                  <a:lnTo>
                    <a:pt x="160039" y="55757"/>
                  </a:lnTo>
                  <a:lnTo>
                    <a:pt x="161733" y="61464"/>
                  </a:lnTo>
                  <a:lnTo>
                    <a:pt x="161723" y="64668"/>
                  </a:lnTo>
                  <a:lnTo>
                    <a:pt x="160906" y="67369"/>
                  </a:lnTo>
                  <a:lnTo>
                    <a:pt x="160005" y="68617"/>
                  </a:lnTo>
                  <a:lnTo>
                    <a:pt x="160005" y="75484"/>
                  </a:lnTo>
                  <a:lnTo>
                    <a:pt x="173492" y="75484"/>
                  </a:lnTo>
                  <a:lnTo>
                    <a:pt x="173492" y="57694"/>
                  </a:lnTo>
                  <a:lnTo>
                    <a:pt x="163565" y="57694"/>
                  </a:lnTo>
                  <a:lnTo>
                    <a:pt x="161555" y="56186"/>
                  </a:lnTo>
                  <a:lnTo>
                    <a:pt x="160005" y="55353"/>
                  </a:lnTo>
                  <a:close/>
                </a:path>
                <a:path w="445770" h="85725">
                  <a:moveTo>
                    <a:pt x="160005" y="55642"/>
                  </a:moveTo>
                  <a:lnTo>
                    <a:pt x="160005" y="68617"/>
                  </a:lnTo>
                  <a:lnTo>
                    <a:pt x="160906" y="67369"/>
                  </a:lnTo>
                  <a:lnTo>
                    <a:pt x="161723" y="64668"/>
                  </a:lnTo>
                  <a:lnTo>
                    <a:pt x="161733" y="61464"/>
                  </a:lnTo>
                  <a:lnTo>
                    <a:pt x="160005" y="55642"/>
                  </a:lnTo>
                  <a:close/>
                </a:path>
                <a:path w="445770" h="85725">
                  <a:moveTo>
                    <a:pt x="160005" y="58375"/>
                  </a:moveTo>
                  <a:lnTo>
                    <a:pt x="150047" y="66856"/>
                  </a:lnTo>
                  <a:lnTo>
                    <a:pt x="160005" y="66856"/>
                  </a:lnTo>
                  <a:lnTo>
                    <a:pt x="160005" y="58375"/>
                  </a:lnTo>
                  <a:close/>
                </a:path>
                <a:path w="445770" h="85725">
                  <a:moveTo>
                    <a:pt x="160005" y="48302"/>
                  </a:moveTo>
                  <a:lnTo>
                    <a:pt x="160005" y="55353"/>
                  </a:lnTo>
                  <a:lnTo>
                    <a:pt x="161555" y="56186"/>
                  </a:lnTo>
                  <a:lnTo>
                    <a:pt x="163565" y="57694"/>
                  </a:lnTo>
                  <a:lnTo>
                    <a:pt x="163565" y="50898"/>
                  </a:lnTo>
                  <a:lnTo>
                    <a:pt x="162916" y="50113"/>
                  </a:lnTo>
                  <a:lnTo>
                    <a:pt x="161806" y="49286"/>
                  </a:lnTo>
                  <a:lnTo>
                    <a:pt x="160005" y="48302"/>
                  </a:lnTo>
                  <a:close/>
                </a:path>
                <a:path w="445770" h="85725">
                  <a:moveTo>
                    <a:pt x="173001" y="35475"/>
                  </a:moveTo>
                  <a:lnTo>
                    <a:pt x="153461" y="35475"/>
                  </a:lnTo>
                  <a:lnTo>
                    <a:pt x="155691" y="36124"/>
                  </a:lnTo>
                  <a:lnTo>
                    <a:pt x="157463" y="37454"/>
                  </a:lnTo>
                  <a:lnTo>
                    <a:pt x="159146" y="38648"/>
                  </a:lnTo>
                  <a:lnTo>
                    <a:pt x="160005" y="40365"/>
                  </a:lnTo>
                  <a:lnTo>
                    <a:pt x="160005" y="48302"/>
                  </a:lnTo>
                  <a:lnTo>
                    <a:pt x="161806" y="49286"/>
                  </a:lnTo>
                  <a:lnTo>
                    <a:pt x="162916" y="50113"/>
                  </a:lnTo>
                  <a:lnTo>
                    <a:pt x="163565" y="50898"/>
                  </a:lnTo>
                  <a:lnTo>
                    <a:pt x="163565" y="57694"/>
                  </a:lnTo>
                  <a:lnTo>
                    <a:pt x="173492" y="57694"/>
                  </a:lnTo>
                  <a:lnTo>
                    <a:pt x="173457" y="36847"/>
                  </a:lnTo>
                  <a:lnTo>
                    <a:pt x="173001" y="35475"/>
                  </a:lnTo>
                  <a:close/>
                </a:path>
                <a:path w="445770" h="85725">
                  <a:moveTo>
                    <a:pt x="160005" y="53275"/>
                  </a:moveTo>
                  <a:lnTo>
                    <a:pt x="152602" y="53275"/>
                  </a:lnTo>
                  <a:lnTo>
                    <a:pt x="155157" y="53631"/>
                  </a:lnTo>
                  <a:lnTo>
                    <a:pt x="159471" y="55066"/>
                  </a:lnTo>
                  <a:lnTo>
                    <a:pt x="160005" y="55353"/>
                  </a:lnTo>
                  <a:lnTo>
                    <a:pt x="160005" y="53275"/>
                  </a:lnTo>
                  <a:close/>
                </a:path>
                <a:path w="445770" h="85725">
                  <a:moveTo>
                    <a:pt x="155911" y="24585"/>
                  </a:moveTo>
                  <a:lnTo>
                    <a:pt x="147136" y="24585"/>
                  </a:lnTo>
                  <a:lnTo>
                    <a:pt x="143074" y="25234"/>
                  </a:lnTo>
                  <a:lnTo>
                    <a:pt x="139409" y="26533"/>
                  </a:lnTo>
                  <a:lnTo>
                    <a:pt x="135744" y="27758"/>
                  </a:lnTo>
                  <a:lnTo>
                    <a:pt x="132655" y="29046"/>
                  </a:lnTo>
                  <a:lnTo>
                    <a:pt x="130132" y="30417"/>
                  </a:lnTo>
                  <a:lnTo>
                    <a:pt x="135210" y="40009"/>
                  </a:lnTo>
                  <a:lnTo>
                    <a:pt x="135995" y="39506"/>
                  </a:lnTo>
                  <a:lnTo>
                    <a:pt x="137147" y="38899"/>
                  </a:lnTo>
                  <a:lnTo>
                    <a:pt x="138655" y="38176"/>
                  </a:lnTo>
                  <a:lnTo>
                    <a:pt x="140329" y="37422"/>
                  </a:lnTo>
                  <a:lnTo>
                    <a:pt x="142037" y="36847"/>
                  </a:lnTo>
                  <a:lnTo>
                    <a:pt x="144047" y="36344"/>
                  </a:lnTo>
                  <a:lnTo>
                    <a:pt x="146131" y="35768"/>
                  </a:lnTo>
                  <a:lnTo>
                    <a:pt x="148361" y="35475"/>
                  </a:lnTo>
                  <a:lnTo>
                    <a:pt x="173001" y="35475"/>
                  </a:lnTo>
                  <a:lnTo>
                    <a:pt x="172549" y="34114"/>
                  </a:lnTo>
                  <a:lnTo>
                    <a:pt x="170685" y="31810"/>
                  </a:lnTo>
                  <a:lnTo>
                    <a:pt x="168811" y="29444"/>
                  </a:lnTo>
                  <a:lnTo>
                    <a:pt x="166225" y="27643"/>
                  </a:lnTo>
                  <a:lnTo>
                    <a:pt x="162916" y="26428"/>
                  </a:lnTo>
                  <a:lnTo>
                    <a:pt x="159681" y="25203"/>
                  </a:lnTo>
                  <a:lnTo>
                    <a:pt x="155911" y="24585"/>
                  </a:lnTo>
                  <a:close/>
                </a:path>
                <a:path w="445770" h="85725">
                  <a:moveTo>
                    <a:pt x="199941" y="25873"/>
                  </a:moveTo>
                  <a:lnTo>
                    <a:pt x="186465" y="25873"/>
                  </a:lnTo>
                  <a:lnTo>
                    <a:pt x="186465" y="75484"/>
                  </a:lnTo>
                  <a:lnTo>
                    <a:pt x="199941" y="75484"/>
                  </a:lnTo>
                  <a:lnTo>
                    <a:pt x="199941" y="54783"/>
                  </a:lnTo>
                  <a:lnTo>
                    <a:pt x="191533" y="54783"/>
                  </a:lnTo>
                  <a:lnTo>
                    <a:pt x="191533" y="43893"/>
                  </a:lnTo>
                  <a:lnTo>
                    <a:pt x="199941" y="43893"/>
                  </a:lnTo>
                  <a:lnTo>
                    <a:pt x="199941" y="25873"/>
                  </a:lnTo>
                  <a:close/>
                </a:path>
                <a:path w="445770" h="85725">
                  <a:moveTo>
                    <a:pt x="237259" y="25873"/>
                  </a:moveTo>
                  <a:lnTo>
                    <a:pt x="223783" y="25873"/>
                  </a:lnTo>
                  <a:lnTo>
                    <a:pt x="223783" y="75484"/>
                  </a:lnTo>
                  <a:lnTo>
                    <a:pt x="237259" y="75484"/>
                  </a:lnTo>
                  <a:lnTo>
                    <a:pt x="237259" y="54783"/>
                  </a:lnTo>
                  <a:lnTo>
                    <a:pt x="230568" y="54783"/>
                  </a:lnTo>
                  <a:lnTo>
                    <a:pt x="230568" y="43893"/>
                  </a:lnTo>
                  <a:lnTo>
                    <a:pt x="237259" y="43893"/>
                  </a:lnTo>
                  <a:lnTo>
                    <a:pt x="237259" y="25873"/>
                  </a:lnTo>
                  <a:close/>
                </a:path>
                <a:path w="445770" h="85725">
                  <a:moveTo>
                    <a:pt x="199941" y="43893"/>
                  </a:moveTo>
                  <a:lnTo>
                    <a:pt x="191533" y="43893"/>
                  </a:lnTo>
                  <a:lnTo>
                    <a:pt x="191533" y="54783"/>
                  </a:lnTo>
                  <a:lnTo>
                    <a:pt x="199941" y="54783"/>
                  </a:lnTo>
                  <a:lnTo>
                    <a:pt x="199941" y="43893"/>
                  </a:lnTo>
                  <a:close/>
                </a:path>
                <a:path w="445770" h="85725">
                  <a:moveTo>
                    <a:pt x="223783" y="43893"/>
                  </a:moveTo>
                  <a:lnTo>
                    <a:pt x="199941" y="43893"/>
                  </a:lnTo>
                  <a:lnTo>
                    <a:pt x="199941" y="54783"/>
                  </a:lnTo>
                  <a:lnTo>
                    <a:pt x="223783" y="54783"/>
                  </a:lnTo>
                  <a:lnTo>
                    <a:pt x="223783" y="43893"/>
                  </a:lnTo>
                  <a:close/>
                </a:path>
                <a:path w="445770" h="85725">
                  <a:moveTo>
                    <a:pt x="237259" y="43893"/>
                  </a:moveTo>
                  <a:lnTo>
                    <a:pt x="230568" y="43893"/>
                  </a:lnTo>
                  <a:lnTo>
                    <a:pt x="230568" y="54783"/>
                  </a:lnTo>
                  <a:lnTo>
                    <a:pt x="237259" y="54783"/>
                  </a:lnTo>
                  <a:lnTo>
                    <a:pt x="237259" y="43893"/>
                  </a:lnTo>
                  <a:close/>
                </a:path>
                <a:path w="445770" h="85725">
                  <a:moveTo>
                    <a:pt x="335310" y="64165"/>
                  </a:moveTo>
                  <a:lnTo>
                    <a:pt x="326052" y="64165"/>
                  </a:lnTo>
                  <a:lnTo>
                    <a:pt x="326052" y="85191"/>
                  </a:lnTo>
                  <a:lnTo>
                    <a:pt x="339853" y="85191"/>
                  </a:lnTo>
                  <a:lnTo>
                    <a:pt x="339853" y="75484"/>
                  </a:lnTo>
                  <a:lnTo>
                    <a:pt x="391181" y="75484"/>
                  </a:lnTo>
                  <a:lnTo>
                    <a:pt x="391181" y="72249"/>
                  </a:lnTo>
                  <a:lnTo>
                    <a:pt x="345895" y="72249"/>
                  </a:lnTo>
                  <a:lnTo>
                    <a:pt x="332084" y="69987"/>
                  </a:lnTo>
                  <a:lnTo>
                    <a:pt x="335310" y="64165"/>
                  </a:lnTo>
                  <a:close/>
                </a:path>
                <a:path w="445770" h="85725">
                  <a:moveTo>
                    <a:pt x="391181" y="75484"/>
                  </a:moveTo>
                  <a:lnTo>
                    <a:pt x="377915" y="75484"/>
                  </a:lnTo>
                  <a:lnTo>
                    <a:pt x="377915" y="85191"/>
                  </a:lnTo>
                  <a:lnTo>
                    <a:pt x="391181" y="85191"/>
                  </a:lnTo>
                  <a:lnTo>
                    <a:pt x="391181" y="75484"/>
                  </a:lnTo>
                  <a:close/>
                </a:path>
                <a:path w="445770" h="85725">
                  <a:moveTo>
                    <a:pt x="284535" y="0"/>
                  </a:moveTo>
                  <a:lnTo>
                    <a:pt x="267059" y="0"/>
                  </a:lnTo>
                  <a:lnTo>
                    <a:pt x="291760" y="52731"/>
                  </a:lnTo>
                  <a:lnTo>
                    <a:pt x="281729" y="75484"/>
                  </a:lnTo>
                  <a:lnTo>
                    <a:pt x="297802" y="75484"/>
                  </a:lnTo>
                  <a:lnTo>
                    <a:pt x="311281" y="46804"/>
                  </a:lnTo>
                  <a:lnTo>
                    <a:pt x="303299" y="46804"/>
                  </a:lnTo>
                  <a:lnTo>
                    <a:pt x="296074" y="46480"/>
                  </a:lnTo>
                  <a:lnTo>
                    <a:pt x="299827" y="38143"/>
                  </a:lnTo>
                  <a:lnTo>
                    <a:pt x="284535" y="0"/>
                  </a:lnTo>
                  <a:close/>
                </a:path>
                <a:path w="445770" h="85725">
                  <a:moveTo>
                    <a:pt x="358617" y="22114"/>
                  </a:moveTo>
                  <a:lnTo>
                    <a:pt x="332084" y="69987"/>
                  </a:lnTo>
                  <a:lnTo>
                    <a:pt x="345895" y="72249"/>
                  </a:lnTo>
                  <a:lnTo>
                    <a:pt x="358617" y="43998"/>
                  </a:lnTo>
                  <a:lnTo>
                    <a:pt x="370794" y="43998"/>
                  </a:lnTo>
                  <a:lnTo>
                    <a:pt x="358617" y="22114"/>
                  </a:lnTo>
                  <a:close/>
                </a:path>
                <a:path w="445770" h="85725">
                  <a:moveTo>
                    <a:pt x="367699" y="64165"/>
                  </a:moveTo>
                  <a:lnTo>
                    <a:pt x="349535" y="64165"/>
                  </a:lnTo>
                  <a:lnTo>
                    <a:pt x="345895" y="72249"/>
                  </a:lnTo>
                  <a:lnTo>
                    <a:pt x="371339" y="72249"/>
                  </a:lnTo>
                  <a:lnTo>
                    <a:pt x="367699" y="64165"/>
                  </a:lnTo>
                  <a:close/>
                </a:path>
                <a:path w="445770" h="85725">
                  <a:moveTo>
                    <a:pt x="370794" y="43998"/>
                  </a:moveTo>
                  <a:lnTo>
                    <a:pt x="358617" y="43998"/>
                  </a:lnTo>
                  <a:lnTo>
                    <a:pt x="371339" y="72249"/>
                  </a:lnTo>
                  <a:lnTo>
                    <a:pt x="385255" y="69987"/>
                  </a:lnTo>
                  <a:lnTo>
                    <a:pt x="370794" y="43998"/>
                  </a:lnTo>
                  <a:close/>
                </a:path>
                <a:path w="445770" h="85725">
                  <a:moveTo>
                    <a:pt x="391181" y="64165"/>
                  </a:moveTo>
                  <a:lnTo>
                    <a:pt x="382015" y="64165"/>
                  </a:lnTo>
                  <a:lnTo>
                    <a:pt x="385255" y="69987"/>
                  </a:lnTo>
                  <a:lnTo>
                    <a:pt x="371339" y="72249"/>
                  </a:lnTo>
                  <a:lnTo>
                    <a:pt x="391181" y="72249"/>
                  </a:lnTo>
                  <a:lnTo>
                    <a:pt x="391181" y="64165"/>
                  </a:lnTo>
                  <a:close/>
                </a:path>
                <a:path w="445770" h="85725">
                  <a:moveTo>
                    <a:pt x="267196" y="43778"/>
                  </a:moveTo>
                  <a:lnTo>
                    <a:pt x="244662" y="43778"/>
                  </a:lnTo>
                  <a:lnTo>
                    <a:pt x="244662" y="55966"/>
                  </a:lnTo>
                  <a:lnTo>
                    <a:pt x="267196" y="55966"/>
                  </a:lnTo>
                  <a:lnTo>
                    <a:pt x="267196" y="43778"/>
                  </a:lnTo>
                  <a:close/>
                </a:path>
                <a:path w="445770" h="85725">
                  <a:moveTo>
                    <a:pt x="299827" y="38143"/>
                  </a:moveTo>
                  <a:lnTo>
                    <a:pt x="296074" y="46480"/>
                  </a:lnTo>
                  <a:lnTo>
                    <a:pt x="303299" y="46804"/>
                  </a:lnTo>
                  <a:lnTo>
                    <a:pt x="299827" y="38143"/>
                  </a:lnTo>
                  <a:close/>
                </a:path>
                <a:path w="445770" h="85725">
                  <a:moveTo>
                    <a:pt x="333277" y="0"/>
                  </a:moveTo>
                  <a:lnTo>
                    <a:pt x="316995" y="0"/>
                  </a:lnTo>
                  <a:lnTo>
                    <a:pt x="299827" y="38143"/>
                  </a:lnTo>
                  <a:lnTo>
                    <a:pt x="303299" y="46804"/>
                  </a:lnTo>
                  <a:lnTo>
                    <a:pt x="311281" y="46804"/>
                  </a:lnTo>
                  <a:lnTo>
                    <a:pt x="333277" y="0"/>
                  </a:lnTo>
                  <a:close/>
                </a:path>
                <a:path w="445770" h="85725">
                  <a:moveTo>
                    <a:pt x="401474" y="58553"/>
                  </a:moveTo>
                  <a:lnTo>
                    <a:pt x="401474" y="71495"/>
                  </a:lnTo>
                  <a:lnTo>
                    <a:pt x="403202" y="73076"/>
                  </a:lnTo>
                  <a:lnTo>
                    <a:pt x="405432" y="74343"/>
                  </a:lnTo>
                  <a:lnTo>
                    <a:pt x="408165" y="75275"/>
                  </a:lnTo>
                  <a:lnTo>
                    <a:pt x="410971" y="76133"/>
                  </a:lnTo>
                  <a:lnTo>
                    <a:pt x="414165" y="76563"/>
                  </a:lnTo>
                  <a:lnTo>
                    <a:pt x="423159" y="76563"/>
                  </a:lnTo>
                  <a:lnTo>
                    <a:pt x="427892" y="75484"/>
                  </a:lnTo>
                  <a:lnTo>
                    <a:pt x="436164" y="71170"/>
                  </a:lnTo>
                  <a:lnTo>
                    <a:pt x="439473" y="68154"/>
                  </a:lnTo>
                  <a:lnTo>
                    <a:pt x="440480" y="66542"/>
                  </a:lnTo>
                  <a:lnTo>
                    <a:pt x="414668" y="66542"/>
                  </a:lnTo>
                  <a:lnTo>
                    <a:pt x="412552" y="66217"/>
                  </a:lnTo>
                  <a:lnTo>
                    <a:pt x="402417" y="60134"/>
                  </a:lnTo>
                  <a:lnTo>
                    <a:pt x="401474" y="58553"/>
                  </a:lnTo>
                  <a:close/>
                </a:path>
                <a:path w="445770" h="85725">
                  <a:moveTo>
                    <a:pt x="440495" y="34836"/>
                  </a:moveTo>
                  <a:lnTo>
                    <a:pt x="419631" y="34836"/>
                  </a:lnTo>
                  <a:lnTo>
                    <a:pt x="422081" y="35475"/>
                  </a:lnTo>
                  <a:lnTo>
                    <a:pt x="426384" y="38072"/>
                  </a:lnTo>
                  <a:lnTo>
                    <a:pt x="428081" y="39904"/>
                  </a:lnTo>
                  <a:lnTo>
                    <a:pt x="429295" y="42270"/>
                  </a:lnTo>
                  <a:lnTo>
                    <a:pt x="430594" y="44647"/>
                  </a:lnTo>
                  <a:lnTo>
                    <a:pt x="431243" y="47454"/>
                  </a:lnTo>
                  <a:lnTo>
                    <a:pt x="431243" y="54061"/>
                  </a:lnTo>
                  <a:lnTo>
                    <a:pt x="419631" y="66542"/>
                  </a:lnTo>
                  <a:lnTo>
                    <a:pt x="440480" y="66542"/>
                  </a:lnTo>
                  <a:lnTo>
                    <a:pt x="444363" y="60322"/>
                  </a:lnTo>
                  <a:lnTo>
                    <a:pt x="445588" y="55788"/>
                  </a:lnTo>
                  <a:lnTo>
                    <a:pt x="445588" y="55642"/>
                  </a:lnTo>
                  <a:lnTo>
                    <a:pt x="436635" y="55642"/>
                  </a:lnTo>
                  <a:lnTo>
                    <a:pt x="440949" y="45726"/>
                  </a:lnTo>
                  <a:lnTo>
                    <a:pt x="445588" y="45726"/>
                  </a:lnTo>
                  <a:lnTo>
                    <a:pt x="445588" y="45506"/>
                  </a:lnTo>
                  <a:lnTo>
                    <a:pt x="444363" y="40983"/>
                  </a:lnTo>
                  <a:lnTo>
                    <a:pt x="440495" y="34836"/>
                  </a:lnTo>
                  <a:close/>
                </a:path>
                <a:path w="445770" h="85725">
                  <a:moveTo>
                    <a:pt x="430843" y="45726"/>
                  </a:moveTo>
                  <a:lnTo>
                    <a:pt x="409024" y="45726"/>
                  </a:lnTo>
                  <a:lnTo>
                    <a:pt x="409024" y="55642"/>
                  </a:lnTo>
                  <a:lnTo>
                    <a:pt x="430886" y="55642"/>
                  </a:lnTo>
                  <a:lnTo>
                    <a:pt x="431243" y="54061"/>
                  </a:lnTo>
                  <a:lnTo>
                    <a:pt x="431243" y="47454"/>
                  </a:lnTo>
                  <a:lnTo>
                    <a:pt x="430843" y="45726"/>
                  </a:lnTo>
                  <a:close/>
                </a:path>
                <a:path w="445770" h="85725">
                  <a:moveTo>
                    <a:pt x="445588" y="45726"/>
                  </a:moveTo>
                  <a:lnTo>
                    <a:pt x="440949" y="45726"/>
                  </a:lnTo>
                  <a:lnTo>
                    <a:pt x="436635" y="55642"/>
                  </a:lnTo>
                  <a:lnTo>
                    <a:pt x="445588" y="55642"/>
                  </a:lnTo>
                  <a:lnTo>
                    <a:pt x="445588" y="45726"/>
                  </a:lnTo>
                  <a:close/>
                </a:path>
                <a:path w="445770" h="85725">
                  <a:moveTo>
                    <a:pt x="423159" y="24805"/>
                  </a:moveTo>
                  <a:lnTo>
                    <a:pt x="414165" y="24805"/>
                  </a:lnTo>
                  <a:lnTo>
                    <a:pt x="410971" y="25276"/>
                  </a:lnTo>
                  <a:lnTo>
                    <a:pt x="408165" y="26208"/>
                  </a:lnTo>
                  <a:lnTo>
                    <a:pt x="405432" y="27067"/>
                  </a:lnTo>
                  <a:lnTo>
                    <a:pt x="403202" y="28250"/>
                  </a:lnTo>
                  <a:lnTo>
                    <a:pt x="401474" y="29758"/>
                  </a:lnTo>
                  <a:lnTo>
                    <a:pt x="401474" y="42710"/>
                  </a:lnTo>
                  <a:lnTo>
                    <a:pt x="402417" y="41119"/>
                  </a:lnTo>
                  <a:lnTo>
                    <a:pt x="403673" y="39757"/>
                  </a:lnTo>
                  <a:lnTo>
                    <a:pt x="406909" y="37391"/>
                  </a:lnTo>
                  <a:lnTo>
                    <a:pt x="408741" y="36449"/>
                  </a:lnTo>
                  <a:lnTo>
                    <a:pt x="412762" y="35150"/>
                  </a:lnTo>
                  <a:lnTo>
                    <a:pt x="414814" y="34836"/>
                  </a:lnTo>
                  <a:lnTo>
                    <a:pt x="440495" y="34836"/>
                  </a:lnTo>
                  <a:lnTo>
                    <a:pt x="439473" y="33213"/>
                  </a:lnTo>
                  <a:lnTo>
                    <a:pt x="436164" y="30198"/>
                  </a:lnTo>
                  <a:lnTo>
                    <a:pt x="427892" y="25884"/>
                  </a:lnTo>
                  <a:lnTo>
                    <a:pt x="423159" y="2480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92673" y="3103907"/>
              <a:ext cx="3646170" cy="895350"/>
            </a:xfrm>
            <a:custGeom>
              <a:avLst/>
              <a:gdLst/>
              <a:ahLst/>
              <a:cxnLst/>
              <a:rect l="l" t="t" r="r" b="b"/>
              <a:pathLst>
                <a:path w="3646170" h="895350">
                  <a:moveTo>
                    <a:pt x="75280" y="791159"/>
                  </a:moveTo>
                  <a:lnTo>
                    <a:pt x="47082" y="856110"/>
                  </a:lnTo>
                  <a:lnTo>
                    <a:pt x="54338" y="859261"/>
                  </a:lnTo>
                  <a:lnTo>
                    <a:pt x="62097" y="862130"/>
                  </a:lnTo>
                  <a:lnTo>
                    <a:pt x="70286" y="864402"/>
                  </a:lnTo>
                  <a:lnTo>
                    <a:pt x="89269" y="796185"/>
                  </a:lnTo>
                  <a:lnTo>
                    <a:pt x="84694" y="794918"/>
                  </a:lnTo>
                  <a:lnTo>
                    <a:pt x="80013" y="793211"/>
                  </a:lnTo>
                  <a:lnTo>
                    <a:pt x="75280" y="791159"/>
                  </a:lnTo>
                  <a:close/>
                </a:path>
                <a:path w="3646170" h="895350">
                  <a:moveTo>
                    <a:pt x="53585" y="779651"/>
                  </a:moveTo>
                  <a:lnTo>
                    <a:pt x="16423" y="839922"/>
                  </a:lnTo>
                  <a:lnTo>
                    <a:pt x="19523" y="841838"/>
                  </a:lnTo>
                  <a:lnTo>
                    <a:pt x="22779" y="843764"/>
                  </a:lnTo>
                  <a:lnTo>
                    <a:pt x="26161" y="845670"/>
                  </a:lnTo>
                  <a:lnTo>
                    <a:pt x="60851" y="783944"/>
                  </a:lnTo>
                  <a:lnTo>
                    <a:pt x="58380" y="782562"/>
                  </a:lnTo>
                  <a:lnTo>
                    <a:pt x="55961" y="781117"/>
                  </a:lnTo>
                  <a:lnTo>
                    <a:pt x="53585" y="779651"/>
                  </a:lnTo>
                  <a:close/>
                </a:path>
                <a:path w="3646170" h="895350">
                  <a:moveTo>
                    <a:pt x="40393" y="774785"/>
                  </a:moveTo>
                  <a:lnTo>
                    <a:pt x="26833" y="775335"/>
                  </a:lnTo>
                  <a:lnTo>
                    <a:pt x="14468" y="780929"/>
                  </a:lnTo>
                  <a:lnTo>
                    <a:pt x="4864" y="791201"/>
                  </a:lnTo>
                  <a:lnTo>
                    <a:pt x="0" y="804394"/>
                  </a:lnTo>
                  <a:lnTo>
                    <a:pt x="552" y="817956"/>
                  </a:lnTo>
                  <a:lnTo>
                    <a:pt x="6150" y="830321"/>
                  </a:lnTo>
                  <a:lnTo>
                    <a:pt x="16423" y="839922"/>
                  </a:lnTo>
                  <a:lnTo>
                    <a:pt x="53585" y="779651"/>
                  </a:lnTo>
                  <a:lnTo>
                    <a:pt x="40393" y="774785"/>
                  </a:lnTo>
                  <a:close/>
                </a:path>
                <a:path w="3646170" h="895350">
                  <a:moveTo>
                    <a:pt x="129153" y="793064"/>
                  </a:moveTo>
                  <a:lnTo>
                    <a:pt x="127457" y="794017"/>
                  </a:lnTo>
                  <a:lnTo>
                    <a:pt x="125802" y="794834"/>
                  </a:lnTo>
                  <a:lnTo>
                    <a:pt x="124179" y="795525"/>
                  </a:lnTo>
                  <a:lnTo>
                    <a:pt x="151592" y="860811"/>
                  </a:lnTo>
                  <a:lnTo>
                    <a:pt x="155896" y="859000"/>
                  </a:lnTo>
                  <a:lnTo>
                    <a:pt x="160147" y="856905"/>
                  </a:lnTo>
                  <a:lnTo>
                    <a:pt x="164346" y="854508"/>
                  </a:lnTo>
                  <a:lnTo>
                    <a:pt x="129153" y="793064"/>
                  </a:lnTo>
                  <a:close/>
                </a:path>
                <a:path w="3646170" h="895350">
                  <a:moveTo>
                    <a:pt x="157589" y="823786"/>
                  </a:moveTo>
                  <a:lnTo>
                    <a:pt x="146755" y="823786"/>
                  </a:lnTo>
                  <a:lnTo>
                    <a:pt x="164346" y="854508"/>
                  </a:lnTo>
                  <a:lnTo>
                    <a:pt x="166555" y="853241"/>
                  </a:lnTo>
                  <a:lnTo>
                    <a:pt x="168817" y="852026"/>
                  </a:lnTo>
                  <a:lnTo>
                    <a:pt x="171131" y="850874"/>
                  </a:lnTo>
                  <a:lnTo>
                    <a:pt x="157589" y="823786"/>
                  </a:lnTo>
                  <a:close/>
                </a:path>
                <a:path w="3646170" h="895350">
                  <a:moveTo>
                    <a:pt x="139467" y="787536"/>
                  </a:moveTo>
                  <a:lnTo>
                    <a:pt x="136011" y="789263"/>
                  </a:lnTo>
                  <a:lnTo>
                    <a:pt x="132577" y="791106"/>
                  </a:lnTo>
                  <a:lnTo>
                    <a:pt x="129153" y="793064"/>
                  </a:lnTo>
                  <a:lnTo>
                    <a:pt x="164346" y="854508"/>
                  </a:lnTo>
                  <a:lnTo>
                    <a:pt x="146755" y="823786"/>
                  </a:lnTo>
                  <a:lnTo>
                    <a:pt x="157589" y="823786"/>
                  </a:lnTo>
                  <a:lnTo>
                    <a:pt x="139467" y="787536"/>
                  </a:lnTo>
                  <a:close/>
                </a:path>
                <a:path w="3646170" h="895350">
                  <a:moveTo>
                    <a:pt x="177806" y="823786"/>
                  </a:moveTo>
                  <a:lnTo>
                    <a:pt x="157589" y="823786"/>
                  </a:lnTo>
                  <a:lnTo>
                    <a:pt x="167938" y="844487"/>
                  </a:lnTo>
                  <a:lnTo>
                    <a:pt x="185717" y="844487"/>
                  </a:lnTo>
                  <a:lnTo>
                    <a:pt x="177806" y="823786"/>
                  </a:lnTo>
                  <a:close/>
                </a:path>
                <a:path w="3646170" h="895350">
                  <a:moveTo>
                    <a:pt x="181706" y="771254"/>
                  </a:moveTo>
                  <a:lnTo>
                    <a:pt x="174785" y="773253"/>
                  </a:lnTo>
                  <a:lnTo>
                    <a:pt x="167644" y="775588"/>
                  </a:lnTo>
                  <a:lnTo>
                    <a:pt x="160440" y="778342"/>
                  </a:lnTo>
                  <a:lnTo>
                    <a:pt x="185717" y="844487"/>
                  </a:lnTo>
                  <a:lnTo>
                    <a:pt x="190879" y="842508"/>
                  </a:lnTo>
                  <a:lnTo>
                    <a:pt x="196104" y="840791"/>
                  </a:lnTo>
                  <a:lnTo>
                    <a:pt x="201287" y="839293"/>
                  </a:lnTo>
                  <a:lnTo>
                    <a:pt x="181706" y="771254"/>
                  </a:lnTo>
                  <a:close/>
                </a:path>
                <a:path w="3646170" h="895350">
                  <a:moveTo>
                    <a:pt x="2493720" y="254484"/>
                  </a:moveTo>
                  <a:lnTo>
                    <a:pt x="2493521" y="254526"/>
                  </a:lnTo>
                  <a:lnTo>
                    <a:pt x="2504892" y="324419"/>
                  </a:lnTo>
                  <a:lnTo>
                    <a:pt x="2508693" y="323801"/>
                  </a:lnTo>
                  <a:lnTo>
                    <a:pt x="2512452" y="322869"/>
                  </a:lnTo>
                  <a:lnTo>
                    <a:pt x="2516159" y="321644"/>
                  </a:lnTo>
                  <a:lnTo>
                    <a:pt x="2493720" y="254484"/>
                  </a:lnTo>
                  <a:close/>
                </a:path>
                <a:path w="3646170" h="895350">
                  <a:moveTo>
                    <a:pt x="2514967" y="288064"/>
                  </a:moveTo>
                  <a:lnTo>
                    <a:pt x="2504939" y="288064"/>
                  </a:lnTo>
                  <a:lnTo>
                    <a:pt x="2516159" y="321644"/>
                  </a:lnTo>
                  <a:lnTo>
                    <a:pt x="2525174" y="318629"/>
                  </a:lnTo>
                  <a:lnTo>
                    <a:pt x="2514967" y="288064"/>
                  </a:lnTo>
                  <a:close/>
                </a:path>
                <a:path w="3646170" h="895350">
                  <a:moveTo>
                    <a:pt x="2555089" y="288064"/>
                  </a:moveTo>
                  <a:lnTo>
                    <a:pt x="2535024" y="288064"/>
                  </a:lnTo>
                  <a:lnTo>
                    <a:pt x="2543216" y="312608"/>
                  </a:lnTo>
                  <a:lnTo>
                    <a:pt x="2561267" y="306577"/>
                  </a:lnTo>
                  <a:lnTo>
                    <a:pt x="2555089" y="288064"/>
                  </a:lnTo>
                  <a:close/>
                </a:path>
                <a:path w="3646170" h="895350">
                  <a:moveTo>
                    <a:pt x="2583716" y="288064"/>
                  </a:moveTo>
                  <a:lnTo>
                    <a:pt x="2575151" y="288064"/>
                  </a:lnTo>
                  <a:lnTo>
                    <a:pt x="2579319" y="300545"/>
                  </a:lnTo>
                  <a:lnTo>
                    <a:pt x="2586621" y="298106"/>
                  </a:lnTo>
                  <a:lnTo>
                    <a:pt x="2586460" y="298106"/>
                  </a:lnTo>
                  <a:lnTo>
                    <a:pt x="2583716" y="288064"/>
                  </a:lnTo>
                  <a:close/>
                </a:path>
                <a:path w="3646170" h="895350">
                  <a:moveTo>
                    <a:pt x="2577134" y="263960"/>
                  </a:moveTo>
                  <a:lnTo>
                    <a:pt x="2586460" y="298106"/>
                  </a:lnTo>
                  <a:lnTo>
                    <a:pt x="2587348" y="297863"/>
                  </a:lnTo>
                  <a:lnTo>
                    <a:pt x="2588345" y="297530"/>
                  </a:lnTo>
                  <a:lnTo>
                    <a:pt x="2577134" y="263960"/>
                  </a:lnTo>
                  <a:close/>
                </a:path>
                <a:path w="3646170" h="895350">
                  <a:moveTo>
                    <a:pt x="2587348" y="297863"/>
                  </a:moveTo>
                  <a:lnTo>
                    <a:pt x="2586460" y="298106"/>
                  </a:lnTo>
                  <a:lnTo>
                    <a:pt x="2586621" y="298106"/>
                  </a:lnTo>
                  <a:lnTo>
                    <a:pt x="2587348" y="297863"/>
                  </a:lnTo>
                  <a:close/>
                </a:path>
                <a:path w="3646170" h="895350">
                  <a:moveTo>
                    <a:pt x="2593429" y="288064"/>
                  </a:moveTo>
                  <a:lnTo>
                    <a:pt x="2585184" y="288064"/>
                  </a:lnTo>
                  <a:lnTo>
                    <a:pt x="2588345" y="297530"/>
                  </a:lnTo>
                  <a:lnTo>
                    <a:pt x="2587348" y="297863"/>
                  </a:lnTo>
                  <a:lnTo>
                    <a:pt x="2595497" y="295634"/>
                  </a:lnTo>
                  <a:lnTo>
                    <a:pt x="2593429" y="288064"/>
                  </a:lnTo>
                  <a:close/>
                </a:path>
                <a:path w="3646170" h="895350">
                  <a:moveTo>
                    <a:pt x="2623196" y="288064"/>
                  </a:moveTo>
                  <a:lnTo>
                    <a:pt x="2612862" y="288064"/>
                  </a:lnTo>
                  <a:lnTo>
                    <a:pt x="2613580" y="290692"/>
                  </a:lnTo>
                  <a:lnTo>
                    <a:pt x="2623196" y="288064"/>
                  </a:lnTo>
                  <a:close/>
                </a:path>
                <a:path w="3646170" h="895350">
                  <a:moveTo>
                    <a:pt x="2523817" y="254484"/>
                  </a:moveTo>
                  <a:lnTo>
                    <a:pt x="2503753" y="254484"/>
                  </a:lnTo>
                  <a:lnTo>
                    <a:pt x="2514967" y="288064"/>
                  </a:lnTo>
                  <a:lnTo>
                    <a:pt x="2535024" y="288064"/>
                  </a:lnTo>
                  <a:lnTo>
                    <a:pt x="2523817" y="254484"/>
                  </a:lnTo>
                  <a:close/>
                </a:path>
                <a:path w="3646170" h="895350">
                  <a:moveTo>
                    <a:pt x="2563937" y="254484"/>
                  </a:moveTo>
                  <a:lnTo>
                    <a:pt x="2543882" y="254484"/>
                  </a:lnTo>
                  <a:lnTo>
                    <a:pt x="2555089" y="288064"/>
                  </a:lnTo>
                  <a:lnTo>
                    <a:pt x="2575151" y="288064"/>
                  </a:lnTo>
                  <a:lnTo>
                    <a:pt x="2563937" y="254484"/>
                  </a:lnTo>
                  <a:close/>
                </a:path>
                <a:path w="3646170" h="895350">
                  <a:moveTo>
                    <a:pt x="2603688" y="254484"/>
                  </a:moveTo>
                  <a:lnTo>
                    <a:pt x="2584257" y="254484"/>
                  </a:lnTo>
                  <a:lnTo>
                    <a:pt x="2593429" y="288064"/>
                  </a:lnTo>
                  <a:lnTo>
                    <a:pt x="2612862" y="288064"/>
                  </a:lnTo>
                  <a:lnTo>
                    <a:pt x="2603688" y="254484"/>
                  </a:lnTo>
                  <a:close/>
                </a:path>
                <a:path w="3646170" h="895350">
                  <a:moveTo>
                    <a:pt x="2642551" y="254484"/>
                  </a:moveTo>
                  <a:lnTo>
                    <a:pt x="2623122" y="254484"/>
                  </a:lnTo>
                  <a:lnTo>
                    <a:pt x="2630313" y="280808"/>
                  </a:lnTo>
                  <a:lnTo>
                    <a:pt x="2649746" y="280808"/>
                  </a:lnTo>
                  <a:lnTo>
                    <a:pt x="2642551" y="254484"/>
                  </a:lnTo>
                  <a:close/>
                </a:path>
                <a:path w="3646170" h="895350">
                  <a:moveTo>
                    <a:pt x="2662218" y="254484"/>
                  </a:moveTo>
                  <a:lnTo>
                    <a:pt x="2655428" y="254484"/>
                  </a:lnTo>
                  <a:lnTo>
                    <a:pt x="2661944" y="273509"/>
                  </a:lnTo>
                  <a:lnTo>
                    <a:pt x="2671568" y="273509"/>
                  </a:lnTo>
                  <a:lnTo>
                    <a:pt x="2662218" y="254484"/>
                  </a:lnTo>
                  <a:close/>
                </a:path>
                <a:path w="3646170" h="895350">
                  <a:moveTo>
                    <a:pt x="2577118" y="263921"/>
                  </a:moveTo>
                  <a:close/>
                </a:path>
                <a:path w="3646170" h="895350">
                  <a:moveTo>
                    <a:pt x="2577115" y="263902"/>
                  </a:moveTo>
                  <a:close/>
                </a:path>
                <a:path w="3646170" h="895350">
                  <a:moveTo>
                    <a:pt x="2699919" y="254484"/>
                  </a:moveTo>
                  <a:lnTo>
                    <a:pt x="2677268" y="254484"/>
                  </a:lnTo>
                  <a:lnTo>
                    <a:pt x="2678539" y="256704"/>
                  </a:lnTo>
                  <a:lnTo>
                    <a:pt x="2701190" y="256704"/>
                  </a:lnTo>
                  <a:lnTo>
                    <a:pt x="2699919" y="254484"/>
                  </a:lnTo>
                  <a:close/>
                </a:path>
                <a:path w="3646170" h="895350">
                  <a:moveTo>
                    <a:pt x="2502746" y="251468"/>
                  </a:moveTo>
                  <a:lnTo>
                    <a:pt x="2493720" y="254484"/>
                  </a:lnTo>
                  <a:lnTo>
                    <a:pt x="2503753" y="254484"/>
                  </a:lnTo>
                  <a:lnTo>
                    <a:pt x="2502746" y="251468"/>
                  </a:lnTo>
                  <a:close/>
                </a:path>
                <a:path w="3646170" h="895350">
                  <a:moveTo>
                    <a:pt x="2538849" y="239406"/>
                  </a:moveTo>
                  <a:lnTo>
                    <a:pt x="2520797" y="245437"/>
                  </a:lnTo>
                  <a:lnTo>
                    <a:pt x="2523817" y="254484"/>
                  </a:lnTo>
                  <a:lnTo>
                    <a:pt x="2543882" y="254484"/>
                  </a:lnTo>
                  <a:lnTo>
                    <a:pt x="2538849" y="239406"/>
                  </a:lnTo>
                  <a:close/>
                </a:path>
                <a:path w="3646170" h="895350">
                  <a:moveTo>
                    <a:pt x="2565916" y="230369"/>
                  </a:moveTo>
                  <a:lnTo>
                    <a:pt x="2556891" y="233385"/>
                  </a:lnTo>
                  <a:lnTo>
                    <a:pt x="2563937" y="254484"/>
                  </a:lnTo>
                  <a:lnTo>
                    <a:pt x="2573967" y="254484"/>
                  </a:lnTo>
                  <a:lnTo>
                    <a:pt x="2565916" y="230369"/>
                  </a:lnTo>
                  <a:close/>
                </a:path>
                <a:path w="3646170" h="895350">
                  <a:moveTo>
                    <a:pt x="2567791" y="229794"/>
                  </a:moveTo>
                  <a:lnTo>
                    <a:pt x="2565916" y="230369"/>
                  </a:lnTo>
                  <a:lnTo>
                    <a:pt x="2573970" y="254484"/>
                  </a:lnTo>
                  <a:lnTo>
                    <a:pt x="2574539" y="254484"/>
                  </a:lnTo>
                  <a:lnTo>
                    <a:pt x="2567791" y="229794"/>
                  </a:lnTo>
                  <a:close/>
                </a:path>
                <a:path w="3646170" h="895350">
                  <a:moveTo>
                    <a:pt x="2576838" y="227322"/>
                  </a:moveTo>
                  <a:lnTo>
                    <a:pt x="2567791" y="229794"/>
                  </a:lnTo>
                  <a:lnTo>
                    <a:pt x="2574540" y="254484"/>
                  </a:lnTo>
                  <a:lnTo>
                    <a:pt x="2584257" y="254484"/>
                  </a:lnTo>
                  <a:lnTo>
                    <a:pt x="2576838" y="227322"/>
                  </a:lnTo>
                  <a:close/>
                </a:path>
                <a:path w="3646170" h="895350">
                  <a:moveTo>
                    <a:pt x="2613004" y="217448"/>
                  </a:moveTo>
                  <a:lnTo>
                    <a:pt x="2594921" y="222391"/>
                  </a:lnTo>
                  <a:lnTo>
                    <a:pt x="2603688" y="254484"/>
                  </a:lnTo>
                  <a:lnTo>
                    <a:pt x="2623122" y="254484"/>
                  </a:lnTo>
                  <a:lnTo>
                    <a:pt x="2613004" y="217448"/>
                  </a:lnTo>
                  <a:close/>
                </a:path>
                <a:path w="3646170" h="895350">
                  <a:moveTo>
                    <a:pt x="2640124" y="210035"/>
                  </a:moveTo>
                  <a:lnTo>
                    <a:pt x="2631077" y="212506"/>
                  </a:lnTo>
                  <a:lnTo>
                    <a:pt x="2642551" y="254484"/>
                  </a:lnTo>
                  <a:lnTo>
                    <a:pt x="2652267" y="254484"/>
                  </a:lnTo>
                  <a:lnTo>
                    <a:pt x="2640124" y="210035"/>
                  </a:lnTo>
                  <a:close/>
                </a:path>
                <a:path w="3646170" h="895350">
                  <a:moveTo>
                    <a:pt x="2651903" y="244191"/>
                  </a:moveTo>
                  <a:lnTo>
                    <a:pt x="2649455" y="244191"/>
                  </a:lnTo>
                  <a:lnTo>
                    <a:pt x="2652267" y="254484"/>
                  </a:lnTo>
                  <a:lnTo>
                    <a:pt x="2655428" y="254484"/>
                  </a:lnTo>
                  <a:lnTo>
                    <a:pt x="2651903" y="244191"/>
                  </a:lnTo>
                  <a:close/>
                </a:path>
                <a:path w="3646170" h="895350">
                  <a:moveTo>
                    <a:pt x="2660040" y="244191"/>
                  </a:moveTo>
                  <a:lnTo>
                    <a:pt x="2657160" y="244191"/>
                  </a:lnTo>
                  <a:lnTo>
                    <a:pt x="2662218" y="254484"/>
                  </a:lnTo>
                  <a:lnTo>
                    <a:pt x="2665934" y="254484"/>
                  </a:lnTo>
                  <a:lnTo>
                    <a:pt x="2660040" y="244191"/>
                  </a:lnTo>
                  <a:close/>
                </a:path>
                <a:path w="3646170" h="895350">
                  <a:moveTo>
                    <a:pt x="2671374" y="244191"/>
                  </a:moveTo>
                  <a:lnTo>
                    <a:pt x="2660040" y="244191"/>
                  </a:lnTo>
                  <a:lnTo>
                    <a:pt x="2665934" y="254484"/>
                  </a:lnTo>
                  <a:lnTo>
                    <a:pt x="2677268" y="254484"/>
                  </a:lnTo>
                  <a:lnTo>
                    <a:pt x="2671374" y="244191"/>
                  </a:lnTo>
                  <a:close/>
                </a:path>
                <a:path w="3646170" h="895350">
                  <a:moveTo>
                    <a:pt x="2716687" y="244191"/>
                  </a:moveTo>
                  <a:lnTo>
                    <a:pt x="2694026" y="244191"/>
                  </a:lnTo>
                  <a:lnTo>
                    <a:pt x="2699919" y="254484"/>
                  </a:lnTo>
                  <a:lnTo>
                    <a:pt x="2705068" y="254484"/>
                  </a:lnTo>
                  <a:lnTo>
                    <a:pt x="2718257" y="246934"/>
                  </a:lnTo>
                  <a:lnTo>
                    <a:pt x="2716687" y="244191"/>
                  </a:lnTo>
                  <a:close/>
                </a:path>
                <a:path w="3646170" h="895350">
                  <a:moveTo>
                    <a:pt x="2640374" y="210035"/>
                  </a:moveTo>
                  <a:lnTo>
                    <a:pt x="2640204" y="210035"/>
                  </a:lnTo>
                  <a:lnTo>
                    <a:pt x="2651903" y="244191"/>
                  </a:lnTo>
                  <a:lnTo>
                    <a:pt x="2657160" y="244191"/>
                  </a:lnTo>
                  <a:lnTo>
                    <a:pt x="2640374" y="210035"/>
                  </a:lnTo>
                  <a:close/>
                </a:path>
                <a:path w="3646170" h="895350">
                  <a:moveTo>
                    <a:pt x="2674406" y="209920"/>
                  </a:moveTo>
                  <a:lnTo>
                    <a:pt x="2651751" y="209920"/>
                  </a:lnTo>
                  <a:lnTo>
                    <a:pt x="2671374" y="244191"/>
                  </a:lnTo>
                  <a:lnTo>
                    <a:pt x="2694026" y="244191"/>
                  </a:lnTo>
                  <a:lnTo>
                    <a:pt x="2674406" y="209920"/>
                  </a:lnTo>
                  <a:close/>
                </a:path>
                <a:path w="3646170" h="895350">
                  <a:moveTo>
                    <a:pt x="2651816" y="210035"/>
                  </a:moveTo>
                  <a:lnTo>
                    <a:pt x="2640483" y="210035"/>
                  </a:lnTo>
                  <a:lnTo>
                    <a:pt x="2658008" y="240641"/>
                  </a:lnTo>
                  <a:lnTo>
                    <a:pt x="2669342" y="240641"/>
                  </a:lnTo>
                  <a:lnTo>
                    <a:pt x="2651816" y="210035"/>
                  </a:lnTo>
                  <a:close/>
                </a:path>
                <a:path w="3646170" h="895350">
                  <a:moveTo>
                    <a:pt x="2697129" y="210035"/>
                  </a:moveTo>
                  <a:lnTo>
                    <a:pt x="2674472" y="210035"/>
                  </a:lnTo>
                  <a:lnTo>
                    <a:pt x="2691994" y="240641"/>
                  </a:lnTo>
                  <a:lnTo>
                    <a:pt x="2714654" y="240641"/>
                  </a:lnTo>
                  <a:lnTo>
                    <a:pt x="2697129" y="210035"/>
                  </a:lnTo>
                  <a:close/>
                </a:path>
                <a:path w="3646170" h="895350">
                  <a:moveTo>
                    <a:pt x="2719736" y="209920"/>
                  </a:moveTo>
                  <a:lnTo>
                    <a:pt x="2697063" y="209920"/>
                  </a:lnTo>
                  <a:lnTo>
                    <a:pt x="2712657" y="237155"/>
                  </a:lnTo>
                  <a:lnTo>
                    <a:pt x="2735335" y="237155"/>
                  </a:lnTo>
                  <a:lnTo>
                    <a:pt x="2719736" y="209920"/>
                  </a:lnTo>
                  <a:close/>
                </a:path>
                <a:path w="3646170" h="895350">
                  <a:moveTo>
                    <a:pt x="2742464" y="210035"/>
                  </a:moveTo>
                  <a:lnTo>
                    <a:pt x="2719802" y="210035"/>
                  </a:lnTo>
                  <a:lnTo>
                    <a:pt x="2735335" y="237155"/>
                  </a:lnTo>
                  <a:lnTo>
                    <a:pt x="2752403" y="227396"/>
                  </a:lnTo>
                  <a:lnTo>
                    <a:pt x="2742464" y="210035"/>
                  </a:lnTo>
                  <a:close/>
                </a:path>
                <a:path w="3646170" h="895350">
                  <a:moveTo>
                    <a:pt x="2765064" y="209920"/>
                  </a:moveTo>
                  <a:lnTo>
                    <a:pt x="2742398" y="209920"/>
                  </a:lnTo>
                  <a:lnTo>
                    <a:pt x="2746804" y="217616"/>
                  </a:lnTo>
                  <a:lnTo>
                    <a:pt x="2769470" y="217616"/>
                  </a:lnTo>
                  <a:lnTo>
                    <a:pt x="2765064" y="209920"/>
                  </a:lnTo>
                  <a:close/>
                </a:path>
                <a:path w="3646170" h="895350">
                  <a:moveTo>
                    <a:pt x="2782692" y="210035"/>
                  </a:moveTo>
                  <a:lnTo>
                    <a:pt x="2765130" y="210035"/>
                  </a:lnTo>
                  <a:lnTo>
                    <a:pt x="2769470" y="217616"/>
                  </a:lnTo>
                  <a:lnTo>
                    <a:pt x="2782692" y="210035"/>
                  </a:lnTo>
                  <a:close/>
                </a:path>
                <a:path w="3646170" h="895350">
                  <a:moveTo>
                    <a:pt x="2640197" y="210014"/>
                  </a:moveTo>
                  <a:close/>
                </a:path>
                <a:path w="3646170" h="895350">
                  <a:moveTo>
                    <a:pt x="2640417" y="209920"/>
                  </a:moveTo>
                  <a:close/>
                </a:path>
                <a:path w="3646170" h="895350">
                  <a:moveTo>
                    <a:pt x="2648951" y="205030"/>
                  </a:moveTo>
                  <a:lnTo>
                    <a:pt x="2640417" y="209920"/>
                  </a:lnTo>
                  <a:lnTo>
                    <a:pt x="2651751" y="209920"/>
                  </a:lnTo>
                  <a:lnTo>
                    <a:pt x="2648951" y="205030"/>
                  </a:lnTo>
                  <a:close/>
                </a:path>
                <a:path w="3646170" h="895350">
                  <a:moveTo>
                    <a:pt x="2683075" y="185491"/>
                  </a:moveTo>
                  <a:lnTo>
                    <a:pt x="2666008" y="195250"/>
                  </a:lnTo>
                  <a:lnTo>
                    <a:pt x="2674406" y="209920"/>
                  </a:lnTo>
                  <a:lnTo>
                    <a:pt x="2697063" y="209920"/>
                  </a:lnTo>
                  <a:lnTo>
                    <a:pt x="2683075" y="185491"/>
                  </a:lnTo>
                  <a:close/>
                </a:path>
                <a:path w="3646170" h="895350">
                  <a:moveTo>
                    <a:pt x="2717221" y="165942"/>
                  </a:moveTo>
                  <a:lnTo>
                    <a:pt x="2700143" y="175711"/>
                  </a:lnTo>
                  <a:lnTo>
                    <a:pt x="2719736" y="209920"/>
                  </a:lnTo>
                  <a:lnTo>
                    <a:pt x="2742398" y="209920"/>
                  </a:lnTo>
                  <a:lnTo>
                    <a:pt x="2717221" y="165942"/>
                  </a:lnTo>
                  <a:close/>
                </a:path>
                <a:path w="3646170" h="895350">
                  <a:moveTo>
                    <a:pt x="2751356" y="146393"/>
                  </a:moveTo>
                  <a:lnTo>
                    <a:pt x="2734288" y="156162"/>
                  </a:lnTo>
                  <a:lnTo>
                    <a:pt x="2765064" y="209920"/>
                  </a:lnTo>
                  <a:lnTo>
                    <a:pt x="2782893" y="209920"/>
                  </a:lnTo>
                  <a:lnTo>
                    <a:pt x="2786528" y="207836"/>
                  </a:lnTo>
                  <a:lnTo>
                    <a:pt x="2751356" y="146393"/>
                  </a:lnTo>
                  <a:close/>
                </a:path>
                <a:path w="3646170" h="895350">
                  <a:moveTo>
                    <a:pt x="2776947" y="131734"/>
                  </a:moveTo>
                  <a:lnTo>
                    <a:pt x="2768413" y="136624"/>
                  </a:lnTo>
                  <a:lnTo>
                    <a:pt x="2803595" y="198077"/>
                  </a:lnTo>
                  <a:lnTo>
                    <a:pt x="2812129" y="193187"/>
                  </a:lnTo>
                  <a:lnTo>
                    <a:pt x="2776947" y="131734"/>
                  </a:lnTo>
                  <a:close/>
                </a:path>
                <a:path w="3646170" h="895350">
                  <a:moveTo>
                    <a:pt x="2777051" y="131671"/>
                  </a:moveTo>
                  <a:lnTo>
                    <a:pt x="2812129" y="193187"/>
                  </a:lnTo>
                  <a:lnTo>
                    <a:pt x="2794538" y="162455"/>
                  </a:lnTo>
                  <a:lnTo>
                    <a:pt x="2798757" y="162455"/>
                  </a:lnTo>
                  <a:lnTo>
                    <a:pt x="2777051" y="131671"/>
                  </a:lnTo>
                  <a:close/>
                </a:path>
                <a:path w="3646170" h="895350">
                  <a:moveTo>
                    <a:pt x="2798757" y="162455"/>
                  </a:moveTo>
                  <a:lnTo>
                    <a:pt x="2794538" y="162455"/>
                  </a:lnTo>
                  <a:lnTo>
                    <a:pt x="2812129" y="193187"/>
                  </a:lnTo>
                  <a:lnTo>
                    <a:pt x="2814108" y="192056"/>
                  </a:lnTo>
                  <a:lnTo>
                    <a:pt x="2816024" y="190831"/>
                  </a:lnTo>
                  <a:lnTo>
                    <a:pt x="2817856" y="189543"/>
                  </a:lnTo>
                  <a:lnTo>
                    <a:pt x="2798757" y="162455"/>
                  </a:lnTo>
                  <a:close/>
                </a:path>
                <a:path w="3646170" h="895350">
                  <a:moveTo>
                    <a:pt x="2809264" y="162455"/>
                  </a:moveTo>
                  <a:lnTo>
                    <a:pt x="2798757" y="162455"/>
                  </a:lnTo>
                  <a:lnTo>
                    <a:pt x="2811625" y="180706"/>
                  </a:lnTo>
                  <a:lnTo>
                    <a:pt x="2828160" y="180706"/>
                  </a:lnTo>
                  <a:lnTo>
                    <a:pt x="2809264" y="162455"/>
                  </a:lnTo>
                  <a:close/>
                </a:path>
                <a:path w="3646170" h="895350">
                  <a:moveTo>
                    <a:pt x="2777313" y="131430"/>
                  </a:moveTo>
                  <a:lnTo>
                    <a:pt x="2828160" y="180706"/>
                  </a:lnTo>
                  <a:lnTo>
                    <a:pt x="2829741" y="179094"/>
                  </a:lnTo>
                  <a:lnTo>
                    <a:pt x="2831228" y="177376"/>
                  </a:lnTo>
                  <a:lnTo>
                    <a:pt x="2832641" y="175607"/>
                  </a:lnTo>
                  <a:lnTo>
                    <a:pt x="2777313" y="131430"/>
                  </a:lnTo>
                  <a:close/>
                </a:path>
                <a:path w="3646170" h="895350">
                  <a:moveTo>
                    <a:pt x="2783407" y="123797"/>
                  </a:moveTo>
                  <a:lnTo>
                    <a:pt x="2777313" y="131430"/>
                  </a:lnTo>
                  <a:lnTo>
                    <a:pt x="2832641" y="175607"/>
                  </a:lnTo>
                  <a:lnTo>
                    <a:pt x="2804977" y="153513"/>
                  </a:lnTo>
                  <a:lnTo>
                    <a:pt x="2820625" y="153513"/>
                  </a:lnTo>
                  <a:lnTo>
                    <a:pt x="2783407" y="123797"/>
                  </a:lnTo>
                  <a:close/>
                </a:path>
                <a:path w="3646170" h="895350">
                  <a:moveTo>
                    <a:pt x="2820625" y="153513"/>
                  </a:moveTo>
                  <a:lnTo>
                    <a:pt x="2804977" y="153513"/>
                  </a:lnTo>
                  <a:lnTo>
                    <a:pt x="2832641" y="175607"/>
                  </a:lnTo>
                  <a:lnTo>
                    <a:pt x="2838735" y="167973"/>
                  </a:lnTo>
                  <a:lnTo>
                    <a:pt x="2820625" y="153513"/>
                  </a:lnTo>
                  <a:close/>
                </a:path>
                <a:path w="3646170" h="895350">
                  <a:moveTo>
                    <a:pt x="2807794" y="93264"/>
                  </a:moveTo>
                  <a:lnTo>
                    <a:pt x="2795595" y="108520"/>
                  </a:lnTo>
                  <a:lnTo>
                    <a:pt x="2850934" y="152707"/>
                  </a:lnTo>
                  <a:lnTo>
                    <a:pt x="2863122" y="137440"/>
                  </a:lnTo>
                  <a:lnTo>
                    <a:pt x="2807794" y="93264"/>
                  </a:lnTo>
                  <a:close/>
                </a:path>
                <a:path w="3646170" h="895350">
                  <a:moveTo>
                    <a:pt x="2832160" y="62720"/>
                  </a:moveTo>
                  <a:lnTo>
                    <a:pt x="2819972" y="77987"/>
                  </a:lnTo>
                  <a:lnTo>
                    <a:pt x="2875310" y="122163"/>
                  </a:lnTo>
                  <a:lnTo>
                    <a:pt x="2887498" y="106897"/>
                  </a:lnTo>
                  <a:lnTo>
                    <a:pt x="2832160" y="62720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44358" y="47454"/>
                  </a:lnTo>
                  <a:lnTo>
                    <a:pt x="2899686" y="91630"/>
                  </a:lnTo>
                  <a:lnTo>
                    <a:pt x="2905791" y="83997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4902" y="61903"/>
                  </a:moveTo>
                  <a:lnTo>
                    <a:pt x="2878115" y="61903"/>
                  </a:lnTo>
                  <a:lnTo>
                    <a:pt x="2905791" y="83997"/>
                  </a:lnTo>
                  <a:lnTo>
                    <a:pt x="2884902" y="61903"/>
                  </a:lnTo>
                  <a:close/>
                </a:path>
                <a:path w="3646170" h="895350">
                  <a:moveTo>
                    <a:pt x="2898172" y="61903"/>
                  </a:moveTo>
                  <a:lnTo>
                    <a:pt x="2894450" y="61903"/>
                  </a:lnTo>
                  <a:lnTo>
                    <a:pt x="2906168" y="83672"/>
                  </a:lnTo>
                  <a:lnTo>
                    <a:pt x="2906325" y="83610"/>
                  </a:lnTo>
                  <a:lnTo>
                    <a:pt x="2898172" y="61903"/>
                  </a:lnTo>
                  <a:close/>
                </a:path>
                <a:path w="3646170" h="895350">
                  <a:moveTo>
                    <a:pt x="2907942" y="61903"/>
                  </a:moveTo>
                  <a:lnTo>
                    <a:pt x="2898172" y="61903"/>
                  </a:lnTo>
                  <a:lnTo>
                    <a:pt x="2906325" y="83610"/>
                  </a:lnTo>
                  <a:lnTo>
                    <a:pt x="2914890" y="80395"/>
                  </a:lnTo>
                  <a:lnTo>
                    <a:pt x="2907942" y="61903"/>
                  </a:lnTo>
                  <a:close/>
                </a:path>
                <a:path w="3646170" h="895350">
                  <a:moveTo>
                    <a:pt x="2937245" y="61903"/>
                  </a:moveTo>
                  <a:lnTo>
                    <a:pt x="2927482" y="61903"/>
                  </a:lnTo>
                  <a:lnTo>
                    <a:pt x="2932010" y="73955"/>
                  </a:lnTo>
                  <a:lnTo>
                    <a:pt x="2940565" y="70741"/>
                  </a:lnTo>
                  <a:lnTo>
                    <a:pt x="2937245" y="61903"/>
                  </a:lnTo>
                  <a:close/>
                </a:path>
                <a:path w="3646170" h="895350">
                  <a:moveTo>
                    <a:pt x="2936910" y="50469"/>
                  </a:moveTo>
                  <a:lnTo>
                    <a:pt x="2932950" y="50469"/>
                  </a:lnTo>
                  <a:lnTo>
                    <a:pt x="2940565" y="70741"/>
                  </a:lnTo>
                  <a:lnTo>
                    <a:pt x="2940774" y="70678"/>
                  </a:lnTo>
                  <a:lnTo>
                    <a:pt x="2936910" y="50469"/>
                  </a:lnTo>
                  <a:close/>
                </a:path>
                <a:path w="3646170" h="895350">
                  <a:moveTo>
                    <a:pt x="2932950" y="50469"/>
                  </a:moveTo>
                  <a:lnTo>
                    <a:pt x="2940565" y="70741"/>
                  </a:lnTo>
                  <a:lnTo>
                    <a:pt x="2932950" y="50469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78115" y="61903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2563" y="39820"/>
                  </a:moveTo>
                  <a:lnTo>
                    <a:pt x="2863807" y="39820"/>
                  </a:lnTo>
                  <a:lnTo>
                    <a:pt x="2884902" y="61903"/>
                  </a:lnTo>
                  <a:lnTo>
                    <a:pt x="2894450" y="61903"/>
                  </a:lnTo>
                  <a:lnTo>
                    <a:pt x="2882563" y="39820"/>
                  </a:lnTo>
                  <a:close/>
                </a:path>
                <a:path w="3646170" h="895350">
                  <a:moveTo>
                    <a:pt x="2910733" y="17318"/>
                  </a:moveTo>
                  <a:lnTo>
                    <a:pt x="2891188" y="17318"/>
                  </a:lnTo>
                  <a:lnTo>
                    <a:pt x="2907942" y="61903"/>
                  </a:lnTo>
                  <a:lnTo>
                    <a:pt x="2927482" y="61903"/>
                  </a:lnTo>
                  <a:lnTo>
                    <a:pt x="2910733" y="17318"/>
                  </a:lnTo>
                  <a:close/>
                </a:path>
                <a:path w="3646170" h="895350">
                  <a:moveTo>
                    <a:pt x="2889877" y="39820"/>
                  </a:moveTo>
                  <a:lnTo>
                    <a:pt x="2893865" y="50469"/>
                  </a:lnTo>
                  <a:lnTo>
                    <a:pt x="2889877" y="39820"/>
                  </a:lnTo>
                  <a:close/>
                </a:path>
                <a:path w="3646170" h="895350">
                  <a:moveTo>
                    <a:pt x="2899643" y="39820"/>
                  </a:moveTo>
                  <a:lnTo>
                    <a:pt x="2889877" y="39820"/>
                  </a:lnTo>
                  <a:lnTo>
                    <a:pt x="2893877" y="50469"/>
                  </a:lnTo>
                  <a:lnTo>
                    <a:pt x="2903645" y="50469"/>
                  </a:lnTo>
                  <a:lnTo>
                    <a:pt x="2899643" y="39820"/>
                  </a:lnTo>
                  <a:close/>
                </a:path>
                <a:path w="3646170" h="895350">
                  <a:moveTo>
                    <a:pt x="2928949" y="39820"/>
                  </a:moveTo>
                  <a:lnTo>
                    <a:pt x="2919186" y="39820"/>
                  </a:lnTo>
                  <a:lnTo>
                    <a:pt x="2923187" y="50469"/>
                  </a:lnTo>
                  <a:lnTo>
                    <a:pt x="2932949" y="50469"/>
                  </a:lnTo>
                  <a:lnTo>
                    <a:pt x="2928949" y="39820"/>
                  </a:lnTo>
                  <a:close/>
                </a:path>
                <a:path w="3646170" h="895350">
                  <a:moveTo>
                    <a:pt x="2856986" y="32679"/>
                  </a:moveTo>
                  <a:lnTo>
                    <a:pt x="2854651" y="34899"/>
                  </a:lnTo>
                  <a:lnTo>
                    <a:pt x="2852473" y="37286"/>
                  </a:lnTo>
                  <a:lnTo>
                    <a:pt x="2850452" y="39820"/>
                  </a:lnTo>
                  <a:lnTo>
                    <a:pt x="2863807" y="39820"/>
                  </a:lnTo>
                  <a:lnTo>
                    <a:pt x="2856986" y="32679"/>
                  </a:lnTo>
                  <a:close/>
                </a:path>
                <a:path w="3646170" h="895350">
                  <a:moveTo>
                    <a:pt x="2881425" y="17318"/>
                  </a:moveTo>
                  <a:lnTo>
                    <a:pt x="2878389" y="18460"/>
                  </a:lnTo>
                  <a:lnTo>
                    <a:pt x="2875446" y="19800"/>
                  </a:lnTo>
                  <a:lnTo>
                    <a:pt x="2872609" y="21329"/>
                  </a:lnTo>
                  <a:lnTo>
                    <a:pt x="2882563" y="39820"/>
                  </a:lnTo>
                  <a:lnTo>
                    <a:pt x="2889869" y="39820"/>
                  </a:lnTo>
                  <a:lnTo>
                    <a:pt x="2881425" y="17318"/>
                  </a:lnTo>
                  <a:close/>
                </a:path>
                <a:path w="3646170" h="895350">
                  <a:moveTo>
                    <a:pt x="2928117" y="37600"/>
                  </a:moveTo>
                  <a:lnTo>
                    <a:pt x="2928949" y="39820"/>
                  </a:lnTo>
                  <a:lnTo>
                    <a:pt x="2928117" y="37600"/>
                  </a:lnTo>
                  <a:close/>
                </a:path>
                <a:path w="3646170" h="895350">
                  <a:moveTo>
                    <a:pt x="2934449" y="37600"/>
                  </a:moveTo>
                  <a:lnTo>
                    <a:pt x="2928117" y="37600"/>
                  </a:lnTo>
                  <a:lnTo>
                    <a:pt x="2928951" y="39820"/>
                  </a:lnTo>
                  <a:lnTo>
                    <a:pt x="2934874" y="39820"/>
                  </a:lnTo>
                  <a:lnTo>
                    <a:pt x="2934449" y="37600"/>
                  </a:lnTo>
                  <a:close/>
                </a:path>
                <a:path w="3646170" h="895350">
                  <a:moveTo>
                    <a:pt x="2889980" y="14104"/>
                  </a:moveTo>
                  <a:lnTo>
                    <a:pt x="2881425" y="17318"/>
                  </a:lnTo>
                  <a:lnTo>
                    <a:pt x="2891188" y="17318"/>
                  </a:lnTo>
                  <a:lnTo>
                    <a:pt x="2889980" y="14104"/>
                  </a:lnTo>
                  <a:close/>
                </a:path>
                <a:path w="3646170" h="895350">
                  <a:moveTo>
                    <a:pt x="2915665" y="4450"/>
                  </a:moveTo>
                  <a:lnTo>
                    <a:pt x="2907110" y="7675"/>
                  </a:lnTo>
                  <a:lnTo>
                    <a:pt x="2910733" y="17318"/>
                  </a:lnTo>
                  <a:lnTo>
                    <a:pt x="2920499" y="17318"/>
                  </a:lnTo>
                  <a:lnTo>
                    <a:pt x="2915665" y="4450"/>
                  </a:lnTo>
                  <a:close/>
                </a:path>
                <a:path w="3646170" h="895350">
                  <a:moveTo>
                    <a:pt x="2927476" y="1130"/>
                  </a:moveTo>
                  <a:lnTo>
                    <a:pt x="2923466" y="1905"/>
                  </a:lnTo>
                  <a:lnTo>
                    <a:pt x="2919518" y="3005"/>
                  </a:lnTo>
                  <a:lnTo>
                    <a:pt x="2915665" y="4450"/>
                  </a:lnTo>
                  <a:lnTo>
                    <a:pt x="2920499" y="17318"/>
                  </a:lnTo>
                  <a:lnTo>
                    <a:pt x="2930571" y="17318"/>
                  </a:lnTo>
                  <a:lnTo>
                    <a:pt x="2927476" y="1130"/>
                  </a:lnTo>
                  <a:close/>
                </a:path>
                <a:path w="3646170" h="895350">
                  <a:moveTo>
                    <a:pt x="3626607" y="106331"/>
                  </a:moveTo>
                  <a:lnTo>
                    <a:pt x="3594880" y="169638"/>
                  </a:lnTo>
                  <a:lnTo>
                    <a:pt x="3608449" y="173326"/>
                  </a:lnTo>
                  <a:lnTo>
                    <a:pt x="3621909" y="171585"/>
                  </a:lnTo>
                  <a:lnTo>
                    <a:pt x="3633734" y="164925"/>
                  </a:lnTo>
                  <a:lnTo>
                    <a:pt x="3642397" y="153859"/>
                  </a:lnTo>
                  <a:lnTo>
                    <a:pt x="3646080" y="140288"/>
                  </a:lnTo>
                  <a:lnTo>
                    <a:pt x="3644338" y="126824"/>
                  </a:lnTo>
                  <a:lnTo>
                    <a:pt x="3637678" y="114996"/>
                  </a:lnTo>
                  <a:lnTo>
                    <a:pt x="3626607" y="106331"/>
                  </a:lnTo>
                  <a:close/>
                </a:path>
                <a:path w="3646170" h="895350">
                  <a:moveTo>
                    <a:pt x="3616398" y="101232"/>
                  </a:moveTo>
                  <a:lnTo>
                    <a:pt x="3584681" y="164539"/>
                  </a:lnTo>
                  <a:lnTo>
                    <a:pt x="3594880" y="169638"/>
                  </a:lnTo>
                  <a:lnTo>
                    <a:pt x="3626607" y="106331"/>
                  </a:lnTo>
                  <a:lnTo>
                    <a:pt x="3616398" y="101232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43876" y="144089"/>
                  </a:lnTo>
                  <a:lnTo>
                    <a:pt x="3564273" y="154309"/>
                  </a:lnTo>
                  <a:lnTo>
                    <a:pt x="3596000" y="91012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3071" y="123640"/>
                  </a:lnTo>
                  <a:lnTo>
                    <a:pt x="3523479" y="133870"/>
                  </a:lnTo>
                  <a:lnTo>
                    <a:pt x="3555195" y="70563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12916" y="53045"/>
                  </a:moveTo>
                  <a:lnTo>
                    <a:pt x="3487396" y="53045"/>
                  </a:lnTo>
                  <a:lnTo>
                    <a:pt x="3462277" y="103201"/>
                  </a:lnTo>
                  <a:lnTo>
                    <a:pt x="3482674" y="113420"/>
                  </a:lnTo>
                  <a:lnTo>
                    <a:pt x="3512916" y="53045"/>
                  </a:lnTo>
                  <a:close/>
                </a:path>
                <a:path w="3646170" h="895350">
                  <a:moveTo>
                    <a:pt x="3461876" y="53045"/>
                  </a:moveTo>
                  <a:lnTo>
                    <a:pt x="3449118" y="53045"/>
                  </a:lnTo>
                  <a:lnTo>
                    <a:pt x="3431670" y="87871"/>
                  </a:lnTo>
                  <a:lnTo>
                    <a:pt x="3441869" y="92981"/>
                  </a:lnTo>
                  <a:lnTo>
                    <a:pt x="3461876" y="53045"/>
                  </a:lnTo>
                  <a:close/>
                </a:path>
                <a:path w="3646170" h="895350">
                  <a:moveTo>
                    <a:pt x="3459020" y="22554"/>
                  </a:moveTo>
                  <a:lnTo>
                    <a:pt x="3431628" y="87766"/>
                  </a:lnTo>
                  <a:lnTo>
                    <a:pt x="3447528" y="56218"/>
                  </a:lnTo>
                  <a:lnTo>
                    <a:pt x="3463387" y="24564"/>
                  </a:lnTo>
                  <a:lnTo>
                    <a:pt x="3461942" y="23852"/>
                  </a:lnTo>
                  <a:lnTo>
                    <a:pt x="3460497" y="23172"/>
                  </a:lnTo>
                  <a:lnTo>
                    <a:pt x="3459020" y="22554"/>
                  </a:lnTo>
                  <a:close/>
                </a:path>
                <a:path w="3646170" h="895350">
                  <a:moveTo>
                    <a:pt x="3445272" y="18344"/>
                  </a:moveTo>
                  <a:lnTo>
                    <a:pt x="3431356" y="87766"/>
                  </a:lnTo>
                  <a:lnTo>
                    <a:pt x="3449942" y="19444"/>
                  </a:lnTo>
                  <a:lnTo>
                    <a:pt x="3448392" y="19015"/>
                  </a:lnTo>
                  <a:lnTo>
                    <a:pt x="3446832" y="18648"/>
                  </a:lnTo>
                  <a:lnTo>
                    <a:pt x="3445272" y="18344"/>
                  </a:lnTo>
                  <a:close/>
                </a:path>
                <a:path w="3646170" h="895350">
                  <a:moveTo>
                    <a:pt x="3434717" y="16219"/>
                  </a:moveTo>
                  <a:lnTo>
                    <a:pt x="3420812" y="85651"/>
                  </a:lnTo>
                  <a:lnTo>
                    <a:pt x="3431356" y="87766"/>
                  </a:lnTo>
                  <a:lnTo>
                    <a:pt x="3445272" y="18344"/>
                  </a:lnTo>
                  <a:lnTo>
                    <a:pt x="3434717" y="16219"/>
                  </a:lnTo>
                  <a:close/>
                </a:path>
                <a:path w="3646170" h="895350">
                  <a:moveTo>
                    <a:pt x="3446212" y="53045"/>
                  </a:moveTo>
                  <a:lnTo>
                    <a:pt x="3440840" y="53045"/>
                  </a:lnTo>
                  <a:lnTo>
                    <a:pt x="3431435" y="87766"/>
                  </a:lnTo>
                  <a:lnTo>
                    <a:pt x="3431628" y="87766"/>
                  </a:lnTo>
                  <a:lnTo>
                    <a:pt x="3446212" y="53045"/>
                  </a:lnTo>
                  <a:close/>
                </a:path>
                <a:path w="3646170" h="895350">
                  <a:moveTo>
                    <a:pt x="3485807" y="56218"/>
                  </a:moveTo>
                  <a:lnTo>
                    <a:pt x="3460287" y="56218"/>
                  </a:lnTo>
                  <a:lnTo>
                    <a:pt x="3444481" y="87766"/>
                  </a:lnTo>
                  <a:lnTo>
                    <a:pt x="3470006" y="87766"/>
                  </a:lnTo>
                  <a:lnTo>
                    <a:pt x="3485807" y="56218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9261" y="60343"/>
                  </a:lnTo>
                  <a:lnTo>
                    <a:pt x="3495524" y="87766"/>
                  </a:lnTo>
                  <a:lnTo>
                    <a:pt x="3521046" y="87766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50075" y="80782"/>
                  </a:lnTo>
                  <a:lnTo>
                    <a:pt x="3546576" y="87766"/>
                  </a:lnTo>
                  <a:lnTo>
                    <a:pt x="3572103" y="87766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493982" y="39894"/>
                  </a:moveTo>
                  <a:lnTo>
                    <a:pt x="3468465" y="39894"/>
                  </a:lnTo>
                  <a:lnTo>
                    <a:pt x="3461876" y="53045"/>
                  </a:lnTo>
                  <a:lnTo>
                    <a:pt x="3487396" y="53045"/>
                  </a:lnTo>
                  <a:lnTo>
                    <a:pt x="3493982" y="39894"/>
                  </a:lnTo>
                  <a:close/>
                </a:path>
                <a:path w="3646170" h="895350">
                  <a:moveTo>
                    <a:pt x="3275968" y="33957"/>
                  </a:moveTo>
                  <a:lnTo>
                    <a:pt x="3263738" y="35402"/>
                  </a:lnTo>
                  <a:lnTo>
                    <a:pt x="3272021" y="105714"/>
                  </a:lnTo>
                  <a:lnTo>
                    <a:pt x="3284261" y="104279"/>
                  </a:lnTo>
                  <a:lnTo>
                    <a:pt x="3275968" y="33957"/>
                  </a:lnTo>
                  <a:close/>
                </a:path>
                <a:path w="3646170" h="895350">
                  <a:moveTo>
                    <a:pt x="3284849" y="69118"/>
                  </a:moveTo>
                  <a:lnTo>
                    <a:pt x="3280115" y="69118"/>
                  </a:lnTo>
                  <a:lnTo>
                    <a:pt x="3284261" y="104279"/>
                  </a:lnTo>
                  <a:lnTo>
                    <a:pt x="3287277" y="103923"/>
                  </a:lnTo>
                  <a:lnTo>
                    <a:pt x="3290250" y="103379"/>
                  </a:lnTo>
                  <a:lnTo>
                    <a:pt x="3293172" y="102646"/>
                  </a:lnTo>
                  <a:lnTo>
                    <a:pt x="3284849" y="69118"/>
                  </a:lnTo>
                  <a:close/>
                </a:path>
                <a:path w="3646170" h="895350">
                  <a:moveTo>
                    <a:pt x="3301873" y="69118"/>
                  </a:moveTo>
                  <a:lnTo>
                    <a:pt x="3295491" y="69118"/>
                  </a:lnTo>
                  <a:lnTo>
                    <a:pt x="3310072" y="96112"/>
                  </a:lnTo>
                  <a:lnTo>
                    <a:pt x="3312731" y="94677"/>
                  </a:lnTo>
                  <a:lnTo>
                    <a:pt x="3315297" y="93075"/>
                  </a:lnTo>
                  <a:lnTo>
                    <a:pt x="3317757" y="91316"/>
                  </a:lnTo>
                  <a:lnTo>
                    <a:pt x="3301873" y="69118"/>
                  </a:lnTo>
                  <a:close/>
                </a:path>
                <a:path w="3646170" h="895350">
                  <a:moveTo>
                    <a:pt x="3301880" y="69118"/>
                  </a:moveTo>
                  <a:lnTo>
                    <a:pt x="3317757" y="91316"/>
                  </a:lnTo>
                  <a:lnTo>
                    <a:pt x="3301880" y="69118"/>
                  </a:lnTo>
                  <a:close/>
                </a:path>
                <a:path w="3646170" h="895350">
                  <a:moveTo>
                    <a:pt x="3307853" y="62521"/>
                  </a:moveTo>
                  <a:lnTo>
                    <a:pt x="3297161" y="62521"/>
                  </a:lnTo>
                  <a:lnTo>
                    <a:pt x="3317757" y="91316"/>
                  </a:lnTo>
                  <a:lnTo>
                    <a:pt x="3324836" y="86248"/>
                  </a:lnTo>
                  <a:lnTo>
                    <a:pt x="3307853" y="62521"/>
                  </a:lnTo>
                  <a:close/>
                </a:path>
                <a:path w="3646170" h="895350">
                  <a:moveTo>
                    <a:pt x="3333942" y="69118"/>
                  </a:moveTo>
                  <a:lnTo>
                    <a:pt x="3312574" y="69118"/>
                  </a:lnTo>
                  <a:lnTo>
                    <a:pt x="3317596" y="76133"/>
                  </a:lnTo>
                  <a:lnTo>
                    <a:pt x="3338961" y="76133"/>
                  </a:lnTo>
                  <a:lnTo>
                    <a:pt x="3333942" y="69118"/>
                  </a:lnTo>
                  <a:close/>
                </a:path>
                <a:path w="3646170" h="895350">
                  <a:moveTo>
                    <a:pt x="3339916" y="62521"/>
                  </a:moveTo>
                  <a:lnTo>
                    <a:pt x="3329222" y="62521"/>
                  </a:lnTo>
                  <a:lnTo>
                    <a:pt x="3338961" y="76133"/>
                  </a:lnTo>
                  <a:lnTo>
                    <a:pt x="3346039" y="71076"/>
                  </a:lnTo>
                  <a:lnTo>
                    <a:pt x="3339916" y="62521"/>
                  </a:lnTo>
                  <a:close/>
                </a:path>
                <a:path w="3646170" h="895350">
                  <a:moveTo>
                    <a:pt x="3333578" y="42281"/>
                  </a:moveTo>
                  <a:lnTo>
                    <a:pt x="3325433" y="42281"/>
                  </a:lnTo>
                  <a:lnTo>
                    <a:pt x="3346039" y="71076"/>
                  </a:lnTo>
                  <a:lnTo>
                    <a:pt x="3346259" y="70940"/>
                  </a:lnTo>
                  <a:lnTo>
                    <a:pt x="3333578" y="42281"/>
                  </a:lnTo>
                  <a:close/>
                </a:path>
                <a:path w="3646170" h="895350">
                  <a:moveTo>
                    <a:pt x="3339917" y="62521"/>
                  </a:moveTo>
                  <a:lnTo>
                    <a:pt x="3346039" y="71076"/>
                  </a:lnTo>
                  <a:lnTo>
                    <a:pt x="3339917" y="62521"/>
                  </a:lnTo>
                  <a:close/>
                </a:path>
                <a:path w="3646170" h="895350">
                  <a:moveTo>
                    <a:pt x="3276498" y="33957"/>
                  </a:moveTo>
                  <a:lnTo>
                    <a:pt x="3276120" y="33957"/>
                  </a:lnTo>
                  <a:lnTo>
                    <a:pt x="3284849" y="69118"/>
                  </a:lnTo>
                  <a:lnTo>
                    <a:pt x="3295491" y="69118"/>
                  </a:lnTo>
                  <a:lnTo>
                    <a:pt x="3276498" y="33957"/>
                  </a:lnTo>
                  <a:close/>
                </a:path>
                <a:path w="3646170" h="895350">
                  <a:moveTo>
                    <a:pt x="3308785" y="33957"/>
                  </a:moveTo>
                  <a:lnTo>
                    <a:pt x="3287407" y="33957"/>
                  </a:lnTo>
                  <a:lnTo>
                    <a:pt x="3307853" y="62521"/>
                  </a:lnTo>
                  <a:lnTo>
                    <a:pt x="3329222" y="62521"/>
                  </a:lnTo>
                  <a:lnTo>
                    <a:pt x="3308785" y="33957"/>
                  </a:lnTo>
                  <a:close/>
                </a:path>
                <a:path w="3646170" h="895350">
                  <a:moveTo>
                    <a:pt x="3276115" y="33936"/>
                  </a:moveTo>
                  <a:close/>
                </a:path>
                <a:path w="3646170" h="895350">
                  <a:moveTo>
                    <a:pt x="3276555" y="33737"/>
                  </a:moveTo>
                  <a:lnTo>
                    <a:pt x="3276498" y="33957"/>
                  </a:lnTo>
                  <a:lnTo>
                    <a:pt x="3276712" y="33957"/>
                  </a:lnTo>
                  <a:lnTo>
                    <a:pt x="3276555" y="33737"/>
                  </a:lnTo>
                  <a:close/>
                </a:path>
                <a:path w="3646170" h="895350">
                  <a:moveTo>
                    <a:pt x="3283622" y="28669"/>
                  </a:moveTo>
                  <a:lnTo>
                    <a:pt x="3276555" y="33737"/>
                  </a:lnTo>
                  <a:lnTo>
                    <a:pt x="3276712" y="33957"/>
                  </a:lnTo>
                  <a:lnTo>
                    <a:pt x="3287407" y="33957"/>
                  </a:lnTo>
                  <a:lnTo>
                    <a:pt x="3283622" y="28669"/>
                  </a:lnTo>
                  <a:close/>
                </a:path>
                <a:path w="3646170" h="895350">
                  <a:moveTo>
                    <a:pt x="3304826" y="13496"/>
                  </a:moveTo>
                  <a:lnTo>
                    <a:pt x="3297758" y="18543"/>
                  </a:lnTo>
                  <a:lnTo>
                    <a:pt x="3308785" y="33957"/>
                  </a:lnTo>
                  <a:lnTo>
                    <a:pt x="3319471" y="33957"/>
                  </a:lnTo>
                  <a:lnTo>
                    <a:pt x="3304826" y="13496"/>
                  </a:lnTo>
                  <a:close/>
                </a:path>
                <a:path w="3646170" h="895350">
                  <a:moveTo>
                    <a:pt x="3317611" y="6198"/>
                  </a:moveTo>
                  <a:lnTo>
                    <a:pt x="3313150" y="8167"/>
                  </a:lnTo>
                  <a:lnTo>
                    <a:pt x="3308868" y="10607"/>
                  </a:lnTo>
                  <a:lnTo>
                    <a:pt x="3304826" y="13496"/>
                  </a:lnTo>
                  <a:lnTo>
                    <a:pt x="3319471" y="33957"/>
                  </a:lnTo>
                  <a:lnTo>
                    <a:pt x="3329894" y="33957"/>
                  </a:lnTo>
                  <a:lnTo>
                    <a:pt x="3317611" y="6198"/>
                  </a:lnTo>
                  <a:close/>
                </a:path>
                <a:path w="3646170" h="895350">
                  <a:moveTo>
                    <a:pt x="3364938" y="36155"/>
                  </a:moveTo>
                  <a:lnTo>
                    <a:pt x="3353976" y="36155"/>
                  </a:lnTo>
                  <a:lnTo>
                    <a:pt x="3347024" y="70866"/>
                  </a:lnTo>
                  <a:lnTo>
                    <a:pt x="3357557" y="72982"/>
                  </a:lnTo>
                  <a:lnTo>
                    <a:pt x="3364938" y="36155"/>
                  </a:lnTo>
                  <a:close/>
                </a:path>
                <a:path w="3646170" h="895350">
                  <a:moveTo>
                    <a:pt x="3351160" y="0"/>
                  </a:moveTo>
                  <a:lnTo>
                    <a:pt x="3346270" y="31"/>
                  </a:lnTo>
                  <a:lnTo>
                    <a:pt x="3346762" y="70835"/>
                  </a:lnTo>
                  <a:lnTo>
                    <a:pt x="3347024" y="70866"/>
                  </a:lnTo>
                  <a:lnTo>
                    <a:pt x="3360929" y="1434"/>
                  </a:lnTo>
                  <a:lnTo>
                    <a:pt x="3356070" y="460"/>
                  </a:lnTo>
                  <a:lnTo>
                    <a:pt x="3351160" y="0"/>
                  </a:lnTo>
                  <a:close/>
                </a:path>
                <a:path w="3646170" h="895350">
                  <a:moveTo>
                    <a:pt x="3360929" y="1434"/>
                  </a:moveTo>
                  <a:lnTo>
                    <a:pt x="3347024" y="70866"/>
                  </a:lnTo>
                  <a:lnTo>
                    <a:pt x="3353976" y="36155"/>
                  </a:lnTo>
                  <a:lnTo>
                    <a:pt x="3364938" y="36155"/>
                  </a:lnTo>
                  <a:lnTo>
                    <a:pt x="3371473" y="3549"/>
                  </a:lnTo>
                  <a:lnTo>
                    <a:pt x="3360929" y="1434"/>
                  </a:lnTo>
                  <a:close/>
                </a:path>
                <a:path w="3646170" h="895350">
                  <a:moveTo>
                    <a:pt x="3178119" y="45506"/>
                  </a:moveTo>
                  <a:lnTo>
                    <a:pt x="3177919" y="45506"/>
                  </a:lnTo>
                  <a:lnTo>
                    <a:pt x="3175395" y="116268"/>
                  </a:lnTo>
                  <a:lnTo>
                    <a:pt x="3179060" y="116394"/>
                  </a:lnTo>
                  <a:lnTo>
                    <a:pt x="3182735" y="116247"/>
                  </a:lnTo>
                  <a:lnTo>
                    <a:pt x="3186400" y="115818"/>
                  </a:lnTo>
                  <a:lnTo>
                    <a:pt x="3178119" y="45506"/>
                  </a:lnTo>
                  <a:close/>
                </a:path>
                <a:path w="3646170" h="895350">
                  <a:moveTo>
                    <a:pt x="3190348" y="44040"/>
                  </a:moveTo>
                  <a:lnTo>
                    <a:pt x="3178119" y="45506"/>
                  </a:lnTo>
                  <a:lnTo>
                    <a:pt x="3186400" y="115818"/>
                  </a:lnTo>
                  <a:lnTo>
                    <a:pt x="3182264" y="80657"/>
                  </a:lnTo>
                  <a:lnTo>
                    <a:pt x="3194665" y="80657"/>
                  </a:lnTo>
                  <a:lnTo>
                    <a:pt x="3190348" y="44040"/>
                  </a:lnTo>
                  <a:close/>
                </a:path>
                <a:path w="3646170" h="895350">
                  <a:moveTo>
                    <a:pt x="3194665" y="80657"/>
                  </a:moveTo>
                  <a:lnTo>
                    <a:pt x="3182264" y="80657"/>
                  </a:lnTo>
                  <a:lnTo>
                    <a:pt x="3186400" y="115818"/>
                  </a:lnTo>
                  <a:lnTo>
                    <a:pt x="3198641" y="114373"/>
                  </a:lnTo>
                  <a:lnTo>
                    <a:pt x="3194665" y="80657"/>
                  </a:lnTo>
                  <a:close/>
                </a:path>
                <a:path w="3646170" h="895350">
                  <a:moveTo>
                    <a:pt x="3177374" y="45349"/>
                  </a:moveTo>
                  <a:lnTo>
                    <a:pt x="3143752" y="107661"/>
                  </a:lnTo>
                  <a:lnTo>
                    <a:pt x="3147009" y="109420"/>
                  </a:lnTo>
                  <a:lnTo>
                    <a:pt x="3150370" y="110918"/>
                  </a:lnTo>
                  <a:lnTo>
                    <a:pt x="3153825" y="112143"/>
                  </a:lnTo>
                  <a:lnTo>
                    <a:pt x="3177552" y="45422"/>
                  </a:lnTo>
                  <a:lnTo>
                    <a:pt x="3177374" y="45349"/>
                  </a:lnTo>
                  <a:close/>
                </a:path>
                <a:path w="3646170" h="895350">
                  <a:moveTo>
                    <a:pt x="3168914" y="40794"/>
                  </a:moveTo>
                  <a:lnTo>
                    <a:pt x="3135292" y="103106"/>
                  </a:lnTo>
                  <a:lnTo>
                    <a:pt x="3143752" y="107661"/>
                  </a:lnTo>
                  <a:lnTo>
                    <a:pt x="3177374" y="45349"/>
                  </a:lnTo>
                  <a:lnTo>
                    <a:pt x="3168914" y="40794"/>
                  </a:lnTo>
                  <a:close/>
                </a:path>
                <a:path w="3646170" h="895350">
                  <a:moveTo>
                    <a:pt x="3176813" y="76510"/>
                  </a:moveTo>
                  <a:lnTo>
                    <a:pt x="3166497" y="76510"/>
                  </a:lnTo>
                  <a:lnTo>
                    <a:pt x="3155419" y="107661"/>
                  </a:lnTo>
                  <a:lnTo>
                    <a:pt x="3175702" y="107661"/>
                  </a:lnTo>
                  <a:lnTo>
                    <a:pt x="3176813" y="76510"/>
                  </a:lnTo>
                  <a:close/>
                </a:path>
                <a:path w="3646170" h="895350">
                  <a:moveTo>
                    <a:pt x="3147490" y="39998"/>
                  </a:moveTo>
                  <a:lnTo>
                    <a:pt x="3125644" y="39998"/>
                  </a:lnTo>
                  <a:lnTo>
                    <a:pt x="3101450" y="84845"/>
                  </a:lnTo>
                  <a:lnTo>
                    <a:pt x="3118371" y="93965"/>
                  </a:lnTo>
                  <a:lnTo>
                    <a:pt x="3147490" y="39998"/>
                  </a:lnTo>
                  <a:close/>
                </a:path>
                <a:path w="3646170" h="895350">
                  <a:moveTo>
                    <a:pt x="3103806" y="39998"/>
                  </a:moveTo>
                  <a:lnTo>
                    <a:pt x="3092877" y="39998"/>
                  </a:lnTo>
                  <a:lnTo>
                    <a:pt x="3076068" y="71149"/>
                  </a:lnTo>
                  <a:lnTo>
                    <a:pt x="3084529" y="75714"/>
                  </a:lnTo>
                  <a:lnTo>
                    <a:pt x="3103806" y="39998"/>
                  </a:lnTo>
                  <a:close/>
                </a:path>
                <a:path w="3646170" h="895350">
                  <a:moveTo>
                    <a:pt x="3097073" y="3507"/>
                  </a:moveTo>
                  <a:lnTo>
                    <a:pt x="3075849" y="71055"/>
                  </a:lnTo>
                  <a:lnTo>
                    <a:pt x="3076068" y="71149"/>
                  </a:lnTo>
                  <a:lnTo>
                    <a:pt x="3092877" y="39998"/>
                  </a:lnTo>
                  <a:lnTo>
                    <a:pt x="3109690" y="8837"/>
                  </a:lnTo>
                  <a:lnTo>
                    <a:pt x="3105638" y="6649"/>
                  </a:lnTo>
                  <a:lnTo>
                    <a:pt x="3101418" y="4868"/>
                  </a:lnTo>
                  <a:lnTo>
                    <a:pt x="3097073" y="3507"/>
                  </a:lnTo>
                  <a:close/>
                </a:path>
                <a:path w="3646170" h="895350">
                  <a:moveTo>
                    <a:pt x="3135072" y="22522"/>
                  </a:moveTo>
                  <a:lnTo>
                    <a:pt x="3113239" y="22522"/>
                  </a:lnTo>
                  <a:lnTo>
                    <a:pt x="3103806" y="39998"/>
                  </a:lnTo>
                  <a:lnTo>
                    <a:pt x="3125644" y="39998"/>
                  </a:lnTo>
                  <a:lnTo>
                    <a:pt x="3135072" y="22522"/>
                  </a:lnTo>
                  <a:close/>
                </a:path>
                <a:path w="3646170" h="895350">
                  <a:moveTo>
                    <a:pt x="3056477" y="2743"/>
                  </a:moveTo>
                  <a:lnTo>
                    <a:pt x="3043504" y="6293"/>
                  </a:lnTo>
                  <a:lnTo>
                    <a:pt x="3062163" y="74594"/>
                  </a:lnTo>
                  <a:lnTo>
                    <a:pt x="3075147" y="71044"/>
                  </a:lnTo>
                  <a:lnTo>
                    <a:pt x="3056477" y="2743"/>
                  </a:lnTo>
                  <a:close/>
                </a:path>
                <a:path w="3646170" h="895350">
                  <a:moveTo>
                    <a:pt x="3069974" y="397"/>
                  </a:moveTo>
                  <a:lnTo>
                    <a:pt x="3065441" y="753"/>
                  </a:lnTo>
                  <a:lnTo>
                    <a:pt x="3060917" y="1518"/>
                  </a:lnTo>
                  <a:lnTo>
                    <a:pt x="3056477" y="2743"/>
                  </a:lnTo>
                  <a:lnTo>
                    <a:pt x="3075147" y="71044"/>
                  </a:lnTo>
                  <a:lnTo>
                    <a:pt x="3065817" y="36888"/>
                  </a:lnTo>
                  <a:lnTo>
                    <a:pt x="3072767" y="36888"/>
                  </a:lnTo>
                  <a:lnTo>
                    <a:pt x="3069974" y="397"/>
                  </a:lnTo>
                  <a:close/>
                </a:path>
                <a:path w="3646170" h="895350">
                  <a:moveTo>
                    <a:pt x="3072767" y="36888"/>
                  </a:moveTo>
                  <a:lnTo>
                    <a:pt x="3065817" y="36888"/>
                  </a:lnTo>
                  <a:lnTo>
                    <a:pt x="3075147" y="71044"/>
                  </a:lnTo>
                  <a:lnTo>
                    <a:pt x="3075377" y="71003"/>
                  </a:lnTo>
                  <a:lnTo>
                    <a:pt x="3072767" y="36888"/>
                  </a:lnTo>
                  <a:close/>
                </a:path>
                <a:path w="3646170" h="895350">
                  <a:moveTo>
                    <a:pt x="3000428" y="37140"/>
                  </a:moveTo>
                  <a:lnTo>
                    <a:pt x="2997055" y="37140"/>
                  </a:lnTo>
                  <a:lnTo>
                    <a:pt x="2981380" y="84070"/>
                  </a:lnTo>
                  <a:lnTo>
                    <a:pt x="2984741" y="85191"/>
                  </a:lnTo>
                  <a:lnTo>
                    <a:pt x="2988186" y="86070"/>
                  </a:lnTo>
                  <a:lnTo>
                    <a:pt x="2991663" y="86688"/>
                  </a:lnTo>
                  <a:lnTo>
                    <a:pt x="3000428" y="37140"/>
                  </a:lnTo>
                  <a:close/>
                </a:path>
                <a:path w="3646170" h="895350">
                  <a:moveTo>
                    <a:pt x="2993809" y="13570"/>
                  </a:moveTo>
                  <a:lnTo>
                    <a:pt x="2971391" y="80730"/>
                  </a:lnTo>
                  <a:lnTo>
                    <a:pt x="2981380" y="84070"/>
                  </a:lnTo>
                  <a:lnTo>
                    <a:pt x="2992596" y="50490"/>
                  </a:lnTo>
                  <a:lnTo>
                    <a:pt x="3003809" y="16920"/>
                  </a:lnTo>
                  <a:lnTo>
                    <a:pt x="2993809" y="13570"/>
                  </a:lnTo>
                  <a:close/>
                </a:path>
                <a:path w="3646170" h="895350">
                  <a:moveTo>
                    <a:pt x="2963842" y="3560"/>
                  </a:moveTo>
                  <a:lnTo>
                    <a:pt x="2941413" y="70730"/>
                  </a:lnTo>
                  <a:lnTo>
                    <a:pt x="2951402" y="74060"/>
                  </a:lnTo>
                  <a:lnTo>
                    <a:pt x="2973841" y="6900"/>
                  </a:lnTo>
                  <a:lnTo>
                    <a:pt x="2963842" y="3560"/>
                  </a:lnTo>
                  <a:close/>
                </a:path>
                <a:path w="3646170" h="895350">
                  <a:moveTo>
                    <a:pt x="2951915" y="680"/>
                  </a:moveTo>
                  <a:lnTo>
                    <a:pt x="2941203" y="70668"/>
                  </a:lnTo>
                  <a:lnTo>
                    <a:pt x="2941413" y="70730"/>
                  </a:lnTo>
                  <a:lnTo>
                    <a:pt x="2963842" y="3560"/>
                  </a:lnTo>
                  <a:lnTo>
                    <a:pt x="2959936" y="2261"/>
                  </a:lnTo>
                  <a:lnTo>
                    <a:pt x="2955936" y="1298"/>
                  </a:lnTo>
                  <a:lnTo>
                    <a:pt x="2951915" y="680"/>
                  </a:lnTo>
                  <a:close/>
                </a:path>
                <a:path w="3646170" h="895350">
                  <a:moveTo>
                    <a:pt x="2985942" y="37140"/>
                  </a:moveTo>
                  <a:lnTo>
                    <a:pt x="2963738" y="37140"/>
                  </a:lnTo>
                  <a:lnTo>
                    <a:pt x="2952515" y="70730"/>
                  </a:lnTo>
                  <a:lnTo>
                    <a:pt x="2974729" y="70730"/>
                  </a:lnTo>
                  <a:lnTo>
                    <a:pt x="2985942" y="37140"/>
                  </a:lnTo>
                  <a:close/>
                </a:path>
                <a:path w="3646170" h="895350">
                  <a:moveTo>
                    <a:pt x="3004542" y="16941"/>
                  </a:moveTo>
                  <a:lnTo>
                    <a:pt x="3004364" y="16973"/>
                  </a:lnTo>
                  <a:lnTo>
                    <a:pt x="3012803" y="87274"/>
                  </a:lnTo>
                  <a:lnTo>
                    <a:pt x="3016290" y="86845"/>
                  </a:lnTo>
                  <a:lnTo>
                    <a:pt x="3019777" y="86175"/>
                  </a:lnTo>
                  <a:lnTo>
                    <a:pt x="3023211" y="85243"/>
                  </a:lnTo>
                  <a:lnTo>
                    <a:pt x="3004542" y="16941"/>
                  </a:lnTo>
                  <a:close/>
                </a:path>
                <a:path w="3646170" h="895350">
                  <a:moveTo>
                    <a:pt x="3017526" y="13392"/>
                  </a:moveTo>
                  <a:lnTo>
                    <a:pt x="3004542" y="16941"/>
                  </a:lnTo>
                  <a:lnTo>
                    <a:pt x="3023211" y="85243"/>
                  </a:lnTo>
                  <a:lnTo>
                    <a:pt x="3013882" y="51087"/>
                  </a:lnTo>
                  <a:lnTo>
                    <a:pt x="3027829" y="51087"/>
                  </a:lnTo>
                  <a:lnTo>
                    <a:pt x="3017526" y="13392"/>
                  </a:lnTo>
                  <a:close/>
                </a:path>
                <a:path w="3646170" h="895350">
                  <a:moveTo>
                    <a:pt x="3027829" y="51087"/>
                  </a:moveTo>
                  <a:lnTo>
                    <a:pt x="3013882" y="51087"/>
                  </a:lnTo>
                  <a:lnTo>
                    <a:pt x="3023211" y="85243"/>
                  </a:lnTo>
                  <a:lnTo>
                    <a:pt x="3036195" y="81693"/>
                  </a:lnTo>
                  <a:lnTo>
                    <a:pt x="3027829" y="51087"/>
                  </a:lnTo>
                  <a:close/>
                </a:path>
                <a:path w="3646170" h="895350">
                  <a:moveTo>
                    <a:pt x="2488909" y="280452"/>
                  </a:moveTo>
                  <a:lnTo>
                    <a:pt x="2484252" y="280452"/>
                  </a:lnTo>
                  <a:lnTo>
                    <a:pt x="2470485" y="321644"/>
                  </a:lnTo>
                  <a:lnTo>
                    <a:pt x="2474181" y="322869"/>
                  </a:lnTo>
                  <a:lnTo>
                    <a:pt x="2477961" y="323801"/>
                  </a:lnTo>
                  <a:lnTo>
                    <a:pt x="2481762" y="324419"/>
                  </a:lnTo>
                  <a:lnTo>
                    <a:pt x="2488909" y="280452"/>
                  </a:lnTo>
                  <a:close/>
                </a:path>
                <a:path w="3646170" h="895350">
                  <a:moveTo>
                    <a:pt x="2486875" y="272588"/>
                  </a:moveTo>
                  <a:lnTo>
                    <a:pt x="2480538" y="272588"/>
                  </a:lnTo>
                  <a:lnTo>
                    <a:pt x="2464799" y="319738"/>
                  </a:lnTo>
                  <a:lnTo>
                    <a:pt x="2470485" y="321644"/>
                  </a:lnTo>
                  <a:lnTo>
                    <a:pt x="2486875" y="272588"/>
                  </a:lnTo>
                  <a:close/>
                </a:path>
                <a:path w="3646170" h="895350">
                  <a:moveTo>
                    <a:pt x="2467866" y="272588"/>
                  </a:moveTo>
                  <a:lnTo>
                    <a:pt x="2461529" y="272588"/>
                  </a:lnTo>
                  <a:lnTo>
                    <a:pt x="2447690" y="314021"/>
                  </a:lnTo>
                  <a:lnTo>
                    <a:pt x="2453386" y="315927"/>
                  </a:lnTo>
                  <a:lnTo>
                    <a:pt x="2467866" y="272588"/>
                  </a:lnTo>
                  <a:close/>
                </a:path>
                <a:path w="3646170" h="895350">
                  <a:moveTo>
                    <a:pt x="2470118" y="246861"/>
                  </a:moveTo>
                  <a:lnTo>
                    <a:pt x="2469984" y="246861"/>
                  </a:lnTo>
                  <a:lnTo>
                    <a:pt x="2440580" y="311226"/>
                  </a:lnTo>
                  <a:lnTo>
                    <a:pt x="2442894" y="312283"/>
                  </a:lnTo>
                  <a:lnTo>
                    <a:pt x="2445260" y="313215"/>
                  </a:lnTo>
                  <a:lnTo>
                    <a:pt x="2447690" y="314021"/>
                  </a:lnTo>
                  <a:lnTo>
                    <a:pt x="2470118" y="246861"/>
                  </a:lnTo>
                  <a:close/>
                </a:path>
                <a:path w="3646170" h="895350">
                  <a:moveTo>
                    <a:pt x="2450469" y="272588"/>
                  </a:moveTo>
                  <a:lnTo>
                    <a:pt x="2445627" y="272588"/>
                  </a:lnTo>
                  <a:lnTo>
                    <a:pt x="2421586" y="298577"/>
                  </a:lnTo>
                  <a:lnTo>
                    <a:pt x="2423460" y="300315"/>
                  </a:lnTo>
                  <a:lnTo>
                    <a:pt x="2425418" y="301938"/>
                  </a:lnTo>
                  <a:lnTo>
                    <a:pt x="2427460" y="303467"/>
                  </a:lnTo>
                  <a:lnTo>
                    <a:pt x="2450469" y="272588"/>
                  </a:lnTo>
                  <a:close/>
                </a:path>
                <a:path w="3646170" h="895350">
                  <a:moveTo>
                    <a:pt x="2463040" y="240474"/>
                  </a:moveTo>
                  <a:lnTo>
                    <a:pt x="2414958" y="292462"/>
                  </a:lnTo>
                  <a:lnTo>
                    <a:pt x="2421586" y="298577"/>
                  </a:lnTo>
                  <a:lnTo>
                    <a:pt x="2469658" y="246599"/>
                  </a:lnTo>
                  <a:lnTo>
                    <a:pt x="2463040" y="240474"/>
                  </a:lnTo>
                  <a:close/>
                </a:path>
                <a:path w="3646170" h="895350">
                  <a:moveTo>
                    <a:pt x="2469658" y="246599"/>
                  </a:moveTo>
                  <a:lnTo>
                    <a:pt x="2421586" y="298577"/>
                  </a:lnTo>
                  <a:lnTo>
                    <a:pt x="2445627" y="272588"/>
                  </a:lnTo>
                  <a:lnTo>
                    <a:pt x="2450469" y="272588"/>
                  </a:lnTo>
                  <a:lnTo>
                    <a:pt x="2469671" y="246819"/>
                  </a:lnTo>
                  <a:lnTo>
                    <a:pt x="2469658" y="246599"/>
                  </a:lnTo>
                  <a:close/>
                </a:path>
                <a:path w="3646170" h="895350">
                  <a:moveTo>
                    <a:pt x="2458231" y="272588"/>
                  </a:moveTo>
                  <a:lnTo>
                    <a:pt x="2450469" y="272588"/>
                  </a:lnTo>
                  <a:lnTo>
                    <a:pt x="2431104" y="298577"/>
                  </a:lnTo>
                  <a:lnTo>
                    <a:pt x="2446358" y="298577"/>
                  </a:lnTo>
                  <a:lnTo>
                    <a:pt x="2458231" y="272588"/>
                  </a:lnTo>
                  <a:close/>
                </a:path>
                <a:path w="3646170" h="895350">
                  <a:moveTo>
                    <a:pt x="2477913" y="280452"/>
                  </a:moveTo>
                  <a:lnTo>
                    <a:pt x="2465239" y="280452"/>
                  </a:lnTo>
                  <a:lnTo>
                    <a:pt x="2459183" y="298577"/>
                  </a:lnTo>
                  <a:lnTo>
                    <a:pt x="2471863" y="298577"/>
                  </a:lnTo>
                  <a:lnTo>
                    <a:pt x="2477913" y="280452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388466" y="267939"/>
                  </a:lnTo>
                  <a:lnTo>
                    <a:pt x="2401712" y="280200"/>
                  </a:lnTo>
                  <a:lnTo>
                    <a:pt x="2449794" y="228223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487217" y="252578"/>
                  </a:moveTo>
                  <a:lnTo>
                    <a:pt x="2474552" y="252578"/>
                  </a:lnTo>
                  <a:lnTo>
                    <a:pt x="2467866" y="272588"/>
                  </a:lnTo>
                  <a:lnTo>
                    <a:pt x="2480538" y="272588"/>
                  </a:lnTo>
                  <a:lnTo>
                    <a:pt x="2487217" y="252578"/>
                  </a:lnTo>
                  <a:close/>
                </a:path>
                <a:path w="3646170" h="895350">
                  <a:moveTo>
                    <a:pt x="2492924" y="254484"/>
                  </a:moveTo>
                  <a:lnTo>
                    <a:pt x="2486878" y="272588"/>
                  </a:lnTo>
                  <a:lnTo>
                    <a:pt x="2490187" y="272588"/>
                  </a:lnTo>
                  <a:lnTo>
                    <a:pt x="2493123" y="254526"/>
                  </a:lnTo>
                  <a:lnTo>
                    <a:pt x="2492924" y="254484"/>
                  </a:lnTo>
                  <a:close/>
                </a:path>
                <a:path w="3646170" h="895350">
                  <a:moveTo>
                    <a:pt x="2410036" y="191449"/>
                  </a:moveTo>
                  <a:lnTo>
                    <a:pt x="2361965" y="243427"/>
                  </a:lnTo>
                  <a:lnTo>
                    <a:pt x="2375210" y="255688"/>
                  </a:lnTo>
                  <a:lnTo>
                    <a:pt x="2423282" y="203700"/>
                  </a:lnTo>
                  <a:lnTo>
                    <a:pt x="2410036" y="191449"/>
                  </a:lnTo>
                  <a:close/>
                </a:path>
                <a:path w="3646170" h="895350">
                  <a:moveTo>
                    <a:pt x="2470003" y="246819"/>
                  </a:moveTo>
                  <a:close/>
                </a:path>
                <a:path w="3646170" h="895350">
                  <a:moveTo>
                    <a:pt x="2390163" y="173073"/>
                  </a:moveTo>
                  <a:lnTo>
                    <a:pt x="2342091" y="225050"/>
                  </a:lnTo>
                  <a:lnTo>
                    <a:pt x="2348708" y="231176"/>
                  </a:lnTo>
                  <a:lnTo>
                    <a:pt x="2396791" y="179198"/>
                  </a:lnTo>
                  <a:lnTo>
                    <a:pt x="2390163" y="173073"/>
                  </a:lnTo>
                  <a:close/>
                </a:path>
                <a:path w="3646170" h="895350">
                  <a:moveTo>
                    <a:pt x="2384592" y="168413"/>
                  </a:moveTo>
                  <a:lnTo>
                    <a:pt x="2342120" y="224788"/>
                  </a:lnTo>
                  <a:lnTo>
                    <a:pt x="2342091" y="225050"/>
                  </a:lnTo>
                  <a:lnTo>
                    <a:pt x="2390163" y="173073"/>
                  </a:lnTo>
                  <a:lnTo>
                    <a:pt x="2388383" y="171418"/>
                  </a:lnTo>
                  <a:lnTo>
                    <a:pt x="2386519" y="169869"/>
                  </a:lnTo>
                  <a:lnTo>
                    <a:pt x="2384592" y="168413"/>
                  </a:lnTo>
                  <a:close/>
                </a:path>
                <a:path w="3646170" h="895350">
                  <a:moveTo>
                    <a:pt x="2403006" y="199051"/>
                  </a:moveTo>
                  <a:lnTo>
                    <a:pt x="2378426" y="199051"/>
                  </a:lnTo>
                  <a:lnTo>
                    <a:pt x="2354375" y="225050"/>
                  </a:lnTo>
                  <a:lnTo>
                    <a:pt x="2378960" y="225050"/>
                  </a:lnTo>
                  <a:lnTo>
                    <a:pt x="2403006" y="199051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411944" y="215962"/>
                  </a:lnTo>
                  <a:lnTo>
                    <a:pt x="2403540" y="225050"/>
                  </a:lnTo>
                  <a:lnTo>
                    <a:pt x="2428132" y="225050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372095" y="161125"/>
                  </a:moveTo>
                  <a:lnTo>
                    <a:pt x="2364439" y="161125"/>
                  </a:lnTo>
                  <a:lnTo>
                    <a:pt x="2341651" y="224788"/>
                  </a:lnTo>
                  <a:lnTo>
                    <a:pt x="2372095" y="161125"/>
                  </a:lnTo>
                  <a:close/>
                </a:path>
                <a:path w="3646170" h="895350">
                  <a:moveTo>
                    <a:pt x="2365188" y="159031"/>
                  </a:moveTo>
                  <a:lnTo>
                    <a:pt x="2353235" y="159031"/>
                  </a:lnTo>
                  <a:lnTo>
                    <a:pt x="2331055" y="220998"/>
                  </a:lnTo>
                  <a:lnTo>
                    <a:pt x="2341651" y="224788"/>
                  </a:lnTo>
                  <a:lnTo>
                    <a:pt x="2353581" y="191460"/>
                  </a:lnTo>
                  <a:lnTo>
                    <a:pt x="2365188" y="159031"/>
                  </a:lnTo>
                  <a:close/>
                </a:path>
                <a:path w="3646170" h="895350">
                  <a:moveTo>
                    <a:pt x="2329339" y="159031"/>
                  </a:moveTo>
                  <a:lnTo>
                    <a:pt x="2305443" y="159031"/>
                  </a:lnTo>
                  <a:lnTo>
                    <a:pt x="2288689" y="205836"/>
                  </a:lnTo>
                  <a:lnTo>
                    <a:pt x="2309872" y="213417"/>
                  </a:lnTo>
                  <a:lnTo>
                    <a:pt x="2329339" y="159031"/>
                  </a:lnTo>
                  <a:close/>
                </a:path>
                <a:path w="3646170" h="895350">
                  <a:moveTo>
                    <a:pt x="2281543" y="159031"/>
                  </a:moveTo>
                  <a:lnTo>
                    <a:pt x="2269596" y="159031"/>
                  </a:lnTo>
                  <a:lnTo>
                    <a:pt x="2257026" y="194140"/>
                  </a:lnTo>
                  <a:lnTo>
                    <a:pt x="2256940" y="194475"/>
                  </a:lnTo>
                  <a:lnTo>
                    <a:pt x="2267507" y="198245"/>
                  </a:lnTo>
                  <a:lnTo>
                    <a:pt x="2281543" y="159031"/>
                  </a:lnTo>
                  <a:close/>
                </a:path>
                <a:path w="3646170" h="895350">
                  <a:moveTo>
                    <a:pt x="2255978" y="123629"/>
                  </a:moveTo>
                  <a:lnTo>
                    <a:pt x="2252701" y="123682"/>
                  </a:lnTo>
                  <a:lnTo>
                    <a:pt x="2245528" y="123881"/>
                  </a:lnTo>
                  <a:lnTo>
                    <a:pt x="2247853" y="194653"/>
                  </a:lnTo>
                  <a:lnTo>
                    <a:pt x="2254177" y="194475"/>
                  </a:lnTo>
                  <a:lnTo>
                    <a:pt x="2256871" y="194436"/>
                  </a:lnTo>
                  <a:lnTo>
                    <a:pt x="2256920" y="193635"/>
                  </a:lnTo>
                  <a:lnTo>
                    <a:pt x="2256981" y="191449"/>
                  </a:lnTo>
                  <a:lnTo>
                    <a:pt x="2255978" y="123629"/>
                  </a:lnTo>
                  <a:close/>
                </a:path>
                <a:path w="3646170" h="895350">
                  <a:moveTo>
                    <a:pt x="2256889" y="194423"/>
                  </a:moveTo>
                  <a:close/>
                </a:path>
                <a:path w="3646170" h="895350">
                  <a:moveTo>
                    <a:pt x="2304693" y="161125"/>
                  </a:moveTo>
                  <a:lnTo>
                    <a:pt x="2280793" y="161125"/>
                  </a:lnTo>
                  <a:lnTo>
                    <a:pt x="2268871" y="194433"/>
                  </a:lnTo>
                  <a:lnTo>
                    <a:pt x="2292771" y="194433"/>
                  </a:lnTo>
                  <a:lnTo>
                    <a:pt x="2304693" y="161125"/>
                  </a:lnTo>
                  <a:close/>
                </a:path>
                <a:path w="3646170" h="895350">
                  <a:moveTo>
                    <a:pt x="2352485" y="161125"/>
                  </a:moveTo>
                  <a:lnTo>
                    <a:pt x="2328589" y="161125"/>
                  </a:lnTo>
                  <a:lnTo>
                    <a:pt x="2316667" y="194433"/>
                  </a:lnTo>
                  <a:lnTo>
                    <a:pt x="2340563" y="194433"/>
                  </a:lnTo>
                  <a:lnTo>
                    <a:pt x="2352485" y="161125"/>
                  </a:lnTo>
                  <a:close/>
                </a:path>
                <a:path w="3646170" h="895350">
                  <a:moveTo>
                    <a:pt x="2367229" y="191460"/>
                  </a:moveTo>
                  <a:lnTo>
                    <a:pt x="2357654" y="191460"/>
                  </a:lnTo>
                  <a:lnTo>
                    <a:pt x="2356238" y="194433"/>
                  </a:lnTo>
                  <a:lnTo>
                    <a:pt x="2364997" y="194423"/>
                  </a:lnTo>
                  <a:lnTo>
                    <a:pt x="2367229" y="191460"/>
                  </a:lnTo>
                  <a:close/>
                </a:path>
                <a:path w="3646170" h="895350">
                  <a:moveTo>
                    <a:pt x="2410027" y="191460"/>
                  </a:moveTo>
                  <a:lnTo>
                    <a:pt x="2385448" y="191460"/>
                  </a:lnTo>
                  <a:lnTo>
                    <a:pt x="2382697" y="194433"/>
                  </a:lnTo>
                  <a:lnTo>
                    <a:pt x="2407286" y="194423"/>
                  </a:lnTo>
                  <a:lnTo>
                    <a:pt x="2410027" y="191460"/>
                  </a:lnTo>
                  <a:close/>
                </a:path>
                <a:path w="3646170" h="895350">
                  <a:moveTo>
                    <a:pt x="2256880" y="194140"/>
                  </a:moveTo>
                  <a:lnTo>
                    <a:pt x="2256805" y="194423"/>
                  </a:lnTo>
                  <a:lnTo>
                    <a:pt x="2256880" y="194140"/>
                  </a:lnTo>
                  <a:close/>
                </a:path>
                <a:path w="3646170" h="895350">
                  <a:moveTo>
                    <a:pt x="2257014" y="193635"/>
                  </a:moveTo>
                  <a:lnTo>
                    <a:pt x="2256880" y="194140"/>
                  </a:lnTo>
                  <a:lnTo>
                    <a:pt x="2256858" y="194423"/>
                  </a:lnTo>
                  <a:lnTo>
                    <a:pt x="2257014" y="193635"/>
                  </a:lnTo>
                  <a:close/>
                </a:path>
                <a:path w="3646170" h="895350">
                  <a:moveTo>
                    <a:pt x="2274878" y="125964"/>
                  </a:moveTo>
                  <a:lnTo>
                    <a:pt x="2257014" y="193635"/>
                  </a:lnTo>
                  <a:lnTo>
                    <a:pt x="2257021" y="194155"/>
                  </a:lnTo>
                  <a:lnTo>
                    <a:pt x="2280773" y="127797"/>
                  </a:lnTo>
                  <a:lnTo>
                    <a:pt x="2278847" y="127106"/>
                  </a:lnTo>
                  <a:lnTo>
                    <a:pt x="2276878" y="126498"/>
                  </a:lnTo>
                  <a:lnTo>
                    <a:pt x="2274878" y="125964"/>
                  </a:lnTo>
                  <a:close/>
                </a:path>
                <a:path w="3646170" h="895350">
                  <a:moveTo>
                    <a:pt x="2266149" y="159031"/>
                  </a:moveTo>
                  <a:lnTo>
                    <a:pt x="2259651" y="159031"/>
                  </a:lnTo>
                  <a:lnTo>
                    <a:pt x="2257092" y="191449"/>
                  </a:lnTo>
                  <a:lnTo>
                    <a:pt x="2257014" y="193635"/>
                  </a:lnTo>
                  <a:lnTo>
                    <a:pt x="2266149" y="159031"/>
                  </a:lnTo>
                  <a:close/>
                </a:path>
                <a:path w="3646170" h="895350">
                  <a:moveTo>
                    <a:pt x="2258156" y="123598"/>
                  </a:moveTo>
                  <a:lnTo>
                    <a:pt x="2255978" y="123629"/>
                  </a:lnTo>
                  <a:lnTo>
                    <a:pt x="2256999" y="192637"/>
                  </a:lnTo>
                  <a:lnTo>
                    <a:pt x="2262428" y="123839"/>
                  </a:lnTo>
                  <a:lnTo>
                    <a:pt x="2260303" y="123682"/>
                  </a:lnTo>
                  <a:lnTo>
                    <a:pt x="2258156" y="123598"/>
                  </a:lnTo>
                  <a:close/>
                </a:path>
                <a:path w="3646170" h="895350">
                  <a:moveTo>
                    <a:pt x="2312552" y="139168"/>
                  </a:moveTo>
                  <a:lnTo>
                    <a:pt x="2288653" y="139168"/>
                  </a:lnTo>
                  <a:lnTo>
                    <a:pt x="2281543" y="159031"/>
                  </a:lnTo>
                  <a:lnTo>
                    <a:pt x="2305443" y="159031"/>
                  </a:lnTo>
                  <a:lnTo>
                    <a:pt x="2312552" y="139168"/>
                  </a:lnTo>
                  <a:close/>
                </a:path>
                <a:path w="3646170" h="895350">
                  <a:moveTo>
                    <a:pt x="2354918" y="154330"/>
                  </a:moveTo>
                  <a:lnTo>
                    <a:pt x="2331022" y="154330"/>
                  </a:lnTo>
                  <a:lnTo>
                    <a:pt x="2329339" y="159031"/>
                  </a:lnTo>
                  <a:lnTo>
                    <a:pt x="2353235" y="159031"/>
                  </a:lnTo>
                  <a:lnTo>
                    <a:pt x="2354918" y="154330"/>
                  </a:lnTo>
                  <a:close/>
                </a:path>
                <a:path w="3646170" h="895350">
                  <a:moveTo>
                    <a:pt x="2365514" y="158120"/>
                  </a:moveTo>
                  <a:lnTo>
                    <a:pt x="2365188" y="159031"/>
                  </a:lnTo>
                  <a:lnTo>
                    <a:pt x="2368025" y="159031"/>
                  </a:lnTo>
                  <a:lnTo>
                    <a:pt x="2365514" y="158120"/>
                  </a:lnTo>
                  <a:close/>
                </a:path>
                <a:path w="3646170" h="895350">
                  <a:moveTo>
                    <a:pt x="1993368" y="247877"/>
                  </a:moveTo>
                  <a:lnTo>
                    <a:pt x="1987421" y="250358"/>
                  </a:lnTo>
                  <a:lnTo>
                    <a:pt x="1981484" y="252568"/>
                  </a:lnTo>
                  <a:lnTo>
                    <a:pt x="1975610" y="254547"/>
                  </a:lnTo>
                  <a:lnTo>
                    <a:pt x="1998049" y="321697"/>
                  </a:lnTo>
                  <a:lnTo>
                    <a:pt x="2005525" y="319194"/>
                  </a:lnTo>
                  <a:lnTo>
                    <a:pt x="2013043" y="316388"/>
                  </a:lnTo>
                  <a:lnTo>
                    <a:pt x="2020593" y="313236"/>
                  </a:lnTo>
                  <a:lnTo>
                    <a:pt x="1993368" y="247877"/>
                  </a:lnTo>
                  <a:close/>
                </a:path>
                <a:path w="3646170" h="895350">
                  <a:moveTo>
                    <a:pt x="2027294" y="230799"/>
                  </a:moveTo>
                  <a:lnTo>
                    <a:pt x="2021734" y="234118"/>
                  </a:lnTo>
                  <a:lnTo>
                    <a:pt x="2016174" y="237155"/>
                  </a:lnTo>
                  <a:lnTo>
                    <a:pt x="2010624" y="239950"/>
                  </a:lnTo>
                  <a:lnTo>
                    <a:pt x="2042466" y="303205"/>
                  </a:lnTo>
                  <a:lnTo>
                    <a:pt x="2049492" y="299666"/>
                  </a:lnTo>
                  <a:lnTo>
                    <a:pt x="2056518" y="295812"/>
                  </a:lnTo>
                  <a:lnTo>
                    <a:pt x="2063523" y="291645"/>
                  </a:lnTo>
                  <a:lnTo>
                    <a:pt x="2027294" y="230799"/>
                  </a:lnTo>
                  <a:close/>
                </a:path>
                <a:path w="3646170" h="895350">
                  <a:moveTo>
                    <a:pt x="2058728" y="209030"/>
                  </a:moveTo>
                  <a:lnTo>
                    <a:pt x="2053618" y="213092"/>
                  </a:lnTo>
                  <a:lnTo>
                    <a:pt x="2048498" y="216904"/>
                  </a:lnTo>
                  <a:lnTo>
                    <a:pt x="2043367" y="220464"/>
                  </a:lnTo>
                  <a:lnTo>
                    <a:pt x="2083711" y="278651"/>
                  </a:lnTo>
                  <a:lnTo>
                    <a:pt x="2090140" y="274190"/>
                  </a:lnTo>
                  <a:lnTo>
                    <a:pt x="2096538" y="269447"/>
                  </a:lnTo>
                  <a:lnTo>
                    <a:pt x="2102873" y="264379"/>
                  </a:lnTo>
                  <a:lnTo>
                    <a:pt x="2058728" y="209030"/>
                  </a:lnTo>
                  <a:close/>
                </a:path>
                <a:path w="3646170" h="895350">
                  <a:moveTo>
                    <a:pt x="2087303" y="183072"/>
                  </a:moveTo>
                  <a:lnTo>
                    <a:pt x="2082696" y="187816"/>
                  </a:lnTo>
                  <a:lnTo>
                    <a:pt x="2078047" y="192308"/>
                  </a:lnTo>
                  <a:lnTo>
                    <a:pt x="2073376" y="196548"/>
                  </a:lnTo>
                  <a:lnTo>
                    <a:pt x="2120998" y="248945"/>
                  </a:lnTo>
                  <a:lnTo>
                    <a:pt x="2126747" y="243720"/>
                  </a:lnTo>
                  <a:lnTo>
                    <a:pt x="2132432" y="238233"/>
                  </a:lnTo>
                  <a:lnTo>
                    <a:pt x="2138055" y="232453"/>
                  </a:lnTo>
                  <a:lnTo>
                    <a:pt x="2087303" y="183072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04684" y="163785"/>
                  </a:lnTo>
                  <a:lnTo>
                    <a:pt x="2102580" y="166298"/>
                  </a:lnTo>
                  <a:lnTo>
                    <a:pt x="2100454" y="168738"/>
                  </a:lnTo>
                  <a:lnTo>
                    <a:pt x="2153992" y="215092"/>
                  </a:lnTo>
                  <a:lnTo>
                    <a:pt x="2156536" y="212140"/>
                  </a:lnTo>
                  <a:lnTo>
                    <a:pt x="2159166" y="209030"/>
                  </a:lnTo>
                  <a:lnTo>
                    <a:pt x="2159841" y="208203"/>
                  </a:lnTo>
                  <a:lnTo>
                    <a:pt x="2158578" y="208203"/>
                  </a:lnTo>
                  <a:lnTo>
                    <a:pt x="2153638" y="199549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60735" y="207108"/>
                  </a:moveTo>
                  <a:lnTo>
                    <a:pt x="2160473" y="207208"/>
                  </a:lnTo>
                  <a:lnTo>
                    <a:pt x="2159217" y="207836"/>
                  </a:lnTo>
                  <a:lnTo>
                    <a:pt x="2158578" y="208203"/>
                  </a:lnTo>
                  <a:lnTo>
                    <a:pt x="2159841" y="208203"/>
                  </a:lnTo>
                  <a:lnTo>
                    <a:pt x="2160735" y="207108"/>
                  </a:lnTo>
                  <a:close/>
                </a:path>
                <a:path w="3646170" h="895350">
                  <a:moveTo>
                    <a:pt x="2153640" y="199550"/>
                  </a:moveTo>
                  <a:lnTo>
                    <a:pt x="2158578" y="208203"/>
                  </a:lnTo>
                  <a:lnTo>
                    <a:pt x="2159363" y="207752"/>
                  </a:lnTo>
                  <a:lnTo>
                    <a:pt x="2160484" y="206946"/>
                  </a:lnTo>
                  <a:lnTo>
                    <a:pt x="2156899" y="202216"/>
                  </a:lnTo>
                  <a:lnTo>
                    <a:pt x="2153640" y="199550"/>
                  </a:lnTo>
                  <a:close/>
                </a:path>
                <a:path w="3646170" h="895350">
                  <a:moveTo>
                    <a:pt x="2156899" y="202216"/>
                  </a:moveTo>
                  <a:lnTo>
                    <a:pt x="2160484" y="206946"/>
                  </a:lnTo>
                  <a:lnTo>
                    <a:pt x="2159363" y="207752"/>
                  </a:lnTo>
                  <a:lnTo>
                    <a:pt x="2159221" y="207834"/>
                  </a:lnTo>
                  <a:lnTo>
                    <a:pt x="2160473" y="207208"/>
                  </a:lnTo>
                  <a:lnTo>
                    <a:pt x="2160735" y="207108"/>
                  </a:lnTo>
                  <a:lnTo>
                    <a:pt x="2161594" y="206056"/>
                  </a:lnTo>
                  <a:lnTo>
                    <a:pt x="2156899" y="202216"/>
                  </a:lnTo>
                  <a:close/>
                </a:path>
                <a:path w="3646170" h="895350">
                  <a:moveTo>
                    <a:pt x="2151479" y="177460"/>
                  </a:moveTo>
                  <a:lnTo>
                    <a:pt x="2141032" y="177460"/>
                  </a:lnTo>
                  <a:lnTo>
                    <a:pt x="2149862" y="192930"/>
                  </a:lnTo>
                  <a:lnTo>
                    <a:pt x="2154507" y="199059"/>
                  </a:lnTo>
                  <a:lnTo>
                    <a:pt x="2161845" y="205763"/>
                  </a:lnTo>
                  <a:lnTo>
                    <a:pt x="2160735" y="207108"/>
                  </a:lnTo>
                  <a:lnTo>
                    <a:pt x="2162536" y="206423"/>
                  </a:lnTo>
                  <a:lnTo>
                    <a:pt x="2151479" y="177460"/>
                  </a:lnTo>
                  <a:close/>
                </a:path>
                <a:path w="3646170" h="895350">
                  <a:moveTo>
                    <a:pt x="2154507" y="199059"/>
                  </a:moveTo>
                  <a:lnTo>
                    <a:pt x="2156899" y="202216"/>
                  </a:lnTo>
                  <a:lnTo>
                    <a:pt x="2161594" y="206056"/>
                  </a:lnTo>
                  <a:lnTo>
                    <a:pt x="2161845" y="205763"/>
                  </a:lnTo>
                  <a:lnTo>
                    <a:pt x="2154507" y="199059"/>
                  </a:lnTo>
                  <a:close/>
                </a:path>
                <a:path w="3646170" h="895350">
                  <a:moveTo>
                    <a:pt x="2172297" y="183638"/>
                  </a:moveTo>
                  <a:lnTo>
                    <a:pt x="2153838" y="183638"/>
                  </a:lnTo>
                  <a:lnTo>
                    <a:pt x="2161005" y="202412"/>
                  </a:lnTo>
                  <a:lnTo>
                    <a:pt x="2176525" y="202412"/>
                  </a:lnTo>
                  <a:lnTo>
                    <a:pt x="2172297" y="183638"/>
                  </a:lnTo>
                  <a:close/>
                </a:path>
                <a:path w="3646170" h="895350">
                  <a:moveTo>
                    <a:pt x="2190029" y="177460"/>
                  </a:moveTo>
                  <a:lnTo>
                    <a:pt x="2170905" y="177460"/>
                  </a:lnTo>
                  <a:lnTo>
                    <a:pt x="2176525" y="202412"/>
                  </a:lnTo>
                  <a:lnTo>
                    <a:pt x="2181614" y="201260"/>
                  </a:lnTo>
                  <a:lnTo>
                    <a:pt x="2187258" y="200234"/>
                  </a:lnTo>
                  <a:lnTo>
                    <a:pt x="2193310" y="199313"/>
                  </a:lnTo>
                  <a:lnTo>
                    <a:pt x="2190029" y="177460"/>
                  </a:lnTo>
                  <a:close/>
                </a:path>
                <a:path w="3646170" h="895350">
                  <a:moveTo>
                    <a:pt x="2152110" y="196870"/>
                  </a:moveTo>
                  <a:lnTo>
                    <a:pt x="2153640" y="199550"/>
                  </a:lnTo>
                  <a:lnTo>
                    <a:pt x="2156899" y="202216"/>
                  </a:lnTo>
                  <a:lnTo>
                    <a:pt x="2154507" y="199059"/>
                  </a:lnTo>
                  <a:lnTo>
                    <a:pt x="2152110" y="196870"/>
                  </a:lnTo>
                  <a:close/>
                </a:path>
                <a:path w="3646170" h="895350">
                  <a:moveTo>
                    <a:pt x="2137624" y="183638"/>
                  </a:moveTo>
                  <a:lnTo>
                    <a:pt x="2134186" y="183638"/>
                  </a:lnTo>
                  <a:lnTo>
                    <a:pt x="2153638" y="199549"/>
                  </a:lnTo>
                  <a:lnTo>
                    <a:pt x="2152108" y="196868"/>
                  </a:lnTo>
                  <a:lnTo>
                    <a:pt x="2137624" y="183638"/>
                  </a:lnTo>
                  <a:close/>
                </a:path>
                <a:path w="3646170" h="895350">
                  <a:moveTo>
                    <a:pt x="2149862" y="192930"/>
                  </a:moveTo>
                  <a:lnTo>
                    <a:pt x="2152110" y="196870"/>
                  </a:lnTo>
                  <a:lnTo>
                    <a:pt x="2154507" y="199059"/>
                  </a:lnTo>
                  <a:lnTo>
                    <a:pt x="2149862" y="192930"/>
                  </a:lnTo>
                  <a:close/>
                </a:path>
                <a:path w="3646170" h="895350">
                  <a:moveTo>
                    <a:pt x="2141032" y="177460"/>
                  </a:moveTo>
                  <a:lnTo>
                    <a:pt x="2149862" y="192930"/>
                  </a:lnTo>
                  <a:lnTo>
                    <a:pt x="2141032" y="177460"/>
                  </a:lnTo>
                  <a:close/>
                </a:path>
                <a:path w="3646170" h="895350">
                  <a:moveTo>
                    <a:pt x="2144555" y="183638"/>
                  </a:moveTo>
                  <a:lnTo>
                    <a:pt x="2142819" y="183638"/>
                  </a:lnTo>
                  <a:lnTo>
                    <a:pt x="2149856" y="192923"/>
                  </a:lnTo>
                  <a:lnTo>
                    <a:pt x="2144555" y="183638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34186" y="183638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25828" y="161220"/>
                  </a:moveTo>
                  <a:lnTo>
                    <a:pt x="2113083" y="161220"/>
                  </a:lnTo>
                  <a:lnTo>
                    <a:pt x="2137624" y="183638"/>
                  </a:lnTo>
                  <a:lnTo>
                    <a:pt x="2142819" y="183638"/>
                  </a:lnTo>
                  <a:lnTo>
                    <a:pt x="2125828" y="161220"/>
                  </a:lnTo>
                  <a:close/>
                </a:path>
                <a:path w="3646170" h="895350">
                  <a:moveTo>
                    <a:pt x="2167248" y="161220"/>
                  </a:moveTo>
                  <a:lnTo>
                    <a:pt x="2145279" y="161220"/>
                  </a:lnTo>
                  <a:lnTo>
                    <a:pt x="2151479" y="177460"/>
                  </a:lnTo>
                  <a:lnTo>
                    <a:pt x="2170905" y="177460"/>
                  </a:lnTo>
                  <a:lnTo>
                    <a:pt x="2167248" y="161220"/>
                  </a:lnTo>
                  <a:close/>
                </a:path>
                <a:path w="3646170" h="895350">
                  <a:moveTo>
                    <a:pt x="2109564" y="158005"/>
                  </a:moveTo>
                  <a:lnTo>
                    <a:pt x="2108517" y="159146"/>
                  </a:lnTo>
                  <a:lnTo>
                    <a:pt x="2106779" y="161220"/>
                  </a:lnTo>
                  <a:lnTo>
                    <a:pt x="2113083" y="161220"/>
                  </a:lnTo>
                  <a:lnTo>
                    <a:pt x="2109564" y="158005"/>
                  </a:lnTo>
                  <a:close/>
                </a:path>
                <a:path w="3646170" h="895350">
                  <a:moveTo>
                    <a:pt x="2123480" y="146707"/>
                  </a:moveTo>
                  <a:lnTo>
                    <a:pt x="2121344" y="147922"/>
                  </a:lnTo>
                  <a:lnTo>
                    <a:pt x="2119427" y="149220"/>
                  </a:lnTo>
                  <a:lnTo>
                    <a:pt x="2117710" y="150508"/>
                  </a:lnTo>
                  <a:lnTo>
                    <a:pt x="2125828" y="161220"/>
                  </a:lnTo>
                  <a:lnTo>
                    <a:pt x="2131763" y="161220"/>
                  </a:lnTo>
                  <a:lnTo>
                    <a:pt x="2123480" y="146707"/>
                  </a:lnTo>
                  <a:close/>
                </a:path>
                <a:path w="3646170" h="895350">
                  <a:moveTo>
                    <a:pt x="2137280" y="140267"/>
                  </a:moveTo>
                  <a:lnTo>
                    <a:pt x="2132736" y="142006"/>
                  </a:lnTo>
                  <a:lnTo>
                    <a:pt x="2128014" y="144110"/>
                  </a:lnTo>
                  <a:lnTo>
                    <a:pt x="2123480" y="146707"/>
                  </a:lnTo>
                  <a:lnTo>
                    <a:pt x="2131763" y="161220"/>
                  </a:lnTo>
                  <a:lnTo>
                    <a:pt x="2145279" y="161220"/>
                  </a:lnTo>
                  <a:lnTo>
                    <a:pt x="2137280" y="140267"/>
                  </a:lnTo>
                  <a:close/>
                </a:path>
                <a:path w="3646170" h="895350">
                  <a:moveTo>
                    <a:pt x="2182797" y="129294"/>
                  </a:moveTo>
                  <a:lnTo>
                    <a:pt x="2175436" y="130404"/>
                  </a:lnTo>
                  <a:lnTo>
                    <a:pt x="2168065" y="131734"/>
                  </a:lnTo>
                  <a:lnTo>
                    <a:pt x="2160965" y="133325"/>
                  </a:lnTo>
                  <a:lnTo>
                    <a:pt x="2167248" y="161220"/>
                  </a:lnTo>
                  <a:lnTo>
                    <a:pt x="2187591" y="161220"/>
                  </a:lnTo>
                  <a:lnTo>
                    <a:pt x="2182797" y="129294"/>
                  </a:lnTo>
                  <a:close/>
                </a:path>
                <a:path w="3646170" h="895350">
                  <a:moveTo>
                    <a:pt x="1593611" y="326524"/>
                  </a:moveTo>
                  <a:lnTo>
                    <a:pt x="1578229" y="326524"/>
                  </a:lnTo>
                  <a:lnTo>
                    <a:pt x="1578229" y="397328"/>
                  </a:lnTo>
                  <a:lnTo>
                    <a:pt x="1593611" y="397328"/>
                  </a:lnTo>
                  <a:lnTo>
                    <a:pt x="1593611" y="326524"/>
                  </a:lnTo>
                  <a:close/>
                </a:path>
                <a:path w="3646170" h="895350">
                  <a:moveTo>
                    <a:pt x="1593706" y="326524"/>
                  </a:moveTo>
                  <a:lnTo>
                    <a:pt x="1593611" y="397328"/>
                  </a:lnTo>
                  <a:lnTo>
                    <a:pt x="1595496" y="397328"/>
                  </a:lnTo>
                  <a:lnTo>
                    <a:pt x="1597370" y="397254"/>
                  </a:lnTo>
                  <a:lnTo>
                    <a:pt x="1599244" y="397108"/>
                  </a:lnTo>
                  <a:lnTo>
                    <a:pt x="1593706" y="326524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10354" y="395359"/>
                  </a:lnTo>
                  <a:lnTo>
                    <a:pt x="1612176" y="394919"/>
                  </a:lnTo>
                  <a:lnTo>
                    <a:pt x="1613987" y="394406"/>
                  </a:lnTo>
                  <a:lnTo>
                    <a:pt x="1615778" y="393830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15893" y="360146"/>
                  </a:moveTo>
                  <a:lnTo>
                    <a:pt x="1604883" y="360146"/>
                  </a:lnTo>
                  <a:lnTo>
                    <a:pt x="1615778" y="393830"/>
                  </a:lnTo>
                  <a:lnTo>
                    <a:pt x="1625736" y="390605"/>
                  </a:lnTo>
                  <a:lnTo>
                    <a:pt x="1615893" y="360146"/>
                  </a:lnTo>
                  <a:close/>
                </a:path>
                <a:path w="3646170" h="895350">
                  <a:moveTo>
                    <a:pt x="1659918" y="360146"/>
                  </a:moveTo>
                  <a:lnTo>
                    <a:pt x="1637905" y="360146"/>
                  </a:lnTo>
                  <a:lnTo>
                    <a:pt x="1645672" y="384176"/>
                  </a:lnTo>
                  <a:lnTo>
                    <a:pt x="1665598" y="377726"/>
                  </a:lnTo>
                  <a:lnTo>
                    <a:pt x="1659918" y="360146"/>
                  </a:lnTo>
                  <a:close/>
                </a:path>
                <a:path w="3646170" h="895350">
                  <a:moveTo>
                    <a:pt x="1703954" y="360146"/>
                  </a:moveTo>
                  <a:lnTo>
                    <a:pt x="1681935" y="360146"/>
                  </a:lnTo>
                  <a:lnTo>
                    <a:pt x="1685535" y="371287"/>
                  </a:lnTo>
                  <a:lnTo>
                    <a:pt x="1705471" y="364837"/>
                  </a:lnTo>
                  <a:lnTo>
                    <a:pt x="1703954" y="360146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04883" y="360146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27017" y="326461"/>
                  </a:moveTo>
                  <a:lnTo>
                    <a:pt x="1605009" y="326461"/>
                  </a:lnTo>
                  <a:lnTo>
                    <a:pt x="1615893" y="360146"/>
                  </a:lnTo>
                  <a:lnTo>
                    <a:pt x="1637905" y="360146"/>
                  </a:lnTo>
                  <a:lnTo>
                    <a:pt x="1627017" y="326461"/>
                  </a:lnTo>
                  <a:close/>
                </a:path>
                <a:path w="3646170" h="895350">
                  <a:moveTo>
                    <a:pt x="1671053" y="326461"/>
                  </a:moveTo>
                  <a:lnTo>
                    <a:pt x="1649033" y="326461"/>
                  </a:lnTo>
                  <a:lnTo>
                    <a:pt x="1659918" y="360146"/>
                  </a:lnTo>
                  <a:lnTo>
                    <a:pt x="1681935" y="360146"/>
                  </a:lnTo>
                  <a:lnTo>
                    <a:pt x="1671053" y="326461"/>
                  </a:lnTo>
                  <a:close/>
                </a:path>
                <a:path w="3646170" h="895350">
                  <a:moveTo>
                    <a:pt x="1715075" y="326461"/>
                  </a:moveTo>
                  <a:lnTo>
                    <a:pt x="1693059" y="326461"/>
                  </a:lnTo>
                  <a:lnTo>
                    <a:pt x="1703389" y="358397"/>
                  </a:lnTo>
                  <a:lnTo>
                    <a:pt x="1725398" y="358397"/>
                  </a:lnTo>
                  <a:lnTo>
                    <a:pt x="1715075" y="326461"/>
                  </a:lnTo>
                  <a:close/>
                </a:path>
                <a:path w="3646170" h="895350">
                  <a:moveTo>
                    <a:pt x="1759100" y="326461"/>
                  </a:moveTo>
                  <a:lnTo>
                    <a:pt x="1737092" y="326461"/>
                  </a:lnTo>
                  <a:lnTo>
                    <a:pt x="1743252" y="345518"/>
                  </a:lnTo>
                  <a:lnTo>
                    <a:pt x="1765260" y="345518"/>
                  </a:lnTo>
                  <a:lnTo>
                    <a:pt x="1759100" y="326461"/>
                  </a:lnTo>
                  <a:close/>
                </a:path>
                <a:path w="3646170" h="895350">
                  <a:moveTo>
                    <a:pt x="1803129" y="326461"/>
                  </a:moveTo>
                  <a:lnTo>
                    <a:pt x="1781118" y="326461"/>
                  </a:lnTo>
                  <a:lnTo>
                    <a:pt x="1783112" y="332628"/>
                  </a:lnTo>
                  <a:lnTo>
                    <a:pt x="1805123" y="332628"/>
                  </a:lnTo>
                  <a:lnTo>
                    <a:pt x="1803129" y="326461"/>
                  </a:lnTo>
                  <a:close/>
                </a:path>
                <a:path w="3646170" h="895350">
                  <a:moveTo>
                    <a:pt x="1603967" y="323236"/>
                  </a:moveTo>
                  <a:lnTo>
                    <a:pt x="1593988" y="326461"/>
                  </a:lnTo>
                  <a:lnTo>
                    <a:pt x="1605009" y="326461"/>
                  </a:lnTo>
                  <a:lnTo>
                    <a:pt x="1603967" y="323236"/>
                  </a:lnTo>
                  <a:close/>
                </a:path>
                <a:path w="3646170" h="895350">
                  <a:moveTo>
                    <a:pt x="1643829" y="310357"/>
                  </a:moveTo>
                  <a:lnTo>
                    <a:pt x="1623893" y="316796"/>
                  </a:lnTo>
                  <a:lnTo>
                    <a:pt x="1627017" y="326461"/>
                  </a:lnTo>
                  <a:lnTo>
                    <a:pt x="1649033" y="326461"/>
                  </a:lnTo>
                  <a:lnTo>
                    <a:pt x="1643829" y="310357"/>
                  </a:lnTo>
                  <a:close/>
                </a:path>
                <a:path w="3646170" h="895350">
                  <a:moveTo>
                    <a:pt x="1683682" y="297467"/>
                  </a:moveTo>
                  <a:lnTo>
                    <a:pt x="1663766" y="303906"/>
                  </a:lnTo>
                  <a:lnTo>
                    <a:pt x="1671053" y="326461"/>
                  </a:lnTo>
                  <a:lnTo>
                    <a:pt x="1693059" y="326461"/>
                  </a:lnTo>
                  <a:lnTo>
                    <a:pt x="1683682" y="297467"/>
                  </a:lnTo>
                  <a:close/>
                </a:path>
                <a:path w="3646170" h="895350">
                  <a:moveTo>
                    <a:pt x="1723555" y="284588"/>
                  </a:moveTo>
                  <a:lnTo>
                    <a:pt x="1703618" y="291017"/>
                  </a:lnTo>
                  <a:lnTo>
                    <a:pt x="1715075" y="326461"/>
                  </a:lnTo>
                  <a:lnTo>
                    <a:pt x="1737092" y="326461"/>
                  </a:lnTo>
                  <a:lnTo>
                    <a:pt x="1723555" y="284588"/>
                  </a:lnTo>
                  <a:close/>
                </a:path>
                <a:path w="3646170" h="895350">
                  <a:moveTo>
                    <a:pt x="1763417" y="271698"/>
                  </a:moveTo>
                  <a:lnTo>
                    <a:pt x="1743481" y="278138"/>
                  </a:lnTo>
                  <a:lnTo>
                    <a:pt x="1759100" y="326461"/>
                  </a:lnTo>
                  <a:lnTo>
                    <a:pt x="1781118" y="326461"/>
                  </a:lnTo>
                  <a:lnTo>
                    <a:pt x="1763417" y="271698"/>
                  </a:lnTo>
                  <a:close/>
                </a:path>
                <a:path w="3646170" h="895350">
                  <a:moveTo>
                    <a:pt x="1793312" y="262033"/>
                  </a:moveTo>
                  <a:lnTo>
                    <a:pt x="1783343" y="265258"/>
                  </a:lnTo>
                  <a:lnTo>
                    <a:pt x="1803129" y="326461"/>
                  </a:lnTo>
                  <a:lnTo>
                    <a:pt x="1814140" y="326461"/>
                  </a:lnTo>
                  <a:lnTo>
                    <a:pt x="1793312" y="262033"/>
                  </a:lnTo>
                  <a:close/>
                </a:path>
                <a:path w="3646170" h="895350">
                  <a:moveTo>
                    <a:pt x="1810182" y="295729"/>
                  </a:moveTo>
                  <a:lnTo>
                    <a:pt x="1804205" y="295729"/>
                  </a:lnTo>
                  <a:lnTo>
                    <a:pt x="1814140" y="326461"/>
                  </a:lnTo>
                  <a:lnTo>
                    <a:pt x="1814829" y="326461"/>
                  </a:lnTo>
                  <a:lnTo>
                    <a:pt x="1810182" y="295729"/>
                  </a:lnTo>
                  <a:close/>
                </a:path>
                <a:path w="3646170" h="895350">
                  <a:moveTo>
                    <a:pt x="1804683" y="259363"/>
                  </a:moveTo>
                  <a:lnTo>
                    <a:pt x="1800903" y="259929"/>
                  </a:lnTo>
                  <a:lnTo>
                    <a:pt x="1797102" y="260808"/>
                  </a:lnTo>
                  <a:lnTo>
                    <a:pt x="1793312" y="262033"/>
                  </a:lnTo>
                  <a:lnTo>
                    <a:pt x="1805087" y="262033"/>
                  </a:lnTo>
                  <a:lnTo>
                    <a:pt x="1804683" y="259363"/>
                  </a:lnTo>
                  <a:close/>
                </a:path>
                <a:path w="3646170" h="895350">
                  <a:moveTo>
                    <a:pt x="1838575" y="295519"/>
                  </a:moveTo>
                  <a:lnTo>
                    <a:pt x="1827608" y="295519"/>
                  </a:lnTo>
                  <a:lnTo>
                    <a:pt x="1818473" y="329717"/>
                  </a:lnTo>
                  <a:lnTo>
                    <a:pt x="1822400" y="330764"/>
                  </a:lnTo>
                  <a:lnTo>
                    <a:pt x="1826483" y="331749"/>
                  </a:lnTo>
                  <a:lnTo>
                    <a:pt x="1830714" y="332639"/>
                  </a:lnTo>
                  <a:lnTo>
                    <a:pt x="1838575" y="295519"/>
                  </a:lnTo>
                  <a:close/>
                </a:path>
                <a:path w="3646170" h="895350">
                  <a:moveTo>
                    <a:pt x="1826620" y="259269"/>
                  </a:moveTo>
                  <a:lnTo>
                    <a:pt x="1816976" y="329414"/>
                  </a:lnTo>
                  <a:lnTo>
                    <a:pt x="1817918" y="329571"/>
                  </a:lnTo>
                  <a:lnTo>
                    <a:pt x="1818473" y="329717"/>
                  </a:lnTo>
                  <a:lnTo>
                    <a:pt x="1836745" y="261311"/>
                  </a:lnTo>
                  <a:lnTo>
                    <a:pt x="1833478" y="260442"/>
                  </a:lnTo>
                  <a:lnTo>
                    <a:pt x="1830096" y="259740"/>
                  </a:lnTo>
                  <a:lnTo>
                    <a:pt x="1826620" y="259269"/>
                  </a:lnTo>
                  <a:close/>
                </a:path>
                <a:path w="3646170" h="895350">
                  <a:moveTo>
                    <a:pt x="1532084" y="357298"/>
                  </a:moveTo>
                  <a:lnTo>
                    <a:pt x="1527993" y="357298"/>
                  </a:lnTo>
                  <a:lnTo>
                    <a:pt x="1522964" y="396752"/>
                  </a:lnTo>
                  <a:lnTo>
                    <a:pt x="1525969" y="397129"/>
                  </a:lnTo>
                  <a:lnTo>
                    <a:pt x="1529027" y="397328"/>
                  </a:lnTo>
                  <a:lnTo>
                    <a:pt x="1532084" y="397328"/>
                  </a:lnTo>
                  <a:lnTo>
                    <a:pt x="1532084" y="357298"/>
                  </a:lnTo>
                  <a:close/>
                </a:path>
                <a:path w="3646170" h="895350">
                  <a:moveTo>
                    <a:pt x="1547466" y="357298"/>
                  </a:moveTo>
                  <a:lnTo>
                    <a:pt x="1532084" y="357298"/>
                  </a:lnTo>
                  <a:lnTo>
                    <a:pt x="1532084" y="397328"/>
                  </a:lnTo>
                  <a:lnTo>
                    <a:pt x="1547466" y="397328"/>
                  </a:lnTo>
                  <a:lnTo>
                    <a:pt x="1547466" y="357298"/>
                  </a:lnTo>
                  <a:close/>
                </a:path>
                <a:path w="3646170" h="895350">
                  <a:moveTo>
                    <a:pt x="1519252" y="357298"/>
                  </a:moveTo>
                  <a:lnTo>
                    <a:pt x="1514249" y="357298"/>
                  </a:lnTo>
                  <a:lnTo>
                    <a:pt x="1497028" y="388229"/>
                  </a:lnTo>
                  <a:lnTo>
                    <a:pt x="1499708" y="389715"/>
                  </a:lnTo>
                  <a:lnTo>
                    <a:pt x="1502462" y="391035"/>
                  </a:lnTo>
                  <a:lnTo>
                    <a:pt x="1505289" y="392166"/>
                  </a:lnTo>
                  <a:lnTo>
                    <a:pt x="1519252" y="357298"/>
                  </a:lnTo>
                  <a:close/>
                </a:path>
                <a:path w="3646170" h="895350">
                  <a:moveTo>
                    <a:pt x="1524871" y="338220"/>
                  </a:moveTo>
                  <a:lnTo>
                    <a:pt x="1513647" y="338220"/>
                  </a:lnTo>
                  <a:lnTo>
                    <a:pt x="1488473" y="383454"/>
                  </a:lnTo>
                  <a:lnTo>
                    <a:pt x="1497028" y="388229"/>
                  </a:lnTo>
                  <a:lnTo>
                    <a:pt x="1524871" y="338220"/>
                  </a:lnTo>
                  <a:close/>
                </a:path>
                <a:path w="3646170" h="895350">
                  <a:moveTo>
                    <a:pt x="1491218" y="338220"/>
                  </a:moveTo>
                  <a:lnTo>
                    <a:pt x="1480002" y="338220"/>
                  </a:lnTo>
                  <a:lnTo>
                    <a:pt x="1462777" y="369161"/>
                  </a:lnTo>
                  <a:lnTo>
                    <a:pt x="1471332" y="373936"/>
                  </a:lnTo>
                  <a:lnTo>
                    <a:pt x="1491218" y="338220"/>
                  </a:lnTo>
                  <a:close/>
                </a:path>
                <a:path w="3646170" h="895350">
                  <a:moveTo>
                    <a:pt x="1478295" y="300022"/>
                  </a:moveTo>
                  <a:lnTo>
                    <a:pt x="1462453" y="369035"/>
                  </a:lnTo>
                  <a:lnTo>
                    <a:pt x="1462662" y="369098"/>
                  </a:lnTo>
                  <a:lnTo>
                    <a:pt x="1480002" y="338220"/>
                  </a:lnTo>
                  <a:lnTo>
                    <a:pt x="1497216" y="307299"/>
                  </a:lnTo>
                  <a:lnTo>
                    <a:pt x="1491206" y="303938"/>
                  </a:lnTo>
                  <a:lnTo>
                    <a:pt x="1484829" y="301519"/>
                  </a:lnTo>
                  <a:lnTo>
                    <a:pt x="1478295" y="300022"/>
                  </a:lnTo>
                  <a:close/>
                </a:path>
                <a:path w="3646170" h="895350">
                  <a:moveTo>
                    <a:pt x="1531917" y="326513"/>
                  </a:moveTo>
                  <a:lnTo>
                    <a:pt x="1531575" y="326524"/>
                  </a:lnTo>
                  <a:lnTo>
                    <a:pt x="1519252" y="357298"/>
                  </a:lnTo>
                  <a:lnTo>
                    <a:pt x="1527993" y="357298"/>
                  </a:lnTo>
                  <a:lnTo>
                    <a:pt x="1531917" y="326513"/>
                  </a:lnTo>
                  <a:close/>
                </a:path>
                <a:path w="3646170" h="895350">
                  <a:moveTo>
                    <a:pt x="1522901" y="321592"/>
                  </a:moveTo>
                  <a:lnTo>
                    <a:pt x="1500476" y="321592"/>
                  </a:lnTo>
                  <a:lnTo>
                    <a:pt x="1491218" y="338220"/>
                  </a:lnTo>
                  <a:lnTo>
                    <a:pt x="1513647" y="338220"/>
                  </a:lnTo>
                  <a:lnTo>
                    <a:pt x="1522901" y="321592"/>
                  </a:lnTo>
                  <a:close/>
                </a:path>
                <a:path w="3646170" h="895350">
                  <a:moveTo>
                    <a:pt x="1531477" y="326356"/>
                  </a:moveTo>
                  <a:lnTo>
                    <a:pt x="1524873" y="338220"/>
                  </a:lnTo>
                  <a:lnTo>
                    <a:pt x="1526892" y="338220"/>
                  </a:lnTo>
                  <a:lnTo>
                    <a:pt x="1531613" y="326429"/>
                  </a:lnTo>
                  <a:lnTo>
                    <a:pt x="1531477" y="326356"/>
                  </a:lnTo>
                  <a:close/>
                </a:path>
                <a:path w="3646170" h="895350">
                  <a:moveTo>
                    <a:pt x="1531969" y="326513"/>
                  </a:moveTo>
                  <a:lnTo>
                    <a:pt x="1530424" y="338220"/>
                  </a:lnTo>
                  <a:lnTo>
                    <a:pt x="1532084" y="338220"/>
                  </a:lnTo>
                  <a:lnTo>
                    <a:pt x="1531969" y="326513"/>
                  </a:lnTo>
                  <a:close/>
                </a:path>
                <a:path w="3646170" h="895350">
                  <a:moveTo>
                    <a:pt x="1547466" y="326524"/>
                  </a:moveTo>
                  <a:lnTo>
                    <a:pt x="1532084" y="326524"/>
                  </a:lnTo>
                  <a:lnTo>
                    <a:pt x="1532084" y="338220"/>
                  </a:lnTo>
                  <a:lnTo>
                    <a:pt x="1547466" y="338220"/>
                  </a:lnTo>
                  <a:lnTo>
                    <a:pt x="1547466" y="326524"/>
                  </a:lnTo>
                  <a:close/>
                </a:path>
                <a:path w="3646170" h="895350">
                  <a:moveTo>
                    <a:pt x="1399051" y="326524"/>
                  </a:moveTo>
                  <a:lnTo>
                    <a:pt x="1384842" y="326524"/>
                  </a:lnTo>
                  <a:lnTo>
                    <a:pt x="1384842" y="397328"/>
                  </a:lnTo>
                  <a:lnTo>
                    <a:pt x="1399051" y="397328"/>
                  </a:lnTo>
                  <a:lnTo>
                    <a:pt x="1399051" y="326524"/>
                  </a:lnTo>
                  <a:close/>
                </a:path>
                <a:path w="3646170" h="895350">
                  <a:moveTo>
                    <a:pt x="1399250" y="326503"/>
                  </a:moveTo>
                  <a:lnTo>
                    <a:pt x="1399051" y="397328"/>
                  </a:lnTo>
                  <a:lnTo>
                    <a:pt x="1402811" y="397328"/>
                  </a:lnTo>
                  <a:lnTo>
                    <a:pt x="1406528" y="397035"/>
                  </a:lnTo>
                  <a:lnTo>
                    <a:pt x="1410203" y="396459"/>
                  </a:lnTo>
                  <a:lnTo>
                    <a:pt x="1399250" y="326503"/>
                  </a:lnTo>
                  <a:close/>
                </a:path>
                <a:path w="3646170" h="895350">
                  <a:moveTo>
                    <a:pt x="1399795" y="326283"/>
                  </a:moveTo>
                  <a:lnTo>
                    <a:pt x="1399691" y="326524"/>
                  </a:lnTo>
                  <a:lnTo>
                    <a:pt x="1431427" y="389653"/>
                  </a:lnTo>
                  <a:lnTo>
                    <a:pt x="1434747" y="387977"/>
                  </a:lnTo>
                  <a:lnTo>
                    <a:pt x="1437951" y="386051"/>
                  </a:lnTo>
                  <a:lnTo>
                    <a:pt x="1440998" y="383862"/>
                  </a:lnTo>
                  <a:lnTo>
                    <a:pt x="1420391" y="355078"/>
                  </a:lnTo>
                  <a:lnTo>
                    <a:pt x="1399795" y="326283"/>
                  </a:lnTo>
                  <a:close/>
                </a:path>
                <a:path w="3646170" h="895350">
                  <a:moveTo>
                    <a:pt x="1420400" y="355078"/>
                  </a:moveTo>
                  <a:lnTo>
                    <a:pt x="1440998" y="383862"/>
                  </a:lnTo>
                  <a:lnTo>
                    <a:pt x="1420400" y="355078"/>
                  </a:lnTo>
                  <a:close/>
                </a:path>
                <a:path w="3646170" h="895350">
                  <a:moveTo>
                    <a:pt x="1404894" y="322628"/>
                  </a:moveTo>
                  <a:lnTo>
                    <a:pt x="1399795" y="326283"/>
                  </a:lnTo>
                  <a:lnTo>
                    <a:pt x="1440998" y="383862"/>
                  </a:lnTo>
                  <a:lnTo>
                    <a:pt x="1446097" y="380208"/>
                  </a:lnTo>
                  <a:lnTo>
                    <a:pt x="1404894" y="322628"/>
                  </a:lnTo>
                  <a:close/>
                </a:path>
                <a:path w="3646170" h="895350">
                  <a:moveTo>
                    <a:pt x="1443577" y="355078"/>
                  </a:moveTo>
                  <a:lnTo>
                    <a:pt x="1428114" y="355078"/>
                  </a:lnTo>
                  <a:lnTo>
                    <a:pt x="1440867" y="372899"/>
                  </a:lnTo>
                  <a:lnTo>
                    <a:pt x="1456327" y="372899"/>
                  </a:lnTo>
                  <a:lnTo>
                    <a:pt x="1443577" y="355078"/>
                  </a:lnTo>
                  <a:close/>
                </a:path>
                <a:path w="3646170" h="895350">
                  <a:moveTo>
                    <a:pt x="1420224" y="311665"/>
                  </a:moveTo>
                  <a:lnTo>
                    <a:pt x="1415124" y="315309"/>
                  </a:lnTo>
                  <a:lnTo>
                    <a:pt x="1456327" y="372899"/>
                  </a:lnTo>
                  <a:lnTo>
                    <a:pt x="1461437" y="369245"/>
                  </a:lnTo>
                  <a:lnTo>
                    <a:pt x="1420224" y="311665"/>
                  </a:lnTo>
                  <a:close/>
                </a:path>
                <a:path w="3646170" h="895350">
                  <a:moveTo>
                    <a:pt x="1451657" y="340450"/>
                  </a:moveTo>
                  <a:lnTo>
                    <a:pt x="1440830" y="340450"/>
                  </a:lnTo>
                  <a:lnTo>
                    <a:pt x="1461437" y="369245"/>
                  </a:lnTo>
                  <a:lnTo>
                    <a:pt x="1461741" y="369077"/>
                  </a:lnTo>
                  <a:lnTo>
                    <a:pt x="1451657" y="340450"/>
                  </a:lnTo>
                  <a:close/>
                </a:path>
                <a:path w="3646170" h="895350">
                  <a:moveTo>
                    <a:pt x="1438213" y="302283"/>
                  </a:moveTo>
                  <a:lnTo>
                    <a:pt x="1431888" y="304524"/>
                  </a:lnTo>
                  <a:lnTo>
                    <a:pt x="1425826" y="307645"/>
                  </a:lnTo>
                  <a:lnTo>
                    <a:pt x="1420224" y="311665"/>
                  </a:lnTo>
                  <a:lnTo>
                    <a:pt x="1461437" y="369245"/>
                  </a:lnTo>
                  <a:lnTo>
                    <a:pt x="1440830" y="340450"/>
                  </a:lnTo>
                  <a:lnTo>
                    <a:pt x="1451657" y="340450"/>
                  </a:lnTo>
                  <a:lnTo>
                    <a:pt x="1438213" y="302283"/>
                  </a:lnTo>
                  <a:close/>
                </a:path>
                <a:path w="3646170" h="895350">
                  <a:moveTo>
                    <a:pt x="978499" y="547794"/>
                  </a:moveTo>
                  <a:lnTo>
                    <a:pt x="978289" y="547920"/>
                  </a:lnTo>
                  <a:lnTo>
                    <a:pt x="1004184" y="613813"/>
                  </a:lnTo>
                  <a:lnTo>
                    <a:pt x="1008582" y="612086"/>
                  </a:lnTo>
                  <a:lnTo>
                    <a:pt x="1012833" y="609929"/>
                  </a:lnTo>
                  <a:lnTo>
                    <a:pt x="1016854" y="607321"/>
                  </a:lnTo>
                  <a:lnTo>
                    <a:pt x="978499" y="547794"/>
                  </a:lnTo>
                  <a:close/>
                </a:path>
                <a:path w="3646170" h="895350">
                  <a:moveTo>
                    <a:pt x="1012181" y="577563"/>
                  </a:moveTo>
                  <a:lnTo>
                    <a:pt x="997681" y="577563"/>
                  </a:lnTo>
                  <a:lnTo>
                    <a:pt x="1016854" y="607321"/>
                  </a:lnTo>
                  <a:lnTo>
                    <a:pt x="1027105" y="600725"/>
                  </a:lnTo>
                  <a:lnTo>
                    <a:pt x="1012181" y="577563"/>
                  </a:lnTo>
                  <a:close/>
                </a:path>
                <a:path w="3646170" h="895350">
                  <a:moveTo>
                    <a:pt x="988750" y="541198"/>
                  </a:moveTo>
                  <a:lnTo>
                    <a:pt x="978499" y="547794"/>
                  </a:lnTo>
                  <a:lnTo>
                    <a:pt x="1016854" y="607321"/>
                  </a:lnTo>
                  <a:lnTo>
                    <a:pt x="997681" y="577563"/>
                  </a:lnTo>
                  <a:lnTo>
                    <a:pt x="1012181" y="577563"/>
                  </a:lnTo>
                  <a:lnTo>
                    <a:pt x="988750" y="541198"/>
                  </a:lnTo>
                  <a:close/>
                </a:path>
                <a:path w="3646170" h="895350">
                  <a:moveTo>
                    <a:pt x="1041163" y="577563"/>
                  </a:moveTo>
                  <a:lnTo>
                    <a:pt x="1012181" y="577563"/>
                  </a:lnTo>
                  <a:lnTo>
                    <a:pt x="1018604" y="587531"/>
                  </a:lnTo>
                  <a:lnTo>
                    <a:pt x="1047586" y="587531"/>
                  </a:lnTo>
                  <a:lnTo>
                    <a:pt x="1041163" y="577563"/>
                  </a:lnTo>
                  <a:close/>
                </a:path>
                <a:path w="3646170" h="895350">
                  <a:moveTo>
                    <a:pt x="1029722" y="514811"/>
                  </a:moveTo>
                  <a:lnTo>
                    <a:pt x="1009231" y="528004"/>
                  </a:lnTo>
                  <a:lnTo>
                    <a:pt x="1047586" y="587531"/>
                  </a:lnTo>
                  <a:lnTo>
                    <a:pt x="1068067" y="574338"/>
                  </a:lnTo>
                  <a:lnTo>
                    <a:pt x="1029722" y="514811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50214" y="501618"/>
                  </a:lnTo>
                  <a:lnTo>
                    <a:pt x="1088548" y="561145"/>
                  </a:lnTo>
                  <a:lnTo>
                    <a:pt x="1098799" y="554548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81645" y="524769"/>
                  </a:moveTo>
                  <a:lnTo>
                    <a:pt x="1079620" y="524769"/>
                  </a:lnTo>
                  <a:lnTo>
                    <a:pt x="1098799" y="554548"/>
                  </a:lnTo>
                  <a:lnTo>
                    <a:pt x="1081645" y="524769"/>
                  </a:lnTo>
                  <a:close/>
                </a:path>
                <a:path w="3646170" h="895350">
                  <a:moveTo>
                    <a:pt x="1087131" y="524769"/>
                  </a:moveTo>
                  <a:lnTo>
                    <a:pt x="1085381" y="524769"/>
                  </a:lnTo>
                  <a:lnTo>
                    <a:pt x="1098956" y="554454"/>
                  </a:lnTo>
                  <a:lnTo>
                    <a:pt x="1087131" y="524769"/>
                  </a:lnTo>
                  <a:close/>
                </a:path>
                <a:path w="3646170" h="895350">
                  <a:moveTo>
                    <a:pt x="1099647" y="524769"/>
                  </a:moveTo>
                  <a:lnTo>
                    <a:pt x="1087131" y="524769"/>
                  </a:lnTo>
                  <a:lnTo>
                    <a:pt x="1099019" y="554422"/>
                  </a:lnTo>
                  <a:lnTo>
                    <a:pt x="1109804" y="550108"/>
                  </a:lnTo>
                  <a:lnTo>
                    <a:pt x="1099647" y="524769"/>
                  </a:lnTo>
                  <a:close/>
                </a:path>
                <a:path w="3646170" h="895350">
                  <a:moveTo>
                    <a:pt x="1149717" y="524769"/>
                  </a:moveTo>
                  <a:lnTo>
                    <a:pt x="1124675" y="524769"/>
                  </a:lnTo>
                  <a:lnTo>
                    <a:pt x="1131363" y="541459"/>
                  </a:lnTo>
                  <a:lnTo>
                    <a:pt x="1152944" y="532821"/>
                  </a:lnTo>
                  <a:lnTo>
                    <a:pt x="1149717" y="524769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79620" y="524769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71772" y="495011"/>
                  </a:moveTo>
                  <a:lnTo>
                    <a:pt x="1064432" y="495011"/>
                  </a:lnTo>
                  <a:lnTo>
                    <a:pt x="1081645" y="524769"/>
                  </a:lnTo>
                  <a:lnTo>
                    <a:pt x="1085381" y="524769"/>
                  </a:lnTo>
                  <a:lnTo>
                    <a:pt x="1071772" y="495011"/>
                  </a:lnTo>
                  <a:close/>
                </a:path>
                <a:path w="3646170" h="895350">
                  <a:moveTo>
                    <a:pt x="1110224" y="488707"/>
                  </a:moveTo>
                  <a:lnTo>
                    <a:pt x="1085192" y="488707"/>
                  </a:lnTo>
                  <a:lnTo>
                    <a:pt x="1099647" y="524769"/>
                  </a:lnTo>
                  <a:lnTo>
                    <a:pt x="1124675" y="524769"/>
                  </a:lnTo>
                  <a:lnTo>
                    <a:pt x="1110224" y="488707"/>
                  </a:lnTo>
                  <a:close/>
                </a:path>
                <a:path w="3646170" h="895350">
                  <a:moveTo>
                    <a:pt x="1160301" y="488707"/>
                  </a:moveTo>
                  <a:lnTo>
                    <a:pt x="1135265" y="488707"/>
                  </a:lnTo>
                  <a:lnTo>
                    <a:pt x="1149478" y="524172"/>
                  </a:lnTo>
                  <a:lnTo>
                    <a:pt x="1174514" y="524172"/>
                  </a:lnTo>
                  <a:lnTo>
                    <a:pt x="1160301" y="488707"/>
                  </a:lnTo>
                  <a:close/>
                </a:path>
                <a:path w="3646170" h="895350">
                  <a:moveTo>
                    <a:pt x="1075201" y="495011"/>
                  </a:moveTo>
                  <a:lnTo>
                    <a:pt x="1085846" y="521575"/>
                  </a:lnTo>
                  <a:lnTo>
                    <a:pt x="1075201" y="495011"/>
                  </a:lnTo>
                  <a:close/>
                </a:path>
                <a:path w="3646170" h="895350">
                  <a:moveTo>
                    <a:pt x="1087719" y="495011"/>
                  </a:moveTo>
                  <a:lnTo>
                    <a:pt x="1075201" y="495011"/>
                  </a:lnTo>
                  <a:lnTo>
                    <a:pt x="1085851" y="521575"/>
                  </a:lnTo>
                  <a:lnTo>
                    <a:pt x="1098367" y="521575"/>
                  </a:lnTo>
                  <a:lnTo>
                    <a:pt x="1087719" y="495011"/>
                  </a:lnTo>
                  <a:close/>
                </a:path>
                <a:path w="3646170" h="895350">
                  <a:moveTo>
                    <a:pt x="1137791" y="495011"/>
                  </a:moveTo>
                  <a:lnTo>
                    <a:pt x="1112750" y="495011"/>
                  </a:lnTo>
                  <a:lnTo>
                    <a:pt x="1123395" y="521575"/>
                  </a:lnTo>
                  <a:lnTo>
                    <a:pt x="1148437" y="521575"/>
                  </a:lnTo>
                  <a:lnTo>
                    <a:pt x="1137791" y="495011"/>
                  </a:lnTo>
                  <a:close/>
                </a:path>
                <a:path w="3646170" h="895350">
                  <a:moveTo>
                    <a:pt x="1187859" y="495011"/>
                  </a:moveTo>
                  <a:lnTo>
                    <a:pt x="1162827" y="495011"/>
                  </a:lnTo>
                  <a:lnTo>
                    <a:pt x="1173473" y="521575"/>
                  </a:lnTo>
                  <a:lnTo>
                    <a:pt x="1180998" y="521575"/>
                  </a:lnTo>
                  <a:lnTo>
                    <a:pt x="1196084" y="515534"/>
                  </a:lnTo>
                  <a:lnTo>
                    <a:pt x="1187859" y="495011"/>
                  </a:lnTo>
                  <a:close/>
                </a:path>
                <a:path w="3646170" h="895350">
                  <a:moveTo>
                    <a:pt x="1210372" y="488707"/>
                  </a:moveTo>
                  <a:lnTo>
                    <a:pt x="1185333" y="488707"/>
                  </a:lnTo>
                  <a:lnTo>
                    <a:pt x="1192613" y="506874"/>
                  </a:lnTo>
                  <a:lnTo>
                    <a:pt x="1217654" y="506874"/>
                  </a:lnTo>
                  <a:lnTo>
                    <a:pt x="1210372" y="488707"/>
                  </a:lnTo>
                  <a:close/>
                </a:path>
                <a:path w="3646170" h="895350">
                  <a:moveTo>
                    <a:pt x="1225416" y="495011"/>
                  </a:moveTo>
                  <a:lnTo>
                    <a:pt x="1212899" y="495011"/>
                  </a:lnTo>
                  <a:lnTo>
                    <a:pt x="1217654" y="506874"/>
                  </a:lnTo>
                  <a:lnTo>
                    <a:pt x="1228439" y="502550"/>
                  </a:lnTo>
                  <a:lnTo>
                    <a:pt x="1225416" y="495011"/>
                  </a:lnTo>
                  <a:close/>
                </a:path>
                <a:path w="3646170" h="895350">
                  <a:moveTo>
                    <a:pt x="1063397" y="493220"/>
                  </a:moveTo>
                  <a:lnTo>
                    <a:pt x="1062402" y="493786"/>
                  </a:lnTo>
                  <a:lnTo>
                    <a:pt x="1060454" y="495011"/>
                  </a:lnTo>
                  <a:lnTo>
                    <a:pt x="1064432" y="495011"/>
                  </a:lnTo>
                  <a:lnTo>
                    <a:pt x="1063397" y="493220"/>
                  </a:lnTo>
                  <a:close/>
                </a:path>
                <a:path w="3646170" h="895350">
                  <a:moveTo>
                    <a:pt x="1072674" y="488707"/>
                  </a:moveTo>
                  <a:lnTo>
                    <a:pt x="1071606" y="489126"/>
                  </a:lnTo>
                  <a:lnTo>
                    <a:pt x="1070548" y="489587"/>
                  </a:lnTo>
                  <a:lnTo>
                    <a:pt x="1069512" y="490068"/>
                  </a:lnTo>
                  <a:lnTo>
                    <a:pt x="1071772" y="495011"/>
                  </a:lnTo>
                  <a:lnTo>
                    <a:pt x="1075200" y="495011"/>
                  </a:lnTo>
                  <a:lnTo>
                    <a:pt x="1072674" y="488707"/>
                  </a:lnTo>
                  <a:close/>
                </a:path>
                <a:path w="3646170" h="895350">
                  <a:moveTo>
                    <a:pt x="1215271" y="469702"/>
                  </a:moveTo>
                  <a:lnTo>
                    <a:pt x="1225416" y="495011"/>
                  </a:lnTo>
                  <a:lnTo>
                    <a:pt x="1215271" y="469702"/>
                  </a:lnTo>
                  <a:close/>
                </a:path>
                <a:path w="3646170" h="895350">
                  <a:moveTo>
                    <a:pt x="1202220" y="436782"/>
                  </a:moveTo>
                  <a:lnTo>
                    <a:pt x="1225417" y="495011"/>
                  </a:lnTo>
                  <a:lnTo>
                    <a:pt x="1232714" y="495011"/>
                  </a:lnTo>
                  <a:lnTo>
                    <a:pt x="1202220" y="436782"/>
                  </a:lnTo>
                  <a:close/>
                </a:path>
                <a:path w="3646170" h="895350">
                  <a:moveTo>
                    <a:pt x="1202523" y="436552"/>
                  </a:moveTo>
                  <a:lnTo>
                    <a:pt x="1202539" y="436782"/>
                  </a:lnTo>
                  <a:lnTo>
                    <a:pt x="1247234" y="491471"/>
                  </a:lnTo>
                  <a:lnTo>
                    <a:pt x="1249119" y="489932"/>
                  </a:lnTo>
                  <a:lnTo>
                    <a:pt x="1250909" y="488288"/>
                  </a:lnTo>
                  <a:lnTo>
                    <a:pt x="1252637" y="486571"/>
                  </a:lnTo>
                  <a:lnTo>
                    <a:pt x="1227580" y="461567"/>
                  </a:lnTo>
                  <a:lnTo>
                    <a:pt x="1202523" y="436552"/>
                  </a:lnTo>
                  <a:close/>
                </a:path>
                <a:path w="3646170" h="895350">
                  <a:moveTo>
                    <a:pt x="1083459" y="484383"/>
                  </a:moveTo>
                  <a:lnTo>
                    <a:pt x="1072674" y="488707"/>
                  </a:lnTo>
                  <a:lnTo>
                    <a:pt x="1085192" y="488707"/>
                  </a:lnTo>
                  <a:lnTo>
                    <a:pt x="1083459" y="484383"/>
                  </a:lnTo>
                  <a:close/>
                </a:path>
                <a:path w="3646170" h="895350">
                  <a:moveTo>
                    <a:pt x="1126599" y="467085"/>
                  </a:moveTo>
                  <a:lnTo>
                    <a:pt x="1105029" y="475744"/>
                  </a:lnTo>
                  <a:lnTo>
                    <a:pt x="1110224" y="488707"/>
                  </a:lnTo>
                  <a:lnTo>
                    <a:pt x="1135265" y="488707"/>
                  </a:lnTo>
                  <a:lnTo>
                    <a:pt x="1126599" y="467085"/>
                  </a:lnTo>
                  <a:close/>
                </a:path>
                <a:path w="3646170" h="895350">
                  <a:moveTo>
                    <a:pt x="1169739" y="449797"/>
                  </a:moveTo>
                  <a:lnTo>
                    <a:pt x="1148169" y="458436"/>
                  </a:lnTo>
                  <a:lnTo>
                    <a:pt x="1160301" y="488707"/>
                  </a:lnTo>
                  <a:lnTo>
                    <a:pt x="1185333" y="488707"/>
                  </a:lnTo>
                  <a:lnTo>
                    <a:pt x="1169739" y="449797"/>
                  </a:lnTo>
                  <a:close/>
                </a:path>
                <a:path w="3646170" h="895350">
                  <a:moveTo>
                    <a:pt x="1202094" y="436834"/>
                  </a:moveTo>
                  <a:lnTo>
                    <a:pt x="1191309" y="441148"/>
                  </a:lnTo>
                  <a:lnTo>
                    <a:pt x="1210372" y="488707"/>
                  </a:lnTo>
                  <a:lnTo>
                    <a:pt x="1222888" y="488707"/>
                  </a:lnTo>
                  <a:lnTo>
                    <a:pt x="1215266" y="469702"/>
                  </a:lnTo>
                  <a:lnTo>
                    <a:pt x="1202094" y="436834"/>
                  </a:lnTo>
                  <a:close/>
                </a:path>
                <a:path w="3646170" h="895350">
                  <a:moveTo>
                    <a:pt x="1229443" y="469702"/>
                  </a:moveTo>
                  <a:lnTo>
                    <a:pt x="1219460" y="469702"/>
                  </a:lnTo>
                  <a:lnTo>
                    <a:pt x="1229413" y="488707"/>
                  </a:lnTo>
                  <a:lnTo>
                    <a:pt x="1244975" y="488707"/>
                  </a:lnTo>
                  <a:lnTo>
                    <a:pt x="1229443" y="469702"/>
                  </a:lnTo>
                  <a:close/>
                </a:path>
                <a:path w="3646170" h="895350">
                  <a:moveTo>
                    <a:pt x="1252637" y="486571"/>
                  </a:moveTo>
                  <a:close/>
                </a:path>
                <a:path w="3646170" h="895350">
                  <a:moveTo>
                    <a:pt x="1227585" y="461567"/>
                  </a:moveTo>
                  <a:lnTo>
                    <a:pt x="1252637" y="486571"/>
                  </a:lnTo>
                  <a:lnTo>
                    <a:pt x="1227585" y="461567"/>
                  </a:lnTo>
                  <a:close/>
                </a:path>
                <a:path w="3646170" h="895350">
                  <a:moveTo>
                    <a:pt x="1209916" y="429149"/>
                  </a:moveTo>
                  <a:lnTo>
                    <a:pt x="1202523" y="436552"/>
                  </a:lnTo>
                  <a:lnTo>
                    <a:pt x="1252637" y="486571"/>
                  </a:lnTo>
                  <a:lnTo>
                    <a:pt x="1260030" y="479168"/>
                  </a:lnTo>
                  <a:lnTo>
                    <a:pt x="1209916" y="429149"/>
                  </a:lnTo>
                  <a:close/>
                </a:path>
                <a:path w="3646170" h="895350">
                  <a:moveTo>
                    <a:pt x="1272024" y="461567"/>
                  </a:moveTo>
                  <a:lnTo>
                    <a:pt x="1242395" y="461567"/>
                  </a:lnTo>
                  <a:lnTo>
                    <a:pt x="1245185" y="464352"/>
                  </a:lnTo>
                  <a:lnTo>
                    <a:pt x="1274814" y="464352"/>
                  </a:lnTo>
                  <a:lnTo>
                    <a:pt x="1272024" y="461567"/>
                  </a:lnTo>
                  <a:close/>
                </a:path>
                <a:path w="3646170" h="895350">
                  <a:moveTo>
                    <a:pt x="1239475" y="399527"/>
                  </a:moveTo>
                  <a:lnTo>
                    <a:pt x="1224701" y="414332"/>
                  </a:lnTo>
                  <a:lnTo>
                    <a:pt x="1274814" y="464352"/>
                  </a:lnTo>
                  <a:lnTo>
                    <a:pt x="1289589" y="449536"/>
                  </a:lnTo>
                  <a:lnTo>
                    <a:pt x="1239475" y="399527"/>
                  </a:lnTo>
                  <a:close/>
                </a:path>
                <a:path w="3646170" h="895350">
                  <a:moveTo>
                    <a:pt x="1269034" y="369894"/>
                  </a:moveTo>
                  <a:lnTo>
                    <a:pt x="1254260" y="384710"/>
                  </a:lnTo>
                  <a:lnTo>
                    <a:pt x="1304374" y="434730"/>
                  </a:lnTo>
                  <a:lnTo>
                    <a:pt x="1319159" y="419913"/>
                  </a:lnTo>
                  <a:lnTo>
                    <a:pt x="1269034" y="369894"/>
                  </a:lnTo>
                  <a:close/>
                </a:path>
                <a:path w="3646170" h="895350">
                  <a:moveTo>
                    <a:pt x="1291212" y="347675"/>
                  </a:moveTo>
                  <a:lnTo>
                    <a:pt x="1283819" y="355088"/>
                  </a:lnTo>
                  <a:lnTo>
                    <a:pt x="1333944" y="405097"/>
                  </a:lnTo>
                  <a:lnTo>
                    <a:pt x="1341336" y="397694"/>
                  </a:lnTo>
                  <a:lnTo>
                    <a:pt x="1291212" y="347675"/>
                  </a:lnTo>
                  <a:close/>
                </a:path>
                <a:path w="3646170" h="895350">
                  <a:moveTo>
                    <a:pt x="1324892" y="372690"/>
                  </a:moveTo>
                  <a:lnTo>
                    <a:pt x="1316279" y="372690"/>
                  </a:lnTo>
                  <a:lnTo>
                    <a:pt x="1341336" y="397694"/>
                  </a:lnTo>
                  <a:lnTo>
                    <a:pt x="1341524" y="397548"/>
                  </a:lnTo>
                  <a:lnTo>
                    <a:pt x="1324892" y="372690"/>
                  </a:lnTo>
                  <a:close/>
                </a:path>
                <a:path w="3646170" h="895350">
                  <a:moveTo>
                    <a:pt x="1342226" y="372690"/>
                  </a:moveTo>
                  <a:lnTo>
                    <a:pt x="1337067" y="372690"/>
                  </a:lnTo>
                  <a:lnTo>
                    <a:pt x="1341975" y="397349"/>
                  </a:lnTo>
                  <a:lnTo>
                    <a:pt x="1342142" y="397328"/>
                  </a:lnTo>
                  <a:lnTo>
                    <a:pt x="1342226" y="372690"/>
                  </a:lnTo>
                  <a:close/>
                </a:path>
                <a:path w="3646170" h="895350">
                  <a:moveTo>
                    <a:pt x="1356435" y="372690"/>
                  </a:moveTo>
                  <a:lnTo>
                    <a:pt x="1342226" y="372690"/>
                  </a:lnTo>
                  <a:lnTo>
                    <a:pt x="1342226" y="397328"/>
                  </a:lnTo>
                  <a:lnTo>
                    <a:pt x="1356435" y="397328"/>
                  </a:lnTo>
                  <a:lnTo>
                    <a:pt x="1356435" y="372690"/>
                  </a:lnTo>
                  <a:close/>
                </a:path>
                <a:path w="3646170" h="895350">
                  <a:moveTo>
                    <a:pt x="1332088" y="347675"/>
                  </a:moveTo>
                  <a:lnTo>
                    <a:pt x="1308155" y="347675"/>
                  </a:lnTo>
                  <a:lnTo>
                    <a:pt x="1324892" y="372690"/>
                  </a:lnTo>
                  <a:lnTo>
                    <a:pt x="1337067" y="372690"/>
                  </a:lnTo>
                  <a:lnTo>
                    <a:pt x="1332088" y="347675"/>
                  </a:lnTo>
                  <a:close/>
                </a:path>
                <a:path w="3646170" h="895350">
                  <a:moveTo>
                    <a:pt x="1302143" y="338691"/>
                  </a:moveTo>
                  <a:lnTo>
                    <a:pt x="1298248" y="341308"/>
                  </a:lnTo>
                  <a:lnTo>
                    <a:pt x="1294573" y="344314"/>
                  </a:lnTo>
                  <a:lnTo>
                    <a:pt x="1291212" y="347675"/>
                  </a:lnTo>
                  <a:lnTo>
                    <a:pt x="1308155" y="347675"/>
                  </a:lnTo>
                  <a:lnTo>
                    <a:pt x="1302143" y="338691"/>
                  </a:lnTo>
                  <a:close/>
                </a:path>
                <a:path w="3646170" h="895350">
                  <a:moveTo>
                    <a:pt x="1342226" y="326524"/>
                  </a:moveTo>
                  <a:lnTo>
                    <a:pt x="1337472" y="326524"/>
                  </a:lnTo>
                  <a:lnTo>
                    <a:pt x="1332750" y="326984"/>
                  </a:lnTo>
                  <a:lnTo>
                    <a:pt x="1328153" y="327906"/>
                  </a:lnTo>
                  <a:lnTo>
                    <a:pt x="1332088" y="347675"/>
                  </a:lnTo>
                  <a:lnTo>
                    <a:pt x="1342226" y="347675"/>
                  </a:lnTo>
                  <a:lnTo>
                    <a:pt x="1342226" y="326524"/>
                  </a:lnTo>
                  <a:close/>
                </a:path>
                <a:path w="3646170" h="895350">
                  <a:moveTo>
                    <a:pt x="1356435" y="326524"/>
                  </a:moveTo>
                  <a:lnTo>
                    <a:pt x="1342226" y="326524"/>
                  </a:lnTo>
                  <a:lnTo>
                    <a:pt x="1342226" y="347675"/>
                  </a:lnTo>
                  <a:lnTo>
                    <a:pt x="1356435" y="347675"/>
                  </a:lnTo>
                  <a:lnTo>
                    <a:pt x="1356435" y="326524"/>
                  </a:lnTo>
                  <a:close/>
                </a:path>
                <a:path w="3646170" h="895350">
                  <a:moveTo>
                    <a:pt x="977556" y="547972"/>
                  </a:moveTo>
                  <a:lnTo>
                    <a:pt x="962164" y="617091"/>
                  </a:lnTo>
                  <a:lnTo>
                    <a:pt x="966845" y="618117"/>
                  </a:lnTo>
                  <a:lnTo>
                    <a:pt x="971578" y="618693"/>
                  </a:lnTo>
                  <a:lnTo>
                    <a:pt x="976289" y="618797"/>
                  </a:lnTo>
                  <a:lnTo>
                    <a:pt x="977808" y="548004"/>
                  </a:lnTo>
                  <a:lnTo>
                    <a:pt x="977556" y="547972"/>
                  </a:lnTo>
                  <a:close/>
                </a:path>
                <a:path w="3646170" h="895350">
                  <a:moveTo>
                    <a:pt x="967955" y="545826"/>
                  </a:moveTo>
                  <a:lnTo>
                    <a:pt x="952562" y="614944"/>
                  </a:lnTo>
                  <a:lnTo>
                    <a:pt x="962164" y="617091"/>
                  </a:lnTo>
                  <a:lnTo>
                    <a:pt x="977556" y="547972"/>
                  </a:lnTo>
                  <a:lnTo>
                    <a:pt x="967955" y="545826"/>
                  </a:lnTo>
                  <a:close/>
                </a:path>
                <a:path w="3646170" h="895350">
                  <a:moveTo>
                    <a:pt x="823446" y="565155"/>
                  </a:moveTo>
                  <a:lnTo>
                    <a:pt x="811593" y="566747"/>
                  </a:lnTo>
                  <a:lnTo>
                    <a:pt x="820975" y="636933"/>
                  </a:lnTo>
                  <a:lnTo>
                    <a:pt x="832828" y="635341"/>
                  </a:lnTo>
                  <a:lnTo>
                    <a:pt x="828126" y="600253"/>
                  </a:lnTo>
                  <a:lnTo>
                    <a:pt x="823446" y="565155"/>
                  </a:lnTo>
                  <a:close/>
                </a:path>
                <a:path w="3646170" h="895350">
                  <a:moveTo>
                    <a:pt x="828138" y="600253"/>
                  </a:moveTo>
                  <a:lnTo>
                    <a:pt x="832828" y="635341"/>
                  </a:lnTo>
                  <a:lnTo>
                    <a:pt x="828138" y="600253"/>
                  </a:lnTo>
                  <a:close/>
                </a:path>
                <a:path w="3646170" h="895350">
                  <a:moveTo>
                    <a:pt x="823498" y="565155"/>
                  </a:moveTo>
                  <a:lnTo>
                    <a:pt x="832828" y="635341"/>
                  </a:lnTo>
                  <a:lnTo>
                    <a:pt x="833812" y="635216"/>
                  </a:lnTo>
                  <a:lnTo>
                    <a:pt x="835781" y="634881"/>
                  </a:lnTo>
                  <a:lnTo>
                    <a:pt x="823498" y="565155"/>
                  </a:lnTo>
                  <a:close/>
                </a:path>
                <a:path w="3646170" h="895350">
                  <a:moveTo>
                    <a:pt x="832851" y="600253"/>
                  </a:moveTo>
                  <a:lnTo>
                    <a:pt x="829681" y="600253"/>
                  </a:lnTo>
                  <a:lnTo>
                    <a:pt x="835556" y="633603"/>
                  </a:lnTo>
                  <a:lnTo>
                    <a:pt x="841634" y="633603"/>
                  </a:lnTo>
                  <a:lnTo>
                    <a:pt x="832851" y="600253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41634" y="633603"/>
                  </a:lnTo>
                  <a:lnTo>
                    <a:pt x="843561" y="633080"/>
                  </a:lnTo>
                  <a:lnTo>
                    <a:pt x="844513" y="632787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44840" y="598955"/>
                  </a:moveTo>
                  <a:lnTo>
                    <a:pt x="834081" y="598955"/>
                  </a:lnTo>
                  <a:lnTo>
                    <a:pt x="844513" y="632787"/>
                  </a:lnTo>
                  <a:lnTo>
                    <a:pt x="854335" y="629760"/>
                  </a:lnTo>
                  <a:lnTo>
                    <a:pt x="844840" y="598955"/>
                  </a:lnTo>
                  <a:close/>
                </a:path>
                <a:path w="3646170" h="895350">
                  <a:moveTo>
                    <a:pt x="866758" y="600253"/>
                  </a:moveTo>
                  <a:lnTo>
                    <a:pt x="845241" y="600253"/>
                  </a:lnTo>
                  <a:lnTo>
                    <a:pt x="852466" y="623698"/>
                  </a:lnTo>
                  <a:lnTo>
                    <a:pt x="873989" y="623698"/>
                  </a:lnTo>
                  <a:lnTo>
                    <a:pt x="866758" y="600253"/>
                  </a:lnTo>
                  <a:close/>
                </a:path>
                <a:path w="3646170" h="895350">
                  <a:moveTo>
                    <a:pt x="887869" y="598955"/>
                  </a:moveTo>
                  <a:lnTo>
                    <a:pt x="866358" y="598955"/>
                  </a:lnTo>
                  <a:lnTo>
                    <a:pt x="873989" y="623698"/>
                  </a:lnTo>
                  <a:lnTo>
                    <a:pt x="893632" y="617646"/>
                  </a:lnTo>
                  <a:lnTo>
                    <a:pt x="887869" y="598955"/>
                  </a:lnTo>
                  <a:close/>
                </a:path>
                <a:path w="3646170" h="895350">
                  <a:moveTo>
                    <a:pt x="909783" y="600253"/>
                  </a:moveTo>
                  <a:lnTo>
                    <a:pt x="888269" y="600253"/>
                  </a:lnTo>
                  <a:lnTo>
                    <a:pt x="891763" y="611583"/>
                  </a:lnTo>
                  <a:lnTo>
                    <a:pt x="913276" y="611583"/>
                  </a:lnTo>
                  <a:lnTo>
                    <a:pt x="909783" y="600253"/>
                  </a:lnTo>
                  <a:close/>
                </a:path>
                <a:path w="3646170" h="895350">
                  <a:moveTo>
                    <a:pt x="920146" y="598955"/>
                  </a:moveTo>
                  <a:lnTo>
                    <a:pt x="909383" y="598955"/>
                  </a:lnTo>
                  <a:lnTo>
                    <a:pt x="913276" y="611583"/>
                  </a:lnTo>
                  <a:lnTo>
                    <a:pt x="923108" y="608557"/>
                  </a:lnTo>
                  <a:lnTo>
                    <a:pt x="920146" y="598955"/>
                  </a:lnTo>
                  <a:close/>
                </a:path>
                <a:path w="3646170" h="895350">
                  <a:moveTo>
                    <a:pt x="921619" y="598955"/>
                  </a:moveTo>
                  <a:lnTo>
                    <a:pt x="920146" y="598955"/>
                  </a:lnTo>
                  <a:lnTo>
                    <a:pt x="923108" y="608557"/>
                  </a:lnTo>
                  <a:lnTo>
                    <a:pt x="923254" y="608515"/>
                  </a:lnTo>
                  <a:lnTo>
                    <a:pt x="921619" y="598955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34081" y="598955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55920" y="565113"/>
                  </a:moveTo>
                  <a:lnTo>
                    <a:pt x="834410" y="565113"/>
                  </a:lnTo>
                  <a:lnTo>
                    <a:pt x="844840" y="598955"/>
                  </a:lnTo>
                  <a:lnTo>
                    <a:pt x="866358" y="598955"/>
                  </a:lnTo>
                  <a:lnTo>
                    <a:pt x="855920" y="565113"/>
                  </a:lnTo>
                  <a:close/>
                </a:path>
                <a:path w="3646170" h="895350">
                  <a:moveTo>
                    <a:pt x="898951" y="565113"/>
                  </a:moveTo>
                  <a:lnTo>
                    <a:pt x="877433" y="565113"/>
                  </a:lnTo>
                  <a:lnTo>
                    <a:pt x="887869" y="598955"/>
                  </a:lnTo>
                  <a:lnTo>
                    <a:pt x="909383" y="598955"/>
                  </a:lnTo>
                  <a:lnTo>
                    <a:pt x="898951" y="565113"/>
                  </a:lnTo>
                  <a:close/>
                </a:path>
                <a:path w="3646170" h="895350">
                  <a:moveTo>
                    <a:pt x="909709" y="565113"/>
                  </a:moveTo>
                  <a:lnTo>
                    <a:pt x="912668" y="574715"/>
                  </a:lnTo>
                  <a:lnTo>
                    <a:pt x="909709" y="565113"/>
                  </a:lnTo>
                  <a:close/>
                </a:path>
                <a:path w="3646170" h="895350">
                  <a:moveTo>
                    <a:pt x="915831" y="565113"/>
                  </a:moveTo>
                  <a:lnTo>
                    <a:pt x="909709" y="565113"/>
                  </a:lnTo>
                  <a:lnTo>
                    <a:pt x="912670" y="574715"/>
                  </a:lnTo>
                  <a:lnTo>
                    <a:pt x="917473" y="574715"/>
                  </a:lnTo>
                  <a:lnTo>
                    <a:pt x="915831" y="565113"/>
                  </a:lnTo>
                  <a:close/>
                </a:path>
                <a:path w="3646170" h="895350">
                  <a:moveTo>
                    <a:pt x="833477" y="562087"/>
                  </a:moveTo>
                  <a:lnTo>
                    <a:pt x="823645" y="565113"/>
                  </a:lnTo>
                  <a:lnTo>
                    <a:pt x="834410" y="565113"/>
                  </a:lnTo>
                  <a:lnTo>
                    <a:pt x="833477" y="562087"/>
                  </a:lnTo>
                  <a:close/>
                </a:path>
                <a:path w="3646170" h="895350">
                  <a:moveTo>
                    <a:pt x="872764" y="549972"/>
                  </a:moveTo>
                  <a:lnTo>
                    <a:pt x="853120" y="556035"/>
                  </a:lnTo>
                  <a:lnTo>
                    <a:pt x="855920" y="565113"/>
                  </a:lnTo>
                  <a:lnTo>
                    <a:pt x="877433" y="565113"/>
                  </a:lnTo>
                  <a:lnTo>
                    <a:pt x="872764" y="549972"/>
                  </a:lnTo>
                  <a:close/>
                </a:path>
                <a:path w="3646170" h="895350">
                  <a:moveTo>
                    <a:pt x="902239" y="540894"/>
                  </a:moveTo>
                  <a:lnTo>
                    <a:pt x="892418" y="543920"/>
                  </a:lnTo>
                  <a:lnTo>
                    <a:pt x="898951" y="565113"/>
                  </a:lnTo>
                  <a:lnTo>
                    <a:pt x="909708" y="565113"/>
                  </a:lnTo>
                  <a:lnTo>
                    <a:pt x="902239" y="540894"/>
                  </a:lnTo>
                  <a:close/>
                </a:path>
                <a:path w="3646170" h="895350">
                  <a:moveTo>
                    <a:pt x="911318" y="538727"/>
                  </a:moveTo>
                  <a:lnTo>
                    <a:pt x="908250" y="539250"/>
                  </a:lnTo>
                  <a:lnTo>
                    <a:pt x="905213" y="539973"/>
                  </a:lnTo>
                  <a:lnTo>
                    <a:pt x="902239" y="540894"/>
                  </a:lnTo>
                  <a:lnTo>
                    <a:pt x="911688" y="540894"/>
                  </a:lnTo>
                  <a:lnTo>
                    <a:pt x="911318" y="538727"/>
                  </a:lnTo>
                  <a:close/>
                </a:path>
                <a:path w="3646170" h="895350">
                  <a:moveTo>
                    <a:pt x="939128" y="539418"/>
                  </a:moveTo>
                  <a:lnTo>
                    <a:pt x="923747" y="608525"/>
                  </a:lnTo>
                  <a:lnTo>
                    <a:pt x="933348" y="610662"/>
                  </a:lnTo>
                  <a:lnTo>
                    <a:pt x="948741" y="541543"/>
                  </a:lnTo>
                  <a:lnTo>
                    <a:pt x="939128" y="539418"/>
                  </a:lnTo>
                  <a:close/>
                </a:path>
                <a:path w="3646170" h="895350">
                  <a:moveTo>
                    <a:pt x="929914" y="537973"/>
                  </a:moveTo>
                  <a:lnTo>
                    <a:pt x="923579" y="608505"/>
                  </a:lnTo>
                  <a:lnTo>
                    <a:pt x="923747" y="608525"/>
                  </a:lnTo>
                  <a:lnTo>
                    <a:pt x="939128" y="539418"/>
                  </a:lnTo>
                  <a:lnTo>
                    <a:pt x="936081" y="538737"/>
                  </a:lnTo>
                  <a:lnTo>
                    <a:pt x="933013" y="538255"/>
                  </a:lnTo>
                  <a:lnTo>
                    <a:pt x="929914" y="537973"/>
                  </a:lnTo>
                  <a:close/>
                </a:path>
                <a:path w="3646170" h="895350">
                  <a:moveTo>
                    <a:pt x="723097" y="612148"/>
                  </a:moveTo>
                  <a:lnTo>
                    <a:pt x="719593" y="612148"/>
                  </a:lnTo>
                  <a:lnTo>
                    <a:pt x="710999" y="646482"/>
                  </a:lnTo>
                  <a:lnTo>
                    <a:pt x="713208" y="647037"/>
                  </a:lnTo>
                  <a:lnTo>
                    <a:pt x="715428" y="647477"/>
                  </a:lnTo>
                  <a:lnTo>
                    <a:pt x="717669" y="647833"/>
                  </a:lnTo>
                  <a:lnTo>
                    <a:pt x="723097" y="612148"/>
                  </a:lnTo>
                  <a:close/>
                </a:path>
                <a:path w="3646170" h="895350">
                  <a:moveTo>
                    <a:pt x="717638" y="575155"/>
                  </a:moveTo>
                  <a:lnTo>
                    <a:pt x="700434" y="643833"/>
                  </a:lnTo>
                  <a:lnTo>
                    <a:pt x="710999" y="646482"/>
                  </a:lnTo>
                  <a:lnTo>
                    <a:pt x="728192" y="577793"/>
                  </a:lnTo>
                  <a:lnTo>
                    <a:pt x="717638" y="575155"/>
                  </a:lnTo>
                  <a:close/>
                </a:path>
                <a:path w="3646170" h="895350">
                  <a:moveTo>
                    <a:pt x="728675" y="577835"/>
                  </a:moveTo>
                  <a:lnTo>
                    <a:pt x="731271" y="648587"/>
                  </a:lnTo>
                  <a:lnTo>
                    <a:pt x="733532" y="648503"/>
                  </a:lnTo>
                  <a:lnTo>
                    <a:pt x="735794" y="648304"/>
                  </a:lnTo>
                  <a:lnTo>
                    <a:pt x="738045" y="648011"/>
                  </a:lnTo>
                  <a:lnTo>
                    <a:pt x="728675" y="577835"/>
                  </a:lnTo>
                  <a:close/>
                </a:path>
                <a:path w="3646170" h="895350">
                  <a:moveTo>
                    <a:pt x="745413" y="612913"/>
                  </a:moveTo>
                  <a:lnTo>
                    <a:pt x="733359" y="612913"/>
                  </a:lnTo>
                  <a:lnTo>
                    <a:pt x="738045" y="648011"/>
                  </a:lnTo>
                  <a:lnTo>
                    <a:pt x="749888" y="646430"/>
                  </a:lnTo>
                  <a:lnTo>
                    <a:pt x="745413" y="612913"/>
                  </a:lnTo>
                  <a:close/>
                </a:path>
                <a:path w="3646170" h="895350">
                  <a:moveTo>
                    <a:pt x="740517" y="576244"/>
                  </a:moveTo>
                  <a:lnTo>
                    <a:pt x="728674" y="577825"/>
                  </a:lnTo>
                  <a:lnTo>
                    <a:pt x="740728" y="577825"/>
                  </a:lnTo>
                  <a:lnTo>
                    <a:pt x="740517" y="576244"/>
                  </a:lnTo>
                  <a:close/>
                </a:path>
                <a:path w="3646170" h="895350">
                  <a:moveTo>
                    <a:pt x="658896" y="565689"/>
                  </a:moveTo>
                  <a:lnTo>
                    <a:pt x="647776" y="567176"/>
                  </a:lnTo>
                  <a:lnTo>
                    <a:pt x="657147" y="637362"/>
                  </a:lnTo>
                  <a:lnTo>
                    <a:pt x="668266" y="635865"/>
                  </a:lnTo>
                  <a:lnTo>
                    <a:pt x="663576" y="600777"/>
                  </a:lnTo>
                  <a:lnTo>
                    <a:pt x="658896" y="565689"/>
                  </a:lnTo>
                  <a:close/>
                </a:path>
                <a:path w="3646170" h="895350">
                  <a:moveTo>
                    <a:pt x="663581" y="600777"/>
                  </a:moveTo>
                  <a:lnTo>
                    <a:pt x="668267" y="635875"/>
                  </a:lnTo>
                  <a:lnTo>
                    <a:pt x="663581" y="600777"/>
                  </a:lnTo>
                  <a:close/>
                </a:path>
                <a:path w="3646170" h="895350">
                  <a:moveTo>
                    <a:pt x="665671" y="565103"/>
                  </a:moveTo>
                  <a:lnTo>
                    <a:pt x="663409" y="565197"/>
                  </a:lnTo>
                  <a:lnTo>
                    <a:pt x="661147" y="565385"/>
                  </a:lnTo>
                  <a:lnTo>
                    <a:pt x="658896" y="565689"/>
                  </a:lnTo>
                  <a:lnTo>
                    <a:pt x="668266" y="635865"/>
                  </a:lnTo>
                  <a:lnTo>
                    <a:pt x="665671" y="565103"/>
                  </a:lnTo>
                  <a:close/>
                </a:path>
                <a:path w="3646170" h="895350">
                  <a:moveTo>
                    <a:pt x="688570" y="601552"/>
                  </a:moveTo>
                  <a:lnTo>
                    <a:pt x="677346" y="601552"/>
                  </a:lnTo>
                  <a:lnTo>
                    <a:pt x="668739" y="635896"/>
                  </a:lnTo>
                  <a:lnTo>
                    <a:pt x="679304" y="638546"/>
                  </a:lnTo>
                  <a:lnTo>
                    <a:pt x="688570" y="601552"/>
                  </a:lnTo>
                  <a:close/>
                </a:path>
                <a:path w="3646170" h="895350">
                  <a:moveTo>
                    <a:pt x="679262" y="565867"/>
                  </a:moveTo>
                  <a:lnTo>
                    <a:pt x="668623" y="635875"/>
                  </a:lnTo>
                  <a:lnTo>
                    <a:pt x="685942" y="567218"/>
                  </a:lnTo>
                  <a:lnTo>
                    <a:pt x="683733" y="566663"/>
                  </a:lnTo>
                  <a:lnTo>
                    <a:pt x="681503" y="566213"/>
                  </a:lnTo>
                  <a:lnTo>
                    <a:pt x="679262" y="565867"/>
                  </a:lnTo>
                  <a:close/>
                </a:path>
                <a:path w="3646170" h="895350">
                  <a:moveTo>
                    <a:pt x="685942" y="567218"/>
                  </a:moveTo>
                  <a:lnTo>
                    <a:pt x="668739" y="635896"/>
                  </a:lnTo>
                  <a:lnTo>
                    <a:pt x="677346" y="601552"/>
                  </a:lnTo>
                  <a:lnTo>
                    <a:pt x="688570" y="601552"/>
                  </a:lnTo>
                  <a:lnTo>
                    <a:pt x="696507" y="569867"/>
                  </a:lnTo>
                  <a:lnTo>
                    <a:pt x="685942" y="567218"/>
                  </a:lnTo>
                  <a:close/>
                </a:path>
                <a:path w="3646170" h="895350">
                  <a:moveTo>
                    <a:pt x="293274" y="824414"/>
                  </a:moveTo>
                  <a:lnTo>
                    <a:pt x="293043" y="824613"/>
                  </a:lnTo>
                  <a:lnTo>
                    <a:pt x="292855" y="824707"/>
                  </a:lnTo>
                  <a:lnTo>
                    <a:pt x="322697" y="888925"/>
                  </a:lnTo>
                  <a:lnTo>
                    <a:pt x="328341" y="886297"/>
                  </a:lnTo>
                  <a:lnTo>
                    <a:pt x="333712" y="882894"/>
                  </a:lnTo>
                  <a:lnTo>
                    <a:pt x="338665" y="878769"/>
                  </a:lnTo>
                  <a:lnTo>
                    <a:pt x="293274" y="824414"/>
                  </a:lnTo>
                  <a:close/>
                </a:path>
                <a:path w="3646170" h="895350">
                  <a:moveTo>
                    <a:pt x="300635" y="818278"/>
                  </a:moveTo>
                  <a:lnTo>
                    <a:pt x="293274" y="824414"/>
                  </a:lnTo>
                  <a:lnTo>
                    <a:pt x="338665" y="878769"/>
                  </a:lnTo>
                  <a:lnTo>
                    <a:pt x="315974" y="851586"/>
                  </a:lnTo>
                  <a:lnTo>
                    <a:pt x="328455" y="851586"/>
                  </a:lnTo>
                  <a:lnTo>
                    <a:pt x="300635" y="818278"/>
                  </a:lnTo>
                  <a:close/>
                </a:path>
                <a:path w="3646170" h="895350">
                  <a:moveTo>
                    <a:pt x="328455" y="851586"/>
                  </a:moveTo>
                  <a:lnTo>
                    <a:pt x="315974" y="851586"/>
                  </a:lnTo>
                  <a:lnTo>
                    <a:pt x="338665" y="878769"/>
                  </a:lnTo>
                  <a:lnTo>
                    <a:pt x="346026" y="872622"/>
                  </a:lnTo>
                  <a:lnTo>
                    <a:pt x="328455" y="851586"/>
                  </a:lnTo>
                  <a:close/>
                </a:path>
                <a:path w="3646170" h="895350">
                  <a:moveTo>
                    <a:pt x="353429" y="851586"/>
                  </a:moveTo>
                  <a:lnTo>
                    <a:pt x="328455" y="851586"/>
                  </a:lnTo>
                  <a:lnTo>
                    <a:pt x="335767" y="860340"/>
                  </a:lnTo>
                  <a:lnTo>
                    <a:pt x="360738" y="860340"/>
                  </a:lnTo>
                  <a:lnTo>
                    <a:pt x="353429" y="851586"/>
                  </a:lnTo>
                  <a:close/>
                </a:path>
                <a:path w="3646170" h="895350">
                  <a:moveTo>
                    <a:pt x="322707" y="799849"/>
                  </a:moveTo>
                  <a:lnTo>
                    <a:pt x="315357" y="805985"/>
                  </a:lnTo>
                  <a:lnTo>
                    <a:pt x="360738" y="860340"/>
                  </a:lnTo>
                  <a:lnTo>
                    <a:pt x="368088" y="854193"/>
                  </a:lnTo>
                  <a:lnTo>
                    <a:pt x="322707" y="799849"/>
                  </a:lnTo>
                  <a:close/>
                </a:path>
                <a:path w="3646170" h="895350">
                  <a:moveTo>
                    <a:pt x="322770" y="799776"/>
                  </a:moveTo>
                  <a:lnTo>
                    <a:pt x="368088" y="854193"/>
                  </a:lnTo>
                  <a:lnTo>
                    <a:pt x="369355" y="853146"/>
                  </a:lnTo>
                  <a:lnTo>
                    <a:pt x="370580" y="852047"/>
                  </a:lnTo>
                  <a:lnTo>
                    <a:pt x="371763" y="850906"/>
                  </a:lnTo>
                  <a:lnTo>
                    <a:pt x="322770" y="799776"/>
                  </a:lnTo>
                  <a:close/>
                </a:path>
                <a:path w="3646170" h="895350">
                  <a:moveTo>
                    <a:pt x="357441" y="827021"/>
                  </a:moveTo>
                  <a:lnTo>
                    <a:pt x="348877" y="827021"/>
                  </a:lnTo>
                  <a:lnTo>
                    <a:pt x="364780" y="843618"/>
                  </a:lnTo>
                  <a:lnTo>
                    <a:pt x="378402" y="843618"/>
                  </a:lnTo>
                  <a:lnTo>
                    <a:pt x="357441" y="827021"/>
                  </a:lnTo>
                  <a:close/>
                </a:path>
                <a:path w="3646170" h="895350">
                  <a:moveTo>
                    <a:pt x="322938" y="799588"/>
                  </a:moveTo>
                  <a:lnTo>
                    <a:pt x="378402" y="843618"/>
                  </a:lnTo>
                  <a:lnTo>
                    <a:pt x="379418" y="842340"/>
                  </a:lnTo>
                  <a:lnTo>
                    <a:pt x="380391" y="841011"/>
                  </a:lnTo>
                  <a:lnTo>
                    <a:pt x="381323" y="839649"/>
                  </a:lnTo>
                  <a:lnTo>
                    <a:pt x="322938" y="799588"/>
                  </a:lnTo>
                  <a:close/>
                </a:path>
                <a:path w="3646170" h="895350">
                  <a:moveTo>
                    <a:pt x="370406" y="819619"/>
                  </a:moveTo>
                  <a:lnTo>
                    <a:pt x="352130" y="819619"/>
                  </a:lnTo>
                  <a:lnTo>
                    <a:pt x="381323" y="839649"/>
                  </a:lnTo>
                  <a:lnTo>
                    <a:pt x="387177" y="831126"/>
                  </a:lnTo>
                  <a:lnTo>
                    <a:pt x="370406" y="819619"/>
                  </a:lnTo>
                  <a:close/>
                </a:path>
                <a:path w="3646170" h="895350">
                  <a:moveTo>
                    <a:pt x="377787" y="799588"/>
                  </a:moveTo>
                  <a:lnTo>
                    <a:pt x="341213" y="799588"/>
                  </a:lnTo>
                  <a:lnTo>
                    <a:pt x="362302" y="814058"/>
                  </a:lnTo>
                  <a:lnTo>
                    <a:pt x="398872" y="814058"/>
                  </a:lnTo>
                  <a:lnTo>
                    <a:pt x="377787" y="799588"/>
                  </a:lnTo>
                  <a:close/>
                </a:path>
                <a:path w="3646170" h="895350">
                  <a:moveTo>
                    <a:pt x="328791" y="791064"/>
                  </a:moveTo>
                  <a:lnTo>
                    <a:pt x="322938" y="799588"/>
                  </a:lnTo>
                  <a:lnTo>
                    <a:pt x="341213" y="799588"/>
                  </a:lnTo>
                  <a:lnTo>
                    <a:pt x="328791" y="791064"/>
                  </a:lnTo>
                  <a:close/>
                </a:path>
                <a:path w="3646170" h="895350">
                  <a:moveTo>
                    <a:pt x="352193" y="756950"/>
                  </a:moveTo>
                  <a:lnTo>
                    <a:pt x="340497" y="773997"/>
                  </a:lnTo>
                  <a:lnTo>
                    <a:pt x="377787" y="799588"/>
                  </a:lnTo>
                  <a:lnTo>
                    <a:pt x="408804" y="799588"/>
                  </a:lnTo>
                  <a:lnTo>
                    <a:pt x="410579" y="797001"/>
                  </a:lnTo>
                  <a:lnTo>
                    <a:pt x="352193" y="756950"/>
                  </a:lnTo>
                  <a:close/>
                </a:path>
                <a:path w="3646170" h="895350">
                  <a:moveTo>
                    <a:pt x="375596" y="722836"/>
                  </a:moveTo>
                  <a:lnTo>
                    <a:pt x="363900" y="739893"/>
                  </a:lnTo>
                  <a:lnTo>
                    <a:pt x="422275" y="779955"/>
                  </a:lnTo>
                  <a:lnTo>
                    <a:pt x="433981" y="762898"/>
                  </a:lnTo>
                  <a:lnTo>
                    <a:pt x="375596" y="722836"/>
                  </a:lnTo>
                  <a:close/>
                </a:path>
                <a:path w="3646170" h="895350">
                  <a:moveTo>
                    <a:pt x="393155" y="697256"/>
                  </a:moveTo>
                  <a:lnTo>
                    <a:pt x="387302" y="705779"/>
                  </a:lnTo>
                  <a:lnTo>
                    <a:pt x="445688" y="745841"/>
                  </a:lnTo>
                  <a:lnTo>
                    <a:pt x="451541" y="737317"/>
                  </a:lnTo>
                  <a:lnTo>
                    <a:pt x="393155" y="697256"/>
                  </a:lnTo>
                  <a:close/>
                </a:path>
                <a:path w="3646170" h="895350">
                  <a:moveTo>
                    <a:pt x="397040" y="692104"/>
                  </a:moveTo>
                  <a:lnTo>
                    <a:pt x="395668" y="693758"/>
                  </a:lnTo>
                  <a:lnTo>
                    <a:pt x="394370" y="695476"/>
                  </a:lnTo>
                  <a:lnTo>
                    <a:pt x="393155" y="697256"/>
                  </a:lnTo>
                  <a:lnTo>
                    <a:pt x="451541" y="737317"/>
                  </a:lnTo>
                  <a:lnTo>
                    <a:pt x="397040" y="692104"/>
                  </a:lnTo>
                  <a:close/>
                </a:path>
                <a:path w="3646170" h="895350">
                  <a:moveTo>
                    <a:pt x="435073" y="717287"/>
                  </a:moveTo>
                  <a:lnTo>
                    <a:pt x="427494" y="717287"/>
                  </a:lnTo>
                  <a:lnTo>
                    <a:pt x="451414" y="737066"/>
                  </a:lnTo>
                  <a:lnTo>
                    <a:pt x="451771" y="737066"/>
                  </a:lnTo>
                  <a:lnTo>
                    <a:pt x="435073" y="717287"/>
                  </a:lnTo>
                  <a:close/>
                </a:path>
                <a:path w="3646170" h="895350">
                  <a:moveTo>
                    <a:pt x="411197" y="679026"/>
                  </a:moveTo>
                  <a:lnTo>
                    <a:pt x="409438" y="680262"/>
                  </a:lnTo>
                  <a:lnTo>
                    <a:pt x="407720" y="681581"/>
                  </a:lnTo>
                  <a:lnTo>
                    <a:pt x="406097" y="682963"/>
                  </a:lnTo>
                  <a:lnTo>
                    <a:pt x="451771" y="737066"/>
                  </a:lnTo>
                  <a:lnTo>
                    <a:pt x="431521" y="708009"/>
                  </a:lnTo>
                  <a:lnTo>
                    <a:pt x="411197" y="679026"/>
                  </a:lnTo>
                  <a:close/>
                </a:path>
                <a:path w="3646170" h="895350">
                  <a:moveTo>
                    <a:pt x="419123" y="673455"/>
                  </a:moveTo>
                  <a:lnTo>
                    <a:pt x="411197" y="679026"/>
                  </a:lnTo>
                  <a:lnTo>
                    <a:pt x="451855" y="737003"/>
                  </a:lnTo>
                  <a:lnTo>
                    <a:pt x="459782" y="731433"/>
                  </a:lnTo>
                  <a:lnTo>
                    <a:pt x="419123" y="673455"/>
                  </a:lnTo>
                  <a:close/>
                </a:path>
                <a:path w="3646170" h="895350">
                  <a:moveTo>
                    <a:pt x="431522" y="708009"/>
                  </a:moveTo>
                  <a:lnTo>
                    <a:pt x="451855" y="737003"/>
                  </a:lnTo>
                  <a:lnTo>
                    <a:pt x="431522" y="708009"/>
                  </a:lnTo>
                  <a:close/>
                </a:path>
                <a:path w="3646170" h="895350">
                  <a:moveTo>
                    <a:pt x="467033" y="708009"/>
                  </a:moveTo>
                  <a:lnTo>
                    <a:pt x="443355" y="708009"/>
                  </a:lnTo>
                  <a:lnTo>
                    <a:pt x="451976" y="720302"/>
                  </a:lnTo>
                  <a:lnTo>
                    <a:pt x="475656" y="720302"/>
                  </a:lnTo>
                  <a:lnTo>
                    <a:pt x="467033" y="708009"/>
                  </a:lnTo>
                  <a:close/>
                </a:path>
                <a:path w="3646170" h="895350">
                  <a:moveTo>
                    <a:pt x="450860" y="651205"/>
                  </a:moveTo>
                  <a:lnTo>
                    <a:pt x="434997" y="662335"/>
                  </a:lnTo>
                  <a:lnTo>
                    <a:pt x="475656" y="720302"/>
                  </a:lnTo>
                  <a:lnTo>
                    <a:pt x="491519" y="709172"/>
                  </a:lnTo>
                  <a:lnTo>
                    <a:pt x="450860" y="651205"/>
                  </a:lnTo>
                  <a:close/>
                </a:path>
                <a:path w="3646170" h="895350">
                  <a:moveTo>
                    <a:pt x="482587" y="628954"/>
                  </a:moveTo>
                  <a:lnTo>
                    <a:pt x="466724" y="640074"/>
                  </a:lnTo>
                  <a:lnTo>
                    <a:pt x="507393" y="698052"/>
                  </a:lnTo>
                  <a:lnTo>
                    <a:pt x="523246" y="686921"/>
                  </a:lnTo>
                  <a:lnTo>
                    <a:pt x="482587" y="628954"/>
                  </a:lnTo>
                  <a:close/>
                </a:path>
                <a:path w="3646170" h="895350">
                  <a:moveTo>
                    <a:pt x="514324" y="606693"/>
                  </a:moveTo>
                  <a:lnTo>
                    <a:pt x="498451" y="617813"/>
                  </a:lnTo>
                  <a:lnTo>
                    <a:pt x="539109" y="675790"/>
                  </a:lnTo>
                  <a:lnTo>
                    <a:pt x="554983" y="664660"/>
                  </a:lnTo>
                  <a:lnTo>
                    <a:pt x="514324" y="606693"/>
                  </a:lnTo>
                  <a:close/>
                </a:path>
                <a:path w="3646170" h="895350">
                  <a:moveTo>
                    <a:pt x="538125" y="590002"/>
                  </a:moveTo>
                  <a:lnTo>
                    <a:pt x="530188" y="595563"/>
                  </a:lnTo>
                  <a:lnTo>
                    <a:pt x="570846" y="653540"/>
                  </a:lnTo>
                  <a:lnTo>
                    <a:pt x="578783" y="647969"/>
                  </a:lnTo>
                  <a:lnTo>
                    <a:pt x="558449" y="618986"/>
                  </a:lnTo>
                  <a:lnTo>
                    <a:pt x="538125" y="590002"/>
                  </a:lnTo>
                  <a:close/>
                </a:path>
                <a:path w="3646170" h="895350">
                  <a:moveTo>
                    <a:pt x="558454" y="618986"/>
                  </a:moveTo>
                  <a:lnTo>
                    <a:pt x="578783" y="647969"/>
                  </a:lnTo>
                  <a:lnTo>
                    <a:pt x="558454" y="618986"/>
                  </a:lnTo>
                  <a:close/>
                </a:path>
                <a:path w="3646170" h="895350">
                  <a:moveTo>
                    <a:pt x="545454" y="585479"/>
                  </a:moveTo>
                  <a:lnTo>
                    <a:pt x="542931" y="586830"/>
                  </a:lnTo>
                  <a:lnTo>
                    <a:pt x="540481" y="588348"/>
                  </a:lnTo>
                  <a:lnTo>
                    <a:pt x="538125" y="590002"/>
                  </a:lnTo>
                  <a:lnTo>
                    <a:pt x="578783" y="647969"/>
                  </a:lnTo>
                  <a:lnTo>
                    <a:pt x="578830" y="647749"/>
                  </a:lnTo>
                  <a:lnTo>
                    <a:pt x="545454" y="585479"/>
                  </a:lnTo>
                  <a:close/>
                </a:path>
                <a:path w="3646170" h="895350">
                  <a:moveTo>
                    <a:pt x="571753" y="618986"/>
                  </a:moveTo>
                  <a:lnTo>
                    <a:pt x="563414" y="618986"/>
                  </a:lnTo>
                  <a:lnTo>
                    <a:pt x="578847" y="647781"/>
                  </a:lnTo>
                  <a:lnTo>
                    <a:pt x="579181" y="647781"/>
                  </a:lnTo>
                  <a:lnTo>
                    <a:pt x="571753" y="618986"/>
                  </a:lnTo>
                  <a:close/>
                </a:path>
                <a:path w="3646170" h="895350">
                  <a:moveTo>
                    <a:pt x="569956" y="577574"/>
                  </a:moveTo>
                  <a:lnTo>
                    <a:pt x="567098" y="577950"/>
                  </a:lnTo>
                  <a:lnTo>
                    <a:pt x="564271" y="578505"/>
                  </a:lnTo>
                  <a:lnTo>
                    <a:pt x="561496" y="579228"/>
                  </a:lnTo>
                  <a:lnTo>
                    <a:pt x="579181" y="647781"/>
                  </a:lnTo>
                  <a:lnTo>
                    <a:pt x="579338" y="647749"/>
                  </a:lnTo>
                  <a:lnTo>
                    <a:pt x="569956" y="577574"/>
                  </a:lnTo>
                  <a:close/>
                </a:path>
                <a:path w="3646170" h="895350">
                  <a:moveTo>
                    <a:pt x="585960" y="612661"/>
                  </a:moveTo>
                  <a:lnTo>
                    <a:pt x="574647" y="612661"/>
                  </a:lnTo>
                  <a:lnTo>
                    <a:pt x="579338" y="647749"/>
                  </a:lnTo>
                  <a:lnTo>
                    <a:pt x="590448" y="646273"/>
                  </a:lnTo>
                  <a:lnTo>
                    <a:pt x="585960" y="612661"/>
                  </a:lnTo>
                  <a:close/>
                </a:path>
                <a:path w="3646170" h="895350">
                  <a:moveTo>
                    <a:pt x="581076" y="576087"/>
                  </a:moveTo>
                  <a:lnTo>
                    <a:pt x="569956" y="577574"/>
                  </a:lnTo>
                  <a:lnTo>
                    <a:pt x="581275" y="577574"/>
                  </a:lnTo>
                  <a:lnTo>
                    <a:pt x="581076" y="576087"/>
                  </a:lnTo>
                  <a:close/>
                </a:path>
                <a:path w="3646170" h="895350">
                  <a:moveTo>
                    <a:pt x="291598" y="824393"/>
                  </a:moveTo>
                  <a:lnTo>
                    <a:pt x="249987" y="881690"/>
                  </a:lnTo>
                  <a:lnTo>
                    <a:pt x="258030" y="886759"/>
                  </a:lnTo>
                  <a:lnTo>
                    <a:pt x="266637" y="890724"/>
                  </a:lnTo>
                  <a:lnTo>
                    <a:pt x="275686" y="893537"/>
                  </a:lnTo>
                  <a:lnTo>
                    <a:pt x="285054" y="895155"/>
                  </a:lnTo>
                  <a:lnTo>
                    <a:pt x="292499" y="824739"/>
                  </a:lnTo>
                  <a:lnTo>
                    <a:pt x="292185" y="824707"/>
                  </a:lnTo>
                  <a:lnTo>
                    <a:pt x="291850" y="824582"/>
                  </a:lnTo>
                  <a:lnTo>
                    <a:pt x="291598" y="824393"/>
                  </a:lnTo>
                  <a:close/>
                </a:path>
                <a:path w="3646170" h="895350">
                  <a:moveTo>
                    <a:pt x="280769" y="828634"/>
                  </a:moveTo>
                  <a:lnTo>
                    <a:pt x="256186" y="828634"/>
                  </a:lnTo>
                  <a:lnTo>
                    <a:pt x="225633" y="832988"/>
                  </a:lnTo>
                  <a:lnTo>
                    <a:pt x="225757" y="833754"/>
                  </a:lnTo>
                  <a:lnTo>
                    <a:pt x="223108" y="834204"/>
                  </a:lnTo>
                  <a:lnTo>
                    <a:pt x="221271" y="834547"/>
                  </a:lnTo>
                  <a:lnTo>
                    <a:pt x="222051" y="840005"/>
                  </a:lnTo>
                  <a:lnTo>
                    <a:pt x="223757" y="846120"/>
                  </a:lnTo>
                  <a:lnTo>
                    <a:pt x="226208" y="851858"/>
                  </a:lnTo>
                  <a:lnTo>
                    <a:pt x="280769" y="828634"/>
                  </a:lnTo>
                  <a:close/>
                </a:path>
                <a:path w="3646170" h="895350">
                  <a:moveTo>
                    <a:pt x="214019" y="763934"/>
                  </a:moveTo>
                  <a:lnTo>
                    <a:pt x="210522" y="764521"/>
                  </a:lnTo>
                  <a:lnTo>
                    <a:pt x="206899" y="765191"/>
                  </a:lnTo>
                  <a:lnTo>
                    <a:pt x="203182" y="765955"/>
                  </a:lnTo>
                  <a:lnTo>
                    <a:pt x="217517" y="835304"/>
                  </a:lnTo>
                  <a:lnTo>
                    <a:pt x="220354" y="834718"/>
                  </a:lnTo>
                  <a:lnTo>
                    <a:pt x="221271" y="834547"/>
                  </a:lnTo>
                  <a:lnTo>
                    <a:pt x="221077" y="833283"/>
                  </a:lnTo>
                  <a:lnTo>
                    <a:pt x="223553" y="832930"/>
                  </a:lnTo>
                  <a:lnTo>
                    <a:pt x="223639" y="832613"/>
                  </a:lnTo>
                  <a:lnTo>
                    <a:pt x="220993" y="832613"/>
                  </a:lnTo>
                  <a:lnTo>
                    <a:pt x="220909" y="832079"/>
                  </a:lnTo>
                  <a:lnTo>
                    <a:pt x="224279" y="830244"/>
                  </a:lnTo>
                  <a:lnTo>
                    <a:pt x="224826" y="828217"/>
                  </a:lnTo>
                  <a:lnTo>
                    <a:pt x="219883" y="798844"/>
                  </a:lnTo>
                  <a:lnTo>
                    <a:pt x="214019" y="763934"/>
                  </a:lnTo>
                  <a:close/>
                </a:path>
                <a:path w="3646170" h="895350">
                  <a:moveTo>
                    <a:pt x="223453" y="833299"/>
                  </a:moveTo>
                  <a:lnTo>
                    <a:pt x="221140" y="833629"/>
                  </a:lnTo>
                  <a:lnTo>
                    <a:pt x="221271" y="834547"/>
                  </a:lnTo>
                  <a:lnTo>
                    <a:pt x="223108" y="834204"/>
                  </a:lnTo>
                  <a:lnTo>
                    <a:pt x="225141" y="833859"/>
                  </a:lnTo>
                  <a:lnTo>
                    <a:pt x="224281" y="833859"/>
                  </a:lnTo>
                  <a:lnTo>
                    <a:pt x="223446" y="833629"/>
                  </a:lnTo>
                  <a:lnTo>
                    <a:pt x="223453" y="833299"/>
                  </a:lnTo>
                  <a:close/>
                </a:path>
                <a:path w="3646170" h="895350">
                  <a:moveTo>
                    <a:pt x="225629" y="832989"/>
                  </a:moveTo>
                  <a:lnTo>
                    <a:pt x="223564" y="833283"/>
                  </a:lnTo>
                  <a:lnTo>
                    <a:pt x="223446" y="833629"/>
                  </a:lnTo>
                  <a:lnTo>
                    <a:pt x="224281" y="833859"/>
                  </a:lnTo>
                  <a:lnTo>
                    <a:pt x="225141" y="833859"/>
                  </a:lnTo>
                  <a:lnTo>
                    <a:pt x="225757" y="833754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89499" y="827283"/>
                  </a:moveTo>
                  <a:lnTo>
                    <a:pt x="283943" y="827283"/>
                  </a:lnTo>
                  <a:lnTo>
                    <a:pt x="268740" y="833754"/>
                  </a:lnTo>
                  <a:lnTo>
                    <a:pt x="284800" y="833754"/>
                  </a:lnTo>
                  <a:lnTo>
                    <a:pt x="289499" y="827283"/>
                  </a:lnTo>
                  <a:close/>
                </a:path>
                <a:path w="3646170" h="895350">
                  <a:moveTo>
                    <a:pt x="223553" y="832930"/>
                  </a:moveTo>
                  <a:lnTo>
                    <a:pt x="221077" y="833283"/>
                  </a:lnTo>
                  <a:lnTo>
                    <a:pt x="221140" y="833629"/>
                  </a:lnTo>
                  <a:lnTo>
                    <a:pt x="223451" y="833299"/>
                  </a:lnTo>
                  <a:lnTo>
                    <a:pt x="223553" y="832930"/>
                  </a:lnTo>
                  <a:close/>
                </a:path>
                <a:path w="3646170" h="895350">
                  <a:moveTo>
                    <a:pt x="225628" y="832988"/>
                  </a:moveTo>
                  <a:lnTo>
                    <a:pt x="223453" y="833299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25570" y="832643"/>
                  </a:moveTo>
                  <a:lnTo>
                    <a:pt x="223553" y="832930"/>
                  </a:lnTo>
                  <a:lnTo>
                    <a:pt x="223454" y="833298"/>
                  </a:lnTo>
                  <a:lnTo>
                    <a:pt x="225624" y="832989"/>
                  </a:lnTo>
                  <a:lnTo>
                    <a:pt x="225570" y="832643"/>
                  </a:lnTo>
                  <a:close/>
                </a:path>
                <a:path w="3646170" h="895350">
                  <a:moveTo>
                    <a:pt x="291232" y="823629"/>
                  </a:moveTo>
                  <a:lnTo>
                    <a:pt x="225629" y="832988"/>
                  </a:lnTo>
                  <a:lnTo>
                    <a:pt x="256186" y="828634"/>
                  </a:lnTo>
                  <a:lnTo>
                    <a:pt x="280769" y="828634"/>
                  </a:lnTo>
                  <a:lnTo>
                    <a:pt x="291347" y="824131"/>
                  </a:lnTo>
                  <a:lnTo>
                    <a:pt x="291232" y="823629"/>
                  </a:lnTo>
                  <a:close/>
                </a:path>
                <a:path w="3646170" h="895350">
                  <a:moveTo>
                    <a:pt x="291190" y="823294"/>
                  </a:moveTo>
                  <a:lnTo>
                    <a:pt x="225571" y="832643"/>
                  </a:lnTo>
                  <a:lnTo>
                    <a:pt x="225629" y="832988"/>
                  </a:lnTo>
                  <a:lnTo>
                    <a:pt x="291232" y="823629"/>
                  </a:lnTo>
                  <a:lnTo>
                    <a:pt x="291190" y="823294"/>
                  </a:lnTo>
                  <a:close/>
                </a:path>
                <a:path w="3646170" h="895350">
                  <a:moveTo>
                    <a:pt x="263189" y="827283"/>
                  </a:moveTo>
                  <a:lnTo>
                    <a:pt x="258390" y="827283"/>
                  </a:lnTo>
                  <a:lnTo>
                    <a:pt x="225458" y="831977"/>
                  </a:lnTo>
                  <a:lnTo>
                    <a:pt x="225571" y="832643"/>
                  </a:lnTo>
                  <a:lnTo>
                    <a:pt x="263189" y="827283"/>
                  </a:lnTo>
                  <a:close/>
                </a:path>
                <a:path w="3646170" h="895350">
                  <a:moveTo>
                    <a:pt x="223841" y="831864"/>
                  </a:moveTo>
                  <a:lnTo>
                    <a:pt x="220941" y="832278"/>
                  </a:lnTo>
                  <a:lnTo>
                    <a:pt x="220993" y="832613"/>
                  </a:lnTo>
                  <a:lnTo>
                    <a:pt x="223745" y="832221"/>
                  </a:lnTo>
                  <a:lnTo>
                    <a:pt x="223841" y="831864"/>
                  </a:lnTo>
                  <a:close/>
                </a:path>
                <a:path w="3646170" h="895350">
                  <a:moveTo>
                    <a:pt x="223745" y="832221"/>
                  </a:moveTo>
                  <a:lnTo>
                    <a:pt x="220993" y="832613"/>
                  </a:lnTo>
                  <a:lnTo>
                    <a:pt x="223639" y="832613"/>
                  </a:lnTo>
                  <a:lnTo>
                    <a:pt x="223745" y="832221"/>
                  </a:lnTo>
                  <a:close/>
                </a:path>
                <a:path w="3646170" h="895350">
                  <a:moveTo>
                    <a:pt x="224279" y="830244"/>
                  </a:moveTo>
                  <a:lnTo>
                    <a:pt x="221005" y="832027"/>
                  </a:lnTo>
                  <a:lnTo>
                    <a:pt x="220941" y="832278"/>
                  </a:lnTo>
                  <a:lnTo>
                    <a:pt x="223841" y="831864"/>
                  </a:lnTo>
                  <a:lnTo>
                    <a:pt x="224279" y="830244"/>
                  </a:lnTo>
                  <a:close/>
                </a:path>
                <a:path w="3646170" h="895350">
                  <a:moveTo>
                    <a:pt x="225402" y="831641"/>
                  </a:moveTo>
                  <a:lnTo>
                    <a:pt x="223841" y="831864"/>
                  </a:lnTo>
                  <a:lnTo>
                    <a:pt x="223745" y="832221"/>
                  </a:lnTo>
                  <a:lnTo>
                    <a:pt x="225458" y="831977"/>
                  </a:lnTo>
                  <a:lnTo>
                    <a:pt x="225402" y="831641"/>
                  </a:lnTo>
                  <a:close/>
                </a:path>
                <a:path w="3646170" h="895350">
                  <a:moveTo>
                    <a:pt x="220917" y="832075"/>
                  </a:moveTo>
                  <a:close/>
                </a:path>
                <a:path w="3646170" h="895350">
                  <a:moveTo>
                    <a:pt x="221005" y="832027"/>
                  </a:moveTo>
                  <a:lnTo>
                    <a:pt x="220878" y="832027"/>
                  </a:lnTo>
                  <a:lnTo>
                    <a:pt x="221005" y="832027"/>
                  </a:lnTo>
                  <a:close/>
                </a:path>
                <a:path w="3646170" h="895350">
                  <a:moveTo>
                    <a:pt x="291033" y="822278"/>
                  </a:moveTo>
                  <a:lnTo>
                    <a:pt x="225402" y="831641"/>
                  </a:lnTo>
                  <a:lnTo>
                    <a:pt x="225458" y="831977"/>
                  </a:lnTo>
                  <a:lnTo>
                    <a:pt x="291085" y="822624"/>
                  </a:lnTo>
                  <a:lnTo>
                    <a:pt x="291033" y="822278"/>
                  </a:lnTo>
                  <a:close/>
                </a:path>
                <a:path w="3646170" h="895350">
                  <a:moveTo>
                    <a:pt x="225092" y="829801"/>
                  </a:moveTo>
                  <a:lnTo>
                    <a:pt x="224279" y="830244"/>
                  </a:lnTo>
                  <a:lnTo>
                    <a:pt x="223841" y="831864"/>
                  </a:lnTo>
                  <a:lnTo>
                    <a:pt x="225402" y="831641"/>
                  </a:lnTo>
                  <a:lnTo>
                    <a:pt x="225092" y="829801"/>
                  </a:lnTo>
                  <a:close/>
                </a:path>
                <a:path w="3646170" h="895350">
                  <a:moveTo>
                    <a:pt x="283085" y="798227"/>
                  </a:moveTo>
                  <a:lnTo>
                    <a:pt x="225093" y="829801"/>
                  </a:lnTo>
                  <a:lnTo>
                    <a:pt x="225402" y="831641"/>
                  </a:lnTo>
                  <a:lnTo>
                    <a:pt x="291033" y="822278"/>
                  </a:lnTo>
                  <a:lnTo>
                    <a:pt x="289818" y="813723"/>
                  </a:lnTo>
                  <a:lnTo>
                    <a:pt x="287106" y="805598"/>
                  </a:lnTo>
                  <a:lnTo>
                    <a:pt x="283085" y="798227"/>
                  </a:lnTo>
                  <a:close/>
                </a:path>
                <a:path w="3646170" h="895350">
                  <a:moveTo>
                    <a:pt x="281951" y="798844"/>
                  </a:moveTo>
                  <a:lnTo>
                    <a:pt x="232764" y="798844"/>
                  </a:lnTo>
                  <a:lnTo>
                    <a:pt x="224827" y="828217"/>
                  </a:lnTo>
                  <a:lnTo>
                    <a:pt x="225093" y="829801"/>
                  </a:lnTo>
                  <a:lnTo>
                    <a:pt x="281951" y="798844"/>
                  </a:lnTo>
                  <a:close/>
                </a:path>
                <a:path w="3646170" h="895350">
                  <a:moveTo>
                    <a:pt x="219888" y="798844"/>
                  </a:moveTo>
                  <a:lnTo>
                    <a:pt x="224826" y="828219"/>
                  </a:lnTo>
                  <a:lnTo>
                    <a:pt x="219888" y="798844"/>
                  </a:lnTo>
                  <a:close/>
                </a:path>
                <a:path w="3646170" h="895350">
                  <a:moveTo>
                    <a:pt x="228158" y="763090"/>
                  </a:moveTo>
                  <a:lnTo>
                    <a:pt x="221120" y="763126"/>
                  </a:lnTo>
                  <a:lnTo>
                    <a:pt x="214019" y="763934"/>
                  </a:lnTo>
                  <a:lnTo>
                    <a:pt x="224827" y="828217"/>
                  </a:lnTo>
                  <a:lnTo>
                    <a:pt x="241841" y="765254"/>
                  </a:lnTo>
                  <a:lnTo>
                    <a:pt x="235082" y="763806"/>
                  </a:lnTo>
                  <a:lnTo>
                    <a:pt x="228158" y="763090"/>
                  </a:lnTo>
                  <a:close/>
                </a:path>
                <a:path w="3646170" h="895350">
                  <a:moveTo>
                    <a:pt x="102274" y="798635"/>
                  </a:moveTo>
                  <a:lnTo>
                    <a:pt x="96075" y="869167"/>
                  </a:lnTo>
                  <a:lnTo>
                    <a:pt x="102862" y="869583"/>
                  </a:lnTo>
                  <a:lnTo>
                    <a:pt x="109779" y="869629"/>
                  </a:lnTo>
                  <a:lnTo>
                    <a:pt x="116811" y="869268"/>
                  </a:lnTo>
                  <a:lnTo>
                    <a:pt x="123938" y="868465"/>
                  </a:lnTo>
                  <a:lnTo>
                    <a:pt x="113932" y="798980"/>
                  </a:lnTo>
                  <a:lnTo>
                    <a:pt x="106358" y="798980"/>
                  </a:lnTo>
                  <a:lnTo>
                    <a:pt x="102274" y="798635"/>
                  </a:lnTo>
                  <a:close/>
                </a:path>
                <a:path w="3646170" h="895350">
                  <a:moveTo>
                    <a:pt x="113845" y="798373"/>
                  </a:moveTo>
                  <a:lnTo>
                    <a:pt x="110201" y="798907"/>
                  </a:lnTo>
                  <a:lnTo>
                    <a:pt x="106358" y="798980"/>
                  </a:lnTo>
                  <a:lnTo>
                    <a:pt x="113932" y="798980"/>
                  </a:lnTo>
                  <a:lnTo>
                    <a:pt x="113845" y="798373"/>
                  </a:lnTo>
                  <a:close/>
                </a:path>
                <a:path w="3646170" h="895350">
                  <a:moveTo>
                    <a:pt x="625536" y="570150"/>
                  </a:moveTo>
                  <a:lnTo>
                    <a:pt x="603306" y="573113"/>
                  </a:lnTo>
                  <a:lnTo>
                    <a:pt x="612678" y="643299"/>
                  </a:lnTo>
                  <a:lnTo>
                    <a:pt x="634918" y="640326"/>
                  </a:lnTo>
                  <a:lnTo>
                    <a:pt x="625536" y="570150"/>
                  </a:lnTo>
                  <a:close/>
                </a:path>
                <a:path w="3646170" h="895350">
                  <a:moveTo>
                    <a:pt x="787908" y="569919"/>
                  </a:moveTo>
                  <a:lnTo>
                    <a:pt x="764212" y="573071"/>
                  </a:lnTo>
                  <a:lnTo>
                    <a:pt x="773594" y="643257"/>
                  </a:lnTo>
                  <a:lnTo>
                    <a:pt x="797279" y="640095"/>
                  </a:lnTo>
                  <a:lnTo>
                    <a:pt x="787908" y="569919"/>
                  </a:lnTo>
                  <a:close/>
                </a:path>
                <a:path w="3646170" h="895350">
                  <a:moveTo>
                    <a:pt x="1863540" y="266358"/>
                  </a:moveTo>
                  <a:lnTo>
                    <a:pt x="1855059" y="336659"/>
                  </a:lnTo>
                  <a:lnTo>
                    <a:pt x="1862786" y="337591"/>
                  </a:lnTo>
                  <a:lnTo>
                    <a:pt x="1870891" y="338261"/>
                  </a:lnTo>
                  <a:lnTo>
                    <a:pt x="1879320" y="338607"/>
                  </a:lnTo>
                  <a:lnTo>
                    <a:pt x="1882251" y="267855"/>
                  </a:lnTo>
                  <a:lnTo>
                    <a:pt x="1875686" y="267583"/>
                  </a:lnTo>
                  <a:lnTo>
                    <a:pt x="1869425" y="267070"/>
                  </a:lnTo>
                  <a:lnTo>
                    <a:pt x="1863540" y="266358"/>
                  </a:lnTo>
                  <a:close/>
                </a:path>
                <a:path w="3646170" h="895350">
                  <a:moveTo>
                    <a:pt x="1920062" y="266609"/>
                  </a:moveTo>
                  <a:lnTo>
                    <a:pt x="1913591" y="267300"/>
                  </a:lnTo>
                  <a:lnTo>
                    <a:pt x="1907266" y="267730"/>
                  </a:lnTo>
                  <a:lnTo>
                    <a:pt x="1901141" y="267929"/>
                  </a:lnTo>
                  <a:lnTo>
                    <a:pt x="1903476" y="338701"/>
                  </a:lnTo>
                  <a:lnTo>
                    <a:pt x="1911287" y="338439"/>
                  </a:lnTo>
                  <a:lnTo>
                    <a:pt x="1919318" y="337895"/>
                  </a:lnTo>
                  <a:lnTo>
                    <a:pt x="1927538" y="337026"/>
                  </a:lnTo>
                  <a:lnTo>
                    <a:pt x="1920062" y="266609"/>
                  </a:lnTo>
                  <a:close/>
                </a:path>
                <a:path w="3646170" h="895350">
                  <a:moveTo>
                    <a:pt x="1957411" y="259897"/>
                  </a:moveTo>
                  <a:lnTo>
                    <a:pt x="1951150" y="261499"/>
                  </a:lnTo>
                  <a:lnTo>
                    <a:pt x="1944951" y="262840"/>
                  </a:lnTo>
                  <a:lnTo>
                    <a:pt x="1938857" y="263929"/>
                  </a:lnTo>
                  <a:lnTo>
                    <a:pt x="1951391" y="333623"/>
                  </a:lnTo>
                  <a:lnTo>
                    <a:pt x="1959129" y="332230"/>
                  </a:lnTo>
                  <a:lnTo>
                    <a:pt x="1966992" y="330523"/>
                  </a:lnTo>
                  <a:lnTo>
                    <a:pt x="1974940" y="328503"/>
                  </a:lnTo>
                  <a:lnTo>
                    <a:pt x="1957411" y="259897"/>
                  </a:lnTo>
                  <a:close/>
                </a:path>
                <a:path w="3646170" h="895350">
                  <a:moveTo>
                    <a:pt x="2224765" y="124917"/>
                  </a:moveTo>
                  <a:lnTo>
                    <a:pt x="2218032" y="125357"/>
                  </a:lnTo>
                  <a:lnTo>
                    <a:pt x="2211016" y="125933"/>
                  </a:lnTo>
                  <a:lnTo>
                    <a:pt x="2203927" y="126655"/>
                  </a:lnTo>
                  <a:lnTo>
                    <a:pt x="2211131" y="197093"/>
                  </a:lnTo>
                  <a:lnTo>
                    <a:pt x="2217288" y="196465"/>
                  </a:lnTo>
                  <a:lnTo>
                    <a:pt x="2223445" y="195962"/>
                  </a:lnTo>
                  <a:lnTo>
                    <a:pt x="2229424" y="195575"/>
                  </a:lnTo>
                  <a:lnTo>
                    <a:pt x="2224765" y="124917"/>
                  </a:lnTo>
                  <a:close/>
                </a:path>
                <a:path w="3646170" h="895350">
                  <a:moveTo>
                    <a:pt x="3239278" y="38281"/>
                  </a:moveTo>
                  <a:lnTo>
                    <a:pt x="3214808" y="41171"/>
                  </a:lnTo>
                  <a:lnTo>
                    <a:pt x="3223101" y="111483"/>
                  </a:lnTo>
                  <a:lnTo>
                    <a:pt x="3247561" y="108604"/>
                  </a:lnTo>
                  <a:lnTo>
                    <a:pt x="3239278" y="38281"/>
                  </a:lnTo>
                  <a:close/>
                </a:path>
                <a:path w="3646170" h="895350">
                  <a:moveTo>
                    <a:pt x="3392561" y="7769"/>
                  </a:moveTo>
                  <a:lnTo>
                    <a:pt x="3378646" y="77201"/>
                  </a:lnTo>
                  <a:lnTo>
                    <a:pt x="3399724" y="81432"/>
                  </a:lnTo>
                  <a:lnTo>
                    <a:pt x="3413629" y="11999"/>
                  </a:lnTo>
                  <a:lnTo>
                    <a:pt x="3392561" y="7769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510" y="7235090"/>
              <a:ext cx="2464299" cy="164710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37399" y="8360975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12014" y="0"/>
                  </a:moveTo>
                  <a:lnTo>
                    <a:pt x="0" y="0"/>
                  </a:lnTo>
                  <a:lnTo>
                    <a:pt x="0" y="96037"/>
                  </a:lnTo>
                  <a:lnTo>
                    <a:pt x="12014" y="96037"/>
                  </a:lnTo>
                  <a:lnTo>
                    <a:pt x="12014" y="0"/>
                  </a:lnTo>
                  <a:close/>
                </a:path>
                <a:path w="672465" h="96520">
                  <a:moveTo>
                    <a:pt x="60020" y="0"/>
                  </a:moveTo>
                  <a:lnTo>
                    <a:pt x="36017" y="0"/>
                  </a:lnTo>
                  <a:lnTo>
                    <a:pt x="36017" y="96037"/>
                  </a:lnTo>
                  <a:lnTo>
                    <a:pt x="60020" y="96037"/>
                  </a:lnTo>
                  <a:lnTo>
                    <a:pt x="60020" y="0"/>
                  </a:lnTo>
                  <a:close/>
                </a:path>
                <a:path w="672465" h="96520">
                  <a:moveTo>
                    <a:pt x="108038" y="0"/>
                  </a:moveTo>
                  <a:lnTo>
                    <a:pt x="84035" y="0"/>
                  </a:lnTo>
                  <a:lnTo>
                    <a:pt x="84035" y="96037"/>
                  </a:lnTo>
                  <a:lnTo>
                    <a:pt x="108038" y="96037"/>
                  </a:lnTo>
                  <a:lnTo>
                    <a:pt x="108038" y="0"/>
                  </a:lnTo>
                  <a:close/>
                </a:path>
                <a:path w="672465" h="96520">
                  <a:moveTo>
                    <a:pt x="156057" y="0"/>
                  </a:moveTo>
                  <a:lnTo>
                    <a:pt x="132054" y="0"/>
                  </a:lnTo>
                  <a:lnTo>
                    <a:pt x="132054" y="96037"/>
                  </a:lnTo>
                  <a:lnTo>
                    <a:pt x="156057" y="96037"/>
                  </a:lnTo>
                  <a:lnTo>
                    <a:pt x="156057" y="0"/>
                  </a:lnTo>
                  <a:close/>
                </a:path>
                <a:path w="672465" h="96520">
                  <a:moveTo>
                    <a:pt x="204076" y="0"/>
                  </a:moveTo>
                  <a:lnTo>
                    <a:pt x="180086" y="0"/>
                  </a:lnTo>
                  <a:lnTo>
                    <a:pt x="180086" y="96037"/>
                  </a:lnTo>
                  <a:lnTo>
                    <a:pt x="204076" y="96037"/>
                  </a:lnTo>
                  <a:lnTo>
                    <a:pt x="204076" y="0"/>
                  </a:lnTo>
                  <a:close/>
                </a:path>
                <a:path w="672465" h="96520">
                  <a:moveTo>
                    <a:pt x="252120" y="0"/>
                  </a:moveTo>
                  <a:lnTo>
                    <a:pt x="228104" y="0"/>
                  </a:lnTo>
                  <a:lnTo>
                    <a:pt x="228104" y="96037"/>
                  </a:lnTo>
                  <a:lnTo>
                    <a:pt x="252120" y="96037"/>
                  </a:lnTo>
                  <a:lnTo>
                    <a:pt x="252120" y="0"/>
                  </a:lnTo>
                  <a:close/>
                </a:path>
                <a:path w="672465" h="96520">
                  <a:moveTo>
                    <a:pt x="300139" y="0"/>
                  </a:moveTo>
                  <a:lnTo>
                    <a:pt x="276123" y="0"/>
                  </a:lnTo>
                  <a:lnTo>
                    <a:pt x="276123" y="96037"/>
                  </a:lnTo>
                  <a:lnTo>
                    <a:pt x="300139" y="96037"/>
                  </a:lnTo>
                  <a:lnTo>
                    <a:pt x="300139" y="0"/>
                  </a:lnTo>
                  <a:close/>
                </a:path>
                <a:path w="672465" h="96520">
                  <a:moveTo>
                    <a:pt x="348157" y="0"/>
                  </a:moveTo>
                  <a:lnTo>
                    <a:pt x="324142" y="0"/>
                  </a:lnTo>
                  <a:lnTo>
                    <a:pt x="324142" y="96037"/>
                  </a:lnTo>
                  <a:lnTo>
                    <a:pt x="348157" y="96037"/>
                  </a:lnTo>
                  <a:lnTo>
                    <a:pt x="348157" y="0"/>
                  </a:lnTo>
                  <a:close/>
                </a:path>
                <a:path w="672465" h="96520">
                  <a:moveTo>
                    <a:pt x="396176" y="0"/>
                  </a:moveTo>
                  <a:lnTo>
                    <a:pt x="372160" y="0"/>
                  </a:lnTo>
                  <a:lnTo>
                    <a:pt x="372160" y="96037"/>
                  </a:lnTo>
                  <a:lnTo>
                    <a:pt x="396176" y="96037"/>
                  </a:lnTo>
                  <a:lnTo>
                    <a:pt x="396176" y="0"/>
                  </a:lnTo>
                  <a:close/>
                </a:path>
                <a:path w="672465" h="96520">
                  <a:moveTo>
                    <a:pt x="444195" y="0"/>
                  </a:moveTo>
                  <a:lnTo>
                    <a:pt x="420192" y="0"/>
                  </a:lnTo>
                  <a:lnTo>
                    <a:pt x="420192" y="96037"/>
                  </a:lnTo>
                  <a:lnTo>
                    <a:pt x="444195" y="96037"/>
                  </a:lnTo>
                  <a:lnTo>
                    <a:pt x="444195" y="0"/>
                  </a:lnTo>
                  <a:close/>
                </a:path>
                <a:path w="672465" h="96520">
                  <a:moveTo>
                    <a:pt x="492213" y="0"/>
                  </a:moveTo>
                  <a:lnTo>
                    <a:pt x="468210" y="0"/>
                  </a:lnTo>
                  <a:lnTo>
                    <a:pt x="468210" y="96037"/>
                  </a:lnTo>
                  <a:lnTo>
                    <a:pt x="492213" y="96037"/>
                  </a:lnTo>
                  <a:lnTo>
                    <a:pt x="492213" y="0"/>
                  </a:lnTo>
                  <a:close/>
                </a:path>
                <a:path w="672465" h="96520">
                  <a:moveTo>
                    <a:pt x="540232" y="0"/>
                  </a:moveTo>
                  <a:lnTo>
                    <a:pt x="516229" y="0"/>
                  </a:lnTo>
                  <a:lnTo>
                    <a:pt x="516229" y="96037"/>
                  </a:lnTo>
                  <a:lnTo>
                    <a:pt x="540232" y="96037"/>
                  </a:lnTo>
                  <a:lnTo>
                    <a:pt x="540232" y="0"/>
                  </a:lnTo>
                  <a:close/>
                </a:path>
                <a:path w="672465" h="96520">
                  <a:moveTo>
                    <a:pt x="588264" y="0"/>
                  </a:moveTo>
                  <a:lnTo>
                    <a:pt x="564248" y="0"/>
                  </a:lnTo>
                  <a:lnTo>
                    <a:pt x="564248" y="96037"/>
                  </a:lnTo>
                  <a:lnTo>
                    <a:pt x="588264" y="96037"/>
                  </a:lnTo>
                  <a:lnTo>
                    <a:pt x="588264" y="0"/>
                  </a:lnTo>
                  <a:close/>
                </a:path>
                <a:path w="672465" h="96520">
                  <a:moveTo>
                    <a:pt x="636282" y="0"/>
                  </a:moveTo>
                  <a:lnTo>
                    <a:pt x="612267" y="0"/>
                  </a:lnTo>
                  <a:lnTo>
                    <a:pt x="612267" y="96037"/>
                  </a:lnTo>
                  <a:lnTo>
                    <a:pt x="636282" y="96037"/>
                  </a:lnTo>
                  <a:lnTo>
                    <a:pt x="636282" y="0"/>
                  </a:lnTo>
                  <a:close/>
                </a:path>
                <a:path w="672465" h="96520">
                  <a:moveTo>
                    <a:pt x="672299" y="0"/>
                  </a:moveTo>
                  <a:lnTo>
                    <a:pt x="660285" y="0"/>
                  </a:lnTo>
                  <a:lnTo>
                    <a:pt x="660285" y="96037"/>
                  </a:lnTo>
                  <a:lnTo>
                    <a:pt x="672299" y="96037"/>
                  </a:lnTo>
                  <a:lnTo>
                    <a:pt x="672299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475" y="8306061"/>
              <a:ext cx="2284255" cy="2434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37407" y="8692039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672293" y="0"/>
                  </a:moveTo>
                  <a:lnTo>
                    <a:pt x="0" y="0"/>
                  </a:lnTo>
                  <a:lnTo>
                    <a:pt x="0" y="96038"/>
                  </a:lnTo>
                  <a:lnTo>
                    <a:pt x="672293" y="96038"/>
                  </a:lnTo>
                  <a:lnTo>
                    <a:pt x="672293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1443" y="8643540"/>
              <a:ext cx="1494790" cy="243840"/>
            </a:xfrm>
            <a:custGeom>
              <a:avLst/>
              <a:gdLst/>
              <a:ahLst/>
              <a:cxnLst/>
              <a:rect l="l" t="t" r="r" b="b"/>
              <a:pathLst>
                <a:path w="1494790" h="243840">
                  <a:moveTo>
                    <a:pt x="93525" y="0"/>
                  </a:moveTo>
                  <a:lnTo>
                    <a:pt x="69767" y="0"/>
                  </a:lnTo>
                  <a:lnTo>
                    <a:pt x="0" y="190015"/>
                  </a:lnTo>
                  <a:lnTo>
                    <a:pt x="24124" y="190015"/>
                  </a:lnTo>
                  <a:lnTo>
                    <a:pt x="43223" y="136205"/>
                  </a:lnTo>
                  <a:lnTo>
                    <a:pt x="33025" y="136205"/>
                  </a:lnTo>
                  <a:lnTo>
                    <a:pt x="33025" y="115797"/>
                  </a:lnTo>
                  <a:lnTo>
                    <a:pt x="50467" y="115797"/>
                  </a:lnTo>
                  <a:lnTo>
                    <a:pt x="80898" y="30061"/>
                  </a:lnTo>
                  <a:lnTo>
                    <a:pt x="104563" y="30061"/>
                  </a:lnTo>
                  <a:lnTo>
                    <a:pt x="93525" y="0"/>
                  </a:lnTo>
                  <a:close/>
                </a:path>
                <a:path w="1494790" h="243840">
                  <a:moveTo>
                    <a:pt x="104563" y="30061"/>
                  </a:moveTo>
                  <a:lnTo>
                    <a:pt x="82384" y="30061"/>
                  </a:lnTo>
                  <a:lnTo>
                    <a:pt x="139168" y="190015"/>
                  </a:lnTo>
                  <a:lnTo>
                    <a:pt x="163293" y="190015"/>
                  </a:lnTo>
                  <a:lnTo>
                    <a:pt x="143536" y="136205"/>
                  </a:lnTo>
                  <a:lnTo>
                    <a:pt x="130257" y="136205"/>
                  </a:lnTo>
                  <a:lnTo>
                    <a:pt x="130257" y="115797"/>
                  </a:lnTo>
                  <a:lnTo>
                    <a:pt x="136043" y="115797"/>
                  </a:lnTo>
                  <a:lnTo>
                    <a:pt x="104563" y="30061"/>
                  </a:lnTo>
                  <a:close/>
                </a:path>
                <a:path w="1494790" h="243840">
                  <a:moveTo>
                    <a:pt x="50467" y="115797"/>
                  </a:moveTo>
                  <a:lnTo>
                    <a:pt x="33025" y="115797"/>
                  </a:lnTo>
                  <a:lnTo>
                    <a:pt x="33025" y="136205"/>
                  </a:lnTo>
                  <a:lnTo>
                    <a:pt x="43223" y="136205"/>
                  </a:lnTo>
                  <a:lnTo>
                    <a:pt x="50467" y="115797"/>
                  </a:lnTo>
                  <a:close/>
                </a:path>
                <a:path w="1494790" h="243840">
                  <a:moveTo>
                    <a:pt x="112821" y="115797"/>
                  </a:moveTo>
                  <a:lnTo>
                    <a:pt x="50467" y="115797"/>
                  </a:lnTo>
                  <a:lnTo>
                    <a:pt x="43223" y="136205"/>
                  </a:lnTo>
                  <a:lnTo>
                    <a:pt x="120065" y="136205"/>
                  </a:lnTo>
                  <a:lnTo>
                    <a:pt x="112821" y="115797"/>
                  </a:lnTo>
                  <a:close/>
                </a:path>
                <a:path w="1494790" h="243840">
                  <a:moveTo>
                    <a:pt x="136043" y="115797"/>
                  </a:moveTo>
                  <a:lnTo>
                    <a:pt x="130257" y="115797"/>
                  </a:lnTo>
                  <a:lnTo>
                    <a:pt x="130257" y="136205"/>
                  </a:lnTo>
                  <a:lnTo>
                    <a:pt x="143536" y="136205"/>
                  </a:lnTo>
                  <a:lnTo>
                    <a:pt x="136043" y="115797"/>
                  </a:lnTo>
                  <a:close/>
                </a:path>
                <a:path w="1494790" h="243840">
                  <a:moveTo>
                    <a:pt x="248191" y="47506"/>
                  </a:moveTo>
                  <a:lnTo>
                    <a:pt x="189920" y="47506"/>
                  </a:lnTo>
                  <a:lnTo>
                    <a:pt x="189920" y="190015"/>
                  </a:lnTo>
                  <a:lnTo>
                    <a:pt x="266735" y="190015"/>
                  </a:lnTo>
                  <a:lnTo>
                    <a:pt x="275028" y="188350"/>
                  </a:lnTo>
                  <a:lnTo>
                    <a:pt x="288891" y="181669"/>
                  </a:lnTo>
                  <a:lnTo>
                    <a:pt x="294200" y="177115"/>
                  </a:lnTo>
                  <a:lnTo>
                    <a:pt x="298811" y="169973"/>
                  </a:lnTo>
                  <a:lnTo>
                    <a:pt x="210705" y="169973"/>
                  </a:lnTo>
                  <a:lnTo>
                    <a:pt x="210705" y="126174"/>
                  </a:lnTo>
                  <a:lnTo>
                    <a:pt x="293769" y="126174"/>
                  </a:lnTo>
                  <a:lnTo>
                    <a:pt x="291142" y="123587"/>
                  </a:lnTo>
                  <a:lnTo>
                    <a:pt x="281185" y="117640"/>
                  </a:lnTo>
                  <a:lnTo>
                    <a:pt x="276075" y="115797"/>
                  </a:lnTo>
                  <a:lnTo>
                    <a:pt x="270818" y="115054"/>
                  </a:lnTo>
                  <a:lnTo>
                    <a:pt x="278860" y="113378"/>
                  </a:lnTo>
                  <a:lnTo>
                    <a:pt x="285446" y="110195"/>
                  </a:lnTo>
                  <a:lnTo>
                    <a:pt x="288664" y="107253"/>
                  </a:lnTo>
                  <a:lnTo>
                    <a:pt x="210705" y="107253"/>
                  </a:lnTo>
                  <a:lnTo>
                    <a:pt x="210705" y="67547"/>
                  </a:lnTo>
                  <a:lnTo>
                    <a:pt x="293316" y="67547"/>
                  </a:lnTo>
                  <a:lnTo>
                    <a:pt x="290668" y="63513"/>
                  </a:lnTo>
                  <a:lnTo>
                    <a:pt x="284745" y="57903"/>
                  </a:lnTo>
                  <a:lnTo>
                    <a:pt x="277377" y="53350"/>
                  </a:lnTo>
                  <a:lnTo>
                    <a:pt x="268828" y="50101"/>
                  </a:lnTo>
                  <a:lnTo>
                    <a:pt x="259099" y="48154"/>
                  </a:lnTo>
                  <a:lnTo>
                    <a:pt x="248191" y="47506"/>
                  </a:lnTo>
                  <a:close/>
                </a:path>
                <a:path w="1494790" h="243840">
                  <a:moveTo>
                    <a:pt x="293769" y="126174"/>
                  </a:moveTo>
                  <a:lnTo>
                    <a:pt x="264630" y="126174"/>
                  </a:lnTo>
                  <a:lnTo>
                    <a:pt x="270546" y="128310"/>
                  </a:lnTo>
                  <a:lnTo>
                    <a:pt x="274808" y="132582"/>
                  </a:lnTo>
                  <a:lnTo>
                    <a:pt x="279080" y="136791"/>
                  </a:lnTo>
                  <a:lnTo>
                    <a:pt x="281216" y="142571"/>
                  </a:lnTo>
                  <a:lnTo>
                    <a:pt x="281216" y="156110"/>
                  </a:lnTo>
                  <a:lnTo>
                    <a:pt x="279080" y="161000"/>
                  </a:lnTo>
                  <a:lnTo>
                    <a:pt x="270546" y="168172"/>
                  </a:lnTo>
                  <a:lnTo>
                    <a:pt x="264630" y="169973"/>
                  </a:lnTo>
                  <a:lnTo>
                    <a:pt x="298811" y="169973"/>
                  </a:lnTo>
                  <a:lnTo>
                    <a:pt x="301624" y="165617"/>
                  </a:lnTo>
                  <a:lnTo>
                    <a:pt x="303477" y="159084"/>
                  </a:lnTo>
                  <a:lnTo>
                    <a:pt x="303477" y="144299"/>
                  </a:lnTo>
                  <a:lnTo>
                    <a:pt x="301844" y="137995"/>
                  </a:lnTo>
                  <a:lnTo>
                    <a:pt x="298566" y="132865"/>
                  </a:lnTo>
                  <a:lnTo>
                    <a:pt x="295289" y="127671"/>
                  </a:lnTo>
                  <a:lnTo>
                    <a:pt x="293769" y="126174"/>
                  </a:lnTo>
                  <a:close/>
                </a:path>
                <a:path w="1494790" h="243840">
                  <a:moveTo>
                    <a:pt x="293316" y="67547"/>
                  </a:moveTo>
                  <a:lnTo>
                    <a:pt x="256976" y="67547"/>
                  </a:lnTo>
                  <a:lnTo>
                    <a:pt x="263866" y="69275"/>
                  </a:lnTo>
                  <a:lnTo>
                    <a:pt x="268871" y="72741"/>
                  </a:lnTo>
                  <a:lnTo>
                    <a:pt x="273886" y="76144"/>
                  </a:lnTo>
                  <a:lnTo>
                    <a:pt x="276389" y="80845"/>
                  </a:lnTo>
                  <a:lnTo>
                    <a:pt x="276389" y="91044"/>
                  </a:lnTo>
                  <a:lnTo>
                    <a:pt x="275248" y="94698"/>
                  </a:lnTo>
                  <a:lnTo>
                    <a:pt x="272955" y="97787"/>
                  </a:lnTo>
                  <a:lnTo>
                    <a:pt x="270735" y="100824"/>
                  </a:lnTo>
                  <a:lnTo>
                    <a:pt x="267510" y="103180"/>
                  </a:lnTo>
                  <a:lnTo>
                    <a:pt x="263311" y="104844"/>
                  </a:lnTo>
                  <a:lnTo>
                    <a:pt x="259102" y="106457"/>
                  </a:lnTo>
                  <a:lnTo>
                    <a:pt x="254065" y="107253"/>
                  </a:lnTo>
                  <a:lnTo>
                    <a:pt x="288664" y="107253"/>
                  </a:lnTo>
                  <a:lnTo>
                    <a:pt x="290588" y="105494"/>
                  </a:lnTo>
                  <a:lnTo>
                    <a:pt x="295718" y="100729"/>
                  </a:lnTo>
                  <a:lnTo>
                    <a:pt x="298284" y="94018"/>
                  </a:lnTo>
                  <a:lnTo>
                    <a:pt x="298284" y="85358"/>
                  </a:lnTo>
                  <a:lnTo>
                    <a:pt x="297437" y="77240"/>
                  </a:lnTo>
                  <a:lnTo>
                    <a:pt x="294899" y="69958"/>
                  </a:lnTo>
                  <a:lnTo>
                    <a:pt x="293316" y="67547"/>
                  </a:lnTo>
                  <a:close/>
                </a:path>
                <a:path w="1494790" h="243840">
                  <a:moveTo>
                    <a:pt x="397495" y="67914"/>
                  </a:moveTo>
                  <a:lnTo>
                    <a:pt x="375601" y="67914"/>
                  </a:lnTo>
                  <a:lnTo>
                    <a:pt x="375601" y="190015"/>
                  </a:lnTo>
                  <a:lnTo>
                    <a:pt x="397495" y="190015"/>
                  </a:lnTo>
                  <a:lnTo>
                    <a:pt x="397495" y="67914"/>
                  </a:lnTo>
                  <a:close/>
                </a:path>
                <a:path w="1494790" h="243840">
                  <a:moveTo>
                    <a:pt x="444258" y="47506"/>
                  </a:moveTo>
                  <a:lnTo>
                    <a:pt x="328461" y="47506"/>
                  </a:lnTo>
                  <a:lnTo>
                    <a:pt x="328461" y="67914"/>
                  </a:lnTo>
                  <a:lnTo>
                    <a:pt x="444258" y="67914"/>
                  </a:lnTo>
                  <a:lnTo>
                    <a:pt x="444258" y="47506"/>
                  </a:lnTo>
                  <a:close/>
                </a:path>
                <a:path w="1494790" h="243840">
                  <a:moveTo>
                    <a:pt x="526685" y="45653"/>
                  </a:moveTo>
                  <a:lnTo>
                    <a:pt x="485982" y="59889"/>
                  </a:lnTo>
                  <a:lnTo>
                    <a:pt x="464129" y="98651"/>
                  </a:lnTo>
                  <a:lnTo>
                    <a:pt x="462111" y="119504"/>
                  </a:lnTo>
                  <a:lnTo>
                    <a:pt x="462616" y="130198"/>
                  </a:lnTo>
                  <a:lnTo>
                    <a:pt x="479929" y="172781"/>
                  </a:lnTo>
                  <a:lnTo>
                    <a:pt x="517334" y="192413"/>
                  </a:lnTo>
                  <a:lnTo>
                    <a:pt x="526685" y="192988"/>
                  </a:lnTo>
                  <a:lnTo>
                    <a:pt x="536034" y="192413"/>
                  </a:lnTo>
                  <a:lnTo>
                    <a:pt x="572861" y="173314"/>
                  </a:lnTo>
                  <a:lnTo>
                    <a:pt x="516916" y="173314"/>
                  </a:lnTo>
                  <a:lnTo>
                    <a:pt x="508874" y="170811"/>
                  </a:lnTo>
                  <a:lnTo>
                    <a:pt x="486565" y="139785"/>
                  </a:lnTo>
                  <a:lnTo>
                    <a:pt x="484016" y="119504"/>
                  </a:lnTo>
                  <a:lnTo>
                    <a:pt x="484299" y="112479"/>
                  </a:lnTo>
                  <a:lnTo>
                    <a:pt x="508874" y="67851"/>
                  </a:lnTo>
                  <a:lnTo>
                    <a:pt x="516916" y="65317"/>
                  </a:lnTo>
                  <a:lnTo>
                    <a:pt x="572837" y="65317"/>
                  </a:lnTo>
                  <a:lnTo>
                    <a:pt x="567335" y="59889"/>
                  </a:lnTo>
                  <a:lnTo>
                    <a:pt x="560454" y="54825"/>
                  </a:lnTo>
                  <a:lnTo>
                    <a:pt x="552919" y="50812"/>
                  </a:lnTo>
                  <a:lnTo>
                    <a:pt x="544779" y="47946"/>
                  </a:lnTo>
                  <a:lnTo>
                    <a:pt x="536034" y="46226"/>
                  </a:lnTo>
                  <a:lnTo>
                    <a:pt x="526685" y="45653"/>
                  </a:lnTo>
                  <a:close/>
                </a:path>
                <a:path w="1494790" h="243840">
                  <a:moveTo>
                    <a:pt x="572837" y="65317"/>
                  </a:moveTo>
                  <a:lnTo>
                    <a:pt x="536465" y="65317"/>
                  </a:lnTo>
                  <a:lnTo>
                    <a:pt x="544496" y="67851"/>
                  </a:lnTo>
                  <a:lnTo>
                    <a:pt x="557113" y="77997"/>
                  </a:lnTo>
                  <a:lnTo>
                    <a:pt x="569364" y="119504"/>
                  </a:lnTo>
                  <a:lnTo>
                    <a:pt x="569080" y="126521"/>
                  </a:lnTo>
                  <a:lnTo>
                    <a:pt x="544496" y="170811"/>
                  </a:lnTo>
                  <a:lnTo>
                    <a:pt x="536465" y="173314"/>
                  </a:lnTo>
                  <a:lnTo>
                    <a:pt x="572861" y="173314"/>
                  </a:lnTo>
                  <a:lnTo>
                    <a:pt x="590759" y="130198"/>
                  </a:lnTo>
                  <a:lnTo>
                    <a:pt x="591269" y="119504"/>
                  </a:lnTo>
                  <a:lnTo>
                    <a:pt x="590759" y="108723"/>
                  </a:lnTo>
                  <a:lnTo>
                    <a:pt x="573404" y="65876"/>
                  </a:lnTo>
                  <a:lnTo>
                    <a:pt x="572837" y="65317"/>
                  </a:lnTo>
                  <a:close/>
                </a:path>
                <a:path w="1494790" h="243840">
                  <a:moveTo>
                    <a:pt x="758667" y="169607"/>
                  </a:moveTo>
                  <a:lnTo>
                    <a:pt x="609468" y="169607"/>
                  </a:lnTo>
                  <a:lnTo>
                    <a:pt x="609468" y="230841"/>
                  </a:lnTo>
                  <a:lnTo>
                    <a:pt x="631373" y="230841"/>
                  </a:lnTo>
                  <a:lnTo>
                    <a:pt x="631373" y="190015"/>
                  </a:lnTo>
                  <a:lnTo>
                    <a:pt x="758667" y="190015"/>
                  </a:lnTo>
                  <a:lnTo>
                    <a:pt x="758667" y="169607"/>
                  </a:lnTo>
                  <a:close/>
                </a:path>
                <a:path w="1494790" h="243840">
                  <a:moveTo>
                    <a:pt x="758667" y="190015"/>
                  </a:moveTo>
                  <a:lnTo>
                    <a:pt x="736773" y="190015"/>
                  </a:lnTo>
                  <a:lnTo>
                    <a:pt x="736773" y="230841"/>
                  </a:lnTo>
                  <a:lnTo>
                    <a:pt x="758667" y="230841"/>
                  </a:lnTo>
                  <a:lnTo>
                    <a:pt x="758667" y="190015"/>
                  </a:lnTo>
                  <a:close/>
                </a:path>
                <a:path w="1494790" h="243840">
                  <a:moveTo>
                    <a:pt x="736773" y="47506"/>
                  </a:moveTo>
                  <a:lnTo>
                    <a:pt x="646210" y="47506"/>
                  </a:lnTo>
                  <a:lnTo>
                    <a:pt x="641383" y="103913"/>
                  </a:lnTo>
                  <a:lnTo>
                    <a:pt x="640716" y="111114"/>
                  </a:lnTo>
                  <a:lnTo>
                    <a:pt x="632787" y="152068"/>
                  </a:lnTo>
                  <a:lnTo>
                    <a:pt x="621342" y="169607"/>
                  </a:lnTo>
                  <a:lnTo>
                    <a:pt x="646210" y="169607"/>
                  </a:lnTo>
                  <a:lnTo>
                    <a:pt x="660313" y="124860"/>
                  </a:lnTo>
                  <a:lnTo>
                    <a:pt x="666618" y="67914"/>
                  </a:lnTo>
                  <a:lnTo>
                    <a:pt x="736773" y="67914"/>
                  </a:lnTo>
                  <a:lnTo>
                    <a:pt x="736773" y="47506"/>
                  </a:lnTo>
                  <a:close/>
                </a:path>
                <a:path w="1494790" h="243840">
                  <a:moveTo>
                    <a:pt x="736773" y="67914"/>
                  </a:moveTo>
                  <a:lnTo>
                    <a:pt x="714868" y="67914"/>
                  </a:lnTo>
                  <a:lnTo>
                    <a:pt x="714868" y="169607"/>
                  </a:lnTo>
                  <a:lnTo>
                    <a:pt x="736773" y="169607"/>
                  </a:lnTo>
                  <a:lnTo>
                    <a:pt x="736773" y="67914"/>
                  </a:lnTo>
                  <a:close/>
                </a:path>
                <a:path w="1494790" h="243840">
                  <a:moveTo>
                    <a:pt x="845628" y="45653"/>
                  </a:moveTo>
                  <a:lnTo>
                    <a:pt x="804917" y="59889"/>
                  </a:lnTo>
                  <a:lnTo>
                    <a:pt x="783063" y="98651"/>
                  </a:lnTo>
                  <a:lnTo>
                    <a:pt x="781044" y="119504"/>
                  </a:lnTo>
                  <a:lnTo>
                    <a:pt x="781549" y="130198"/>
                  </a:lnTo>
                  <a:lnTo>
                    <a:pt x="798867" y="172781"/>
                  </a:lnTo>
                  <a:lnTo>
                    <a:pt x="836273" y="192413"/>
                  </a:lnTo>
                  <a:lnTo>
                    <a:pt x="845628" y="192988"/>
                  </a:lnTo>
                  <a:lnTo>
                    <a:pt x="854977" y="192413"/>
                  </a:lnTo>
                  <a:lnTo>
                    <a:pt x="891792" y="173314"/>
                  </a:lnTo>
                  <a:lnTo>
                    <a:pt x="835848" y="173314"/>
                  </a:lnTo>
                  <a:lnTo>
                    <a:pt x="827817" y="170811"/>
                  </a:lnTo>
                  <a:lnTo>
                    <a:pt x="805505" y="139785"/>
                  </a:lnTo>
                  <a:lnTo>
                    <a:pt x="802938" y="119504"/>
                  </a:lnTo>
                  <a:lnTo>
                    <a:pt x="803225" y="112479"/>
                  </a:lnTo>
                  <a:lnTo>
                    <a:pt x="827817" y="67851"/>
                  </a:lnTo>
                  <a:lnTo>
                    <a:pt x="835848" y="65317"/>
                  </a:lnTo>
                  <a:lnTo>
                    <a:pt x="891768" y="65317"/>
                  </a:lnTo>
                  <a:lnTo>
                    <a:pt x="886271" y="59889"/>
                  </a:lnTo>
                  <a:lnTo>
                    <a:pt x="879397" y="54825"/>
                  </a:lnTo>
                  <a:lnTo>
                    <a:pt x="871862" y="50812"/>
                  </a:lnTo>
                  <a:lnTo>
                    <a:pt x="863722" y="47946"/>
                  </a:lnTo>
                  <a:lnTo>
                    <a:pt x="854977" y="46226"/>
                  </a:lnTo>
                  <a:lnTo>
                    <a:pt x="845628" y="45653"/>
                  </a:lnTo>
                  <a:close/>
                </a:path>
                <a:path w="1494790" h="243840">
                  <a:moveTo>
                    <a:pt x="891768" y="65317"/>
                  </a:moveTo>
                  <a:lnTo>
                    <a:pt x="855398" y="65317"/>
                  </a:lnTo>
                  <a:lnTo>
                    <a:pt x="863439" y="67851"/>
                  </a:lnTo>
                  <a:lnTo>
                    <a:pt x="876046" y="77997"/>
                  </a:lnTo>
                  <a:lnTo>
                    <a:pt x="888297" y="119504"/>
                  </a:lnTo>
                  <a:lnTo>
                    <a:pt x="888014" y="126521"/>
                  </a:lnTo>
                  <a:lnTo>
                    <a:pt x="869634" y="165900"/>
                  </a:lnTo>
                  <a:lnTo>
                    <a:pt x="855398" y="173314"/>
                  </a:lnTo>
                  <a:lnTo>
                    <a:pt x="891792" y="173314"/>
                  </a:lnTo>
                  <a:lnTo>
                    <a:pt x="909692" y="130198"/>
                  </a:lnTo>
                  <a:lnTo>
                    <a:pt x="910202" y="119504"/>
                  </a:lnTo>
                  <a:lnTo>
                    <a:pt x="909692" y="108723"/>
                  </a:lnTo>
                  <a:lnTo>
                    <a:pt x="892334" y="65876"/>
                  </a:lnTo>
                  <a:lnTo>
                    <a:pt x="891768" y="65317"/>
                  </a:lnTo>
                  <a:close/>
                </a:path>
                <a:path w="1494790" h="243840">
                  <a:moveTo>
                    <a:pt x="964776" y="47506"/>
                  </a:moveTo>
                  <a:lnTo>
                    <a:pt x="943625" y="47506"/>
                  </a:lnTo>
                  <a:lnTo>
                    <a:pt x="943625" y="243458"/>
                  </a:lnTo>
                  <a:lnTo>
                    <a:pt x="965520" y="243458"/>
                  </a:lnTo>
                  <a:lnTo>
                    <a:pt x="965520" y="168120"/>
                  </a:lnTo>
                  <a:lnTo>
                    <a:pt x="985922" y="168120"/>
                  </a:lnTo>
                  <a:lnTo>
                    <a:pt x="966327" y="133951"/>
                  </a:lnTo>
                  <a:lnTo>
                    <a:pt x="965143" y="118760"/>
                  </a:lnTo>
                  <a:lnTo>
                    <a:pt x="965433" y="111031"/>
                  </a:lnTo>
                  <a:lnTo>
                    <a:pt x="986136" y="70144"/>
                  </a:lnTo>
                  <a:lnTo>
                    <a:pt x="964776" y="70144"/>
                  </a:lnTo>
                  <a:lnTo>
                    <a:pt x="964776" y="47506"/>
                  </a:lnTo>
                  <a:close/>
                </a:path>
                <a:path w="1494790" h="243840">
                  <a:moveTo>
                    <a:pt x="985922" y="168120"/>
                  </a:moveTo>
                  <a:lnTo>
                    <a:pt x="967373" y="168120"/>
                  </a:lnTo>
                  <a:lnTo>
                    <a:pt x="969205" y="171031"/>
                  </a:lnTo>
                  <a:lnTo>
                    <a:pt x="999781" y="192988"/>
                  </a:lnTo>
                  <a:lnTo>
                    <a:pt x="1008943" y="192988"/>
                  </a:lnTo>
                  <a:lnTo>
                    <a:pt x="1046834" y="178973"/>
                  </a:lnTo>
                  <a:lnTo>
                    <a:pt x="1052274" y="173314"/>
                  </a:lnTo>
                  <a:lnTo>
                    <a:pt x="997184" y="173314"/>
                  </a:lnTo>
                  <a:lnTo>
                    <a:pt x="989770" y="171031"/>
                  </a:lnTo>
                  <a:lnTo>
                    <a:pt x="985922" y="168120"/>
                  </a:lnTo>
                  <a:close/>
                </a:path>
                <a:path w="1494790" h="243840">
                  <a:moveTo>
                    <a:pt x="1052317" y="65317"/>
                  </a:moveTo>
                  <a:lnTo>
                    <a:pt x="1015257" y="65317"/>
                  </a:lnTo>
                  <a:lnTo>
                    <a:pt x="1022953" y="67694"/>
                  </a:lnTo>
                  <a:lnTo>
                    <a:pt x="1029068" y="72468"/>
                  </a:lnTo>
                  <a:lnTo>
                    <a:pt x="1047239" y="111431"/>
                  </a:lnTo>
                  <a:lnTo>
                    <a:pt x="1047528" y="118760"/>
                  </a:lnTo>
                  <a:lnTo>
                    <a:pt x="1047235" y="126191"/>
                  </a:lnTo>
                  <a:lnTo>
                    <a:pt x="1022764" y="170895"/>
                  </a:lnTo>
                  <a:lnTo>
                    <a:pt x="1015120" y="173314"/>
                  </a:lnTo>
                  <a:lnTo>
                    <a:pt x="1052274" y="173314"/>
                  </a:lnTo>
                  <a:lnTo>
                    <a:pt x="1068952" y="130077"/>
                  </a:lnTo>
                  <a:lnTo>
                    <a:pt x="1069433" y="119137"/>
                  </a:lnTo>
                  <a:lnTo>
                    <a:pt x="1068952" y="108278"/>
                  </a:lnTo>
                  <a:lnTo>
                    <a:pt x="1052522" y="65529"/>
                  </a:lnTo>
                  <a:lnTo>
                    <a:pt x="1052317" y="65317"/>
                  </a:lnTo>
                  <a:close/>
                </a:path>
                <a:path w="1494790" h="243840">
                  <a:moveTo>
                    <a:pt x="1008566" y="45653"/>
                  </a:moveTo>
                  <a:lnTo>
                    <a:pt x="999299" y="45653"/>
                  </a:lnTo>
                  <a:lnTo>
                    <a:pt x="991938" y="47202"/>
                  </a:lnTo>
                  <a:lnTo>
                    <a:pt x="967373" y="70144"/>
                  </a:lnTo>
                  <a:lnTo>
                    <a:pt x="986136" y="70144"/>
                  </a:lnTo>
                  <a:lnTo>
                    <a:pt x="989582" y="67579"/>
                  </a:lnTo>
                  <a:lnTo>
                    <a:pt x="997069" y="65317"/>
                  </a:lnTo>
                  <a:lnTo>
                    <a:pt x="1052317" y="65317"/>
                  </a:lnTo>
                  <a:lnTo>
                    <a:pt x="1046790" y="59618"/>
                  </a:lnTo>
                  <a:lnTo>
                    <a:pt x="1040303" y="54647"/>
                  </a:lnTo>
                  <a:lnTo>
                    <a:pt x="1033171" y="50710"/>
                  </a:lnTo>
                  <a:lnTo>
                    <a:pt x="1025502" y="47900"/>
                  </a:lnTo>
                  <a:lnTo>
                    <a:pt x="1017300" y="46214"/>
                  </a:lnTo>
                  <a:lnTo>
                    <a:pt x="1008566" y="45653"/>
                  </a:lnTo>
                  <a:close/>
                </a:path>
                <a:path w="1494790" h="243840">
                  <a:moveTo>
                    <a:pt x="1160729" y="45653"/>
                  </a:moveTo>
                  <a:lnTo>
                    <a:pt x="1120021" y="59889"/>
                  </a:lnTo>
                  <a:lnTo>
                    <a:pt x="1098173" y="98651"/>
                  </a:lnTo>
                  <a:lnTo>
                    <a:pt x="1096155" y="119504"/>
                  </a:lnTo>
                  <a:lnTo>
                    <a:pt x="1096659" y="130198"/>
                  </a:lnTo>
                  <a:lnTo>
                    <a:pt x="1113968" y="172781"/>
                  </a:lnTo>
                  <a:lnTo>
                    <a:pt x="1151373" y="192413"/>
                  </a:lnTo>
                  <a:lnTo>
                    <a:pt x="1160729" y="192988"/>
                  </a:lnTo>
                  <a:lnTo>
                    <a:pt x="1170078" y="192413"/>
                  </a:lnTo>
                  <a:lnTo>
                    <a:pt x="1206904" y="173314"/>
                  </a:lnTo>
                  <a:lnTo>
                    <a:pt x="1150949" y="173314"/>
                  </a:lnTo>
                  <a:lnTo>
                    <a:pt x="1142918" y="170811"/>
                  </a:lnTo>
                  <a:lnTo>
                    <a:pt x="1120607" y="139785"/>
                  </a:lnTo>
                  <a:lnTo>
                    <a:pt x="1118049" y="119504"/>
                  </a:lnTo>
                  <a:lnTo>
                    <a:pt x="1118334" y="112479"/>
                  </a:lnTo>
                  <a:lnTo>
                    <a:pt x="1142918" y="67851"/>
                  </a:lnTo>
                  <a:lnTo>
                    <a:pt x="1150949" y="65317"/>
                  </a:lnTo>
                  <a:lnTo>
                    <a:pt x="1206879" y="65317"/>
                  </a:lnTo>
                  <a:lnTo>
                    <a:pt x="1201378" y="59889"/>
                  </a:lnTo>
                  <a:lnTo>
                    <a:pt x="1194497" y="54825"/>
                  </a:lnTo>
                  <a:lnTo>
                    <a:pt x="1186962" y="50812"/>
                  </a:lnTo>
                  <a:lnTo>
                    <a:pt x="1178822" y="47946"/>
                  </a:lnTo>
                  <a:lnTo>
                    <a:pt x="1170078" y="46226"/>
                  </a:lnTo>
                  <a:lnTo>
                    <a:pt x="1160729" y="45653"/>
                  </a:lnTo>
                  <a:close/>
                </a:path>
                <a:path w="1494790" h="243840">
                  <a:moveTo>
                    <a:pt x="1206879" y="65317"/>
                  </a:moveTo>
                  <a:lnTo>
                    <a:pt x="1170498" y="65317"/>
                  </a:lnTo>
                  <a:lnTo>
                    <a:pt x="1178550" y="67851"/>
                  </a:lnTo>
                  <a:lnTo>
                    <a:pt x="1191167" y="77997"/>
                  </a:lnTo>
                  <a:lnTo>
                    <a:pt x="1203408" y="119504"/>
                  </a:lnTo>
                  <a:lnTo>
                    <a:pt x="1203123" y="126521"/>
                  </a:lnTo>
                  <a:lnTo>
                    <a:pt x="1178550" y="170811"/>
                  </a:lnTo>
                  <a:lnTo>
                    <a:pt x="1170498" y="173314"/>
                  </a:lnTo>
                  <a:lnTo>
                    <a:pt x="1206904" y="173314"/>
                  </a:lnTo>
                  <a:lnTo>
                    <a:pt x="1224792" y="130198"/>
                  </a:lnTo>
                  <a:lnTo>
                    <a:pt x="1225303" y="119504"/>
                  </a:lnTo>
                  <a:lnTo>
                    <a:pt x="1224792" y="108723"/>
                  </a:lnTo>
                  <a:lnTo>
                    <a:pt x="1207446" y="65876"/>
                  </a:lnTo>
                  <a:lnTo>
                    <a:pt x="1206879" y="65317"/>
                  </a:lnTo>
                  <a:close/>
                </a:path>
                <a:path w="1494790" h="243840">
                  <a:moveTo>
                    <a:pt x="1346691" y="47506"/>
                  </a:moveTo>
                  <a:lnTo>
                    <a:pt x="1258726" y="47506"/>
                  </a:lnTo>
                  <a:lnTo>
                    <a:pt x="1258726" y="190015"/>
                  </a:lnTo>
                  <a:lnTo>
                    <a:pt x="1280631" y="190015"/>
                  </a:lnTo>
                  <a:lnTo>
                    <a:pt x="1280631" y="67914"/>
                  </a:lnTo>
                  <a:lnTo>
                    <a:pt x="1346691" y="67914"/>
                  </a:lnTo>
                  <a:lnTo>
                    <a:pt x="1346691" y="47506"/>
                  </a:lnTo>
                  <a:close/>
                </a:path>
                <a:path w="1494790" h="243840">
                  <a:moveTo>
                    <a:pt x="1400543" y="47506"/>
                  </a:moveTo>
                  <a:lnTo>
                    <a:pt x="1378649" y="47506"/>
                  </a:lnTo>
                  <a:lnTo>
                    <a:pt x="1378649" y="190015"/>
                  </a:lnTo>
                  <a:lnTo>
                    <a:pt x="1404250" y="190015"/>
                  </a:lnTo>
                  <a:lnTo>
                    <a:pt x="1424257" y="157722"/>
                  </a:lnTo>
                  <a:lnTo>
                    <a:pt x="1400543" y="157722"/>
                  </a:lnTo>
                  <a:lnTo>
                    <a:pt x="1400543" y="47506"/>
                  </a:lnTo>
                  <a:close/>
                </a:path>
                <a:path w="1494790" h="243840">
                  <a:moveTo>
                    <a:pt x="1494436" y="79788"/>
                  </a:moveTo>
                  <a:lnTo>
                    <a:pt x="1472541" y="79788"/>
                  </a:lnTo>
                  <a:lnTo>
                    <a:pt x="1472541" y="190015"/>
                  </a:lnTo>
                  <a:lnTo>
                    <a:pt x="1494436" y="190015"/>
                  </a:lnTo>
                  <a:lnTo>
                    <a:pt x="1494436" y="79788"/>
                  </a:lnTo>
                  <a:close/>
                </a:path>
                <a:path w="1494790" h="243840">
                  <a:moveTo>
                    <a:pt x="1494436" y="47506"/>
                  </a:moveTo>
                  <a:lnTo>
                    <a:pt x="1469201" y="47506"/>
                  </a:lnTo>
                  <a:lnTo>
                    <a:pt x="1400543" y="157722"/>
                  </a:lnTo>
                  <a:lnTo>
                    <a:pt x="1424257" y="157722"/>
                  </a:lnTo>
                  <a:lnTo>
                    <a:pt x="1472541" y="79788"/>
                  </a:lnTo>
                  <a:lnTo>
                    <a:pt x="1494436" y="79788"/>
                  </a:lnTo>
                  <a:lnTo>
                    <a:pt x="1494436" y="47506"/>
                  </a:lnTo>
                  <a:close/>
                </a:path>
              </a:pathLst>
            </a:custGeom>
            <a:solidFill>
              <a:srgbClr val="36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275206" y="6803846"/>
            <a:ext cx="945515" cy="490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0" dirty="0">
                <a:latin typeface="Open Sans"/>
                <a:cs typeface="Open Sans"/>
              </a:rPr>
              <a:t>улус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1" spc="110" dirty="0">
                <a:latin typeface="Arial"/>
                <a:cs typeface="Arial"/>
              </a:rPr>
              <a:t>Дабаты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0" y="0"/>
            <a:ext cx="20104100" cy="1086485"/>
            <a:chOff x="0" y="0"/>
            <a:chExt cx="20104100" cy="1086485"/>
          </a:xfrm>
        </p:grpSpPr>
        <p:sp>
          <p:nvSpPr>
            <p:cNvPr id="18" name="object 18"/>
            <p:cNvSpPr/>
            <p:nvPr/>
          </p:nvSpPr>
          <p:spPr>
            <a:xfrm>
              <a:off x="0" y="0"/>
              <a:ext cx="20104100" cy="1086485"/>
            </a:xfrm>
            <a:custGeom>
              <a:avLst/>
              <a:gdLst/>
              <a:ahLst/>
              <a:cxnLst/>
              <a:rect l="l" t="t" r="r" b="b"/>
              <a:pathLst>
                <a:path w="20104100" h="1086485">
                  <a:moveTo>
                    <a:pt x="20104099" y="1085872"/>
                  </a:moveTo>
                  <a:lnTo>
                    <a:pt x="0" y="1085872"/>
                  </a:lnTo>
                  <a:lnTo>
                    <a:pt x="0" y="0"/>
                  </a:lnTo>
                  <a:lnTo>
                    <a:pt x="20104099" y="0"/>
                  </a:lnTo>
                  <a:lnTo>
                    <a:pt x="20104099" y="1085872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5261" y="206709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89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89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89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89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89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89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89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89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9955" y="472670"/>
              <a:ext cx="360526" cy="15695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02751" y="472661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33"/>
                  </a:moveTo>
                  <a:lnTo>
                    <a:pt x="42265" y="3238"/>
                  </a:lnTo>
                  <a:lnTo>
                    <a:pt x="42265" y="24282"/>
                  </a:lnTo>
                  <a:lnTo>
                    <a:pt x="42265" y="64401"/>
                  </a:lnTo>
                  <a:lnTo>
                    <a:pt x="38557" y="67538"/>
                  </a:lnTo>
                  <a:lnTo>
                    <a:pt x="21526" y="67538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82"/>
                  </a:lnTo>
                  <a:lnTo>
                    <a:pt x="42265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26" y="138582"/>
                  </a:lnTo>
                  <a:lnTo>
                    <a:pt x="21526" y="87109"/>
                  </a:lnTo>
                  <a:lnTo>
                    <a:pt x="31711" y="87109"/>
                  </a:lnTo>
                  <a:lnTo>
                    <a:pt x="63804" y="53238"/>
                  </a:lnTo>
                  <a:lnTo>
                    <a:pt x="63804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82"/>
                  </a:lnTo>
                  <a:lnTo>
                    <a:pt x="132511" y="138582"/>
                  </a:lnTo>
                  <a:lnTo>
                    <a:pt x="132511" y="119011"/>
                  </a:lnTo>
                  <a:lnTo>
                    <a:pt x="95313" y="119011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22"/>
                  </a:moveTo>
                  <a:lnTo>
                    <a:pt x="146011" y="1422"/>
                  </a:lnTo>
                  <a:lnTo>
                    <a:pt x="146011" y="21742"/>
                  </a:lnTo>
                  <a:lnTo>
                    <a:pt x="146011" y="138582"/>
                  </a:lnTo>
                  <a:lnTo>
                    <a:pt x="167538" y="138582"/>
                  </a:lnTo>
                  <a:lnTo>
                    <a:pt x="167538" y="21742"/>
                  </a:lnTo>
                  <a:lnTo>
                    <a:pt x="202768" y="21742"/>
                  </a:lnTo>
                  <a:lnTo>
                    <a:pt x="202768" y="1422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35" y="88277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82"/>
                  </a:lnTo>
                  <a:lnTo>
                    <a:pt x="239369" y="138582"/>
                  </a:lnTo>
                  <a:lnTo>
                    <a:pt x="257378" y="75755"/>
                  </a:lnTo>
                  <a:lnTo>
                    <a:pt x="266192" y="42087"/>
                  </a:lnTo>
                  <a:lnTo>
                    <a:pt x="266192" y="138582"/>
                  </a:lnTo>
                  <a:lnTo>
                    <a:pt x="285559" y="138582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55"/>
                  </a:moveTo>
                  <a:lnTo>
                    <a:pt x="342900" y="1841"/>
                  </a:lnTo>
                  <a:lnTo>
                    <a:pt x="342900" y="23304"/>
                  </a:lnTo>
                  <a:lnTo>
                    <a:pt x="342900" y="116852"/>
                  </a:lnTo>
                  <a:lnTo>
                    <a:pt x="338607" y="120573"/>
                  </a:lnTo>
                  <a:lnTo>
                    <a:pt x="324891" y="120573"/>
                  </a:lnTo>
                  <a:lnTo>
                    <a:pt x="320598" y="116852"/>
                  </a:lnTo>
                  <a:lnTo>
                    <a:pt x="320598" y="23304"/>
                  </a:lnTo>
                  <a:lnTo>
                    <a:pt x="324891" y="19583"/>
                  </a:lnTo>
                  <a:lnTo>
                    <a:pt x="338607" y="19583"/>
                  </a:lnTo>
                  <a:lnTo>
                    <a:pt x="342900" y="23304"/>
                  </a:lnTo>
                  <a:lnTo>
                    <a:pt x="342900" y="1841"/>
                  </a:lnTo>
                  <a:lnTo>
                    <a:pt x="301193" y="19824"/>
                  </a:lnTo>
                  <a:lnTo>
                    <a:pt x="299059" y="34455"/>
                  </a:lnTo>
                  <a:lnTo>
                    <a:pt x="299059" y="105702"/>
                  </a:lnTo>
                  <a:lnTo>
                    <a:pt x="301193" y="120332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32"/>
                  </a:lnTo>
                  <a:lnTo>
                    <a:pt x="364439" y="105702"/>
                  </a:lnTo>
                  <a:lnTo>
                    <a:pt x="364439" y="34455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82"/>
                  </a:lnTo>
                  <a:lnTo>
                    <a:pt x="399859" y="138582"/>
                  </a:lnTo>
                  <a:lnTo>
                    <a:pt x="399859" y="79870"/>
                  </a:lnTo>
                  <a:lnTo>
                    <a:pt x="424332" y="79870"/>
                  </a:lnTo>
                  <a:lnTo>
                    <a:pt x="424332" y="138582"/>
                  </a:lnTo>
                  <a:lnTo>
                    <a:pt x="446252" y="138582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28"/>
                  </a:lnTo>
                  <a:lnTo>
                    <a:pt x="524637" y="95123"/>
                  </a:lnTo>
                  <a:lnTo>
                    <a:pt x="513537" y="25844"/>
                  </a:lnTo>
                  <a:lnTo>
                    <a:pt x="509663" y="1574"/>
                  </a:lnTo>
                  <a:lnTo>
                    <a:pt x="503199" y="1574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44"/>
                  </a:lnTo>
                  <a:lnTo>
                    <a:pt x="503199" y="95123"/>
                  </a:lnTo>
                  <a:lnTo>
                    <a:pt x="503199" y="1574"/>
                  </a:lnTo>
                  <a:lnTo>
                    <a:pt x="478155" y="1574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17" y="113728"/>
                  </a:lnTo>
                  <a:lnTo>
                    <a:pt x="506145" y="113728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74"/>
                  </a:moveTo>
                  <a:lnTo>
                    <a:pt x="552323" y="1574"/>
                  </a:lnTo>
                  <a:lnTo>
                    <a:pt x="548424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55"/>
                  </a:lnTo>
                  <a:lnTo>
                    <a:pt x="562267" y="130746"/>
                  </a:lnTo>
                  <a:lnTo>
                    <a:pt x="567944" y="119951"/>
                  </a:lnTo>
                  <a:lnTo>
                    <a:pt x="570141" y="103936"/>
                  </a:lnTo>
                  <a:lnTo>
                    <a:pt x="572490" y="21158"/>
                  </a:lnTo>
                  <a:lnTo>
                    <a:pt x="591273" y="21158"/>
                  </a:lnTo>
                  <a:lnTo>
                    <a:pt x="591273" y="138569"/>
                  </a:lnTo>
                  <a:lnTo>
                    <a:pt x="613206" y="138569"/>
                  </a:lnTo>
                  <a:lnTo>
                    <a:pt x="613206" y="1574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711"/>
                  </a:lnTo>
                  <a:lnTo>
                    <a:pt x="671918" y="75755"/>
                  </a:lnTo>
                  <a:lnTo>
                    <a:pt x="671918" y="115874"/>
                  </a:lnTo>
                  <a:lnTo>
                    <a:pt x="668197" y="119011"/>
                  </a:lnTo>
                  <a:lnTo>
                    <a:pt x="651167" y="119011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55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72"/>
                  </a:lnTo>
                  <a:lnTo>
                    <a:pt x="685469" y="129870"/>
                  </a:lnTo>
                  <a:lnTo>
                    <a:pt x="691451" y="119253"/>
                  </a:lnTo>
                  <a:lnTo>
                    <a:pt x="691489" y="119011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82"/>
                  </a:lnTo>
                  <a:lnTo>
                    <a:pt x="727900" y="138582"/>
                  </a:lnTo>
                  <a:lnTo>
                    <a:pt x="727900" y="79870"/>
                  </a:lnTo>
                  <a:lnTo>
                    <a:pt x="752360" y="79870"/>
                  </a:lnTo>
                  <a:lnTo>
                    <a:pt x="752360" y="138582"/>
                  </a:lnTo>
                  <a:lnTo>
                    <a:pt x="774280" y="138582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54" y="34455"/>
                  </a:moveTo>
                  <a:lnTo>
                    <a:pt x="832015" y="1841"/>
                  </a:lnTo>
                  <a:lnTo>
                    <a:pt x="832015" y="23304"/>
                  </a:lnTo>
                  <a:lnTo>
                    <a:pt x="832015" y="116852"/>
                  </a:lnTo>
                  <a:lnTo>
                    <a:pt x="827722" y="120573"/>
                  </a:lnTo>
                  <a:lnTo>
                    <a:pt x="814006" y="120573"/>
                  </a:lnTo>
                  <a:lnTo>
                    <a:pt x="809701" y="116852"/>
                  </a:lnTo>
                  <a:lnTo>
                    <a:pt x="809701" y="23304"/>
                  </a:lnTo>
                  <a:lnTo>
                    <a:pt x="814006" y="19583"/>
                  </a:lnTo>
                  <a:lnTo>
                    <a:pt x="827722" y="19583"/>
                  </a:lnTo>
                  <a:lnTo>
                    <a:pt x="832015" y="23304"/>
                  </a:lnTo>
                  <a:lnTo>
                    <a:pt x="832015" y="1841"/>
                  </a:lnTo>
                  <a:lnTo>
                    <a:pt x="790308" y="19824"/>
                  </a:lnTo>
                  <a:lnTo>
                    <a:pt x="788174" y="34455"/>
                  </a:lnTo>
                  <a:lnTo>
                    <a:pt x="788174" y="105702"/>
                  </a:lnTo>
                  <a:lnTo>
                    <a:pt x="790308" y="120332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32"/>
                  </a:lnTo>
                  <a:lnTo>
                    <a:pt x="853554" y="105702"/>
                  </a:lnTo>
                  <a:lnTo>
                    <a:pt x="853554" y="34455"/>
                  </a:lnTo>
                  <a:close/>
                </a:path>
                <a:path w="1657350" h="140334">
                  <a:moveTo>
                    <a:pt x="924407" y="1422"/>
                  </a:moveTo>
                  <a:lnTo>
                    <a:pt x="867638" y="1422"/>
                  </a:lnTo>
                  <a:lnTo>
                    <a:pt x="867638" y="21742"/>
                  </a:lnTo>
                  <a:lnTo>
                    <a:pt x="867638" y="138582"/>
                  </a:lnTo>
                  <a:lnTo>
                    <a:pt x="889177" y="138582"/>
                  </a:lnTo>
                  <a:lnTo>
                    <a:pt x="889177" y="21742"/>
                  </a:lnTo>
                  <a:lnTo>
                    <a:pt x="924407" y="21742"/>
                  </a:lnTo>
                  <a:lnTo>
                    <a:pt x="924407" y="1422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73" y="1854"/>
                  </a:lnTo>
                  <a:lnTo>
                    <a:pt x="980973" y="23304"/>
                  </a:lnTo>
                  <a:lnTo>
                    <a:pt x="980973" y="116852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59" y="116852"/>
                  </a:lnTo>
                  <a:lnTo>
                    <a:pt x="958659" y="23304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73" y="23304"/>
                  </a:lnTo>
                  <a:lnTo>
                    <a:pt x="980973" y="1854"/>
                  </a:lnTo>
                  <a:lnTo>
                    <a:pt x="939266" y="19824"/>
                  </a:lnTo>
                  <a:lnTo>
                    <a:pt x="937133" y="34455"/>
                  </a:lnTo>
                  <a:lnTo>
                    <a:pt x="937133" y="105702"/>
                  </a:lnTo>
                  <a:lnTo>
                    <a:pt x="939266" y="120332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66" y="120332"/>
                  </a:lnTo>
                  <a:lnTo>
                    <a:pt x="1002499" y="105702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26" y="35433"/>
                  </a:moveTo>
                  <a:lnTo>
                    <a:pt x="1088999" y="3238"/>
                  </a:lnTo>
                  <a:lnTo>
                    <a:pt x="1088999" y="24282"/>
                  </a:lnTo>
                  <a:lnTo>
                    <a:pt x="1088999" y="64401"/>
                  </a:lnTo>
                  <a:lnTo>
                    <a:pt x="1085291" y="67538"/>
                  </a:lnTo>
                  <a:lnTo>
                    <a:pt x="1068260" y="67538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8999" y="24282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109"/>
                  </a:lnTo>
                  <a:lnTo>
                    <a:pt x="1078433" y="87109"/>
                  </a:lnTo>
                  <a:lnTo>
                    <a:pt x="1110526" y="53238"/>
                  </a:lnTo>
                  <a:lnTo>
                    <a:pt x="1110526" y="35433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28"/>
                  </a:lnTo>
                  <a:lnTo>
                    <a:pt x="1183246" y="95123"/>
                  </a:lnTo>
                  <a:lnTo>
                    <a:pt x="1172159" y="25844"/>
                  </a:lnTo>
                  <a:lnTo>
                    <a:pt x="1168273" y="1574"/>
                  </a:lnTo>
                  <a:lnTo>
                    <a:pt x="1161821" y="1574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44"/>
                  </a:lnTo>
                  <a:lnTo>
                    <a:pt x="1161821" y="95123"/>
                  </a:lnTo>
                  <a:lnTo>
                    <a:pt x="1161821" y="1574"/>
                  </a:lnTo>
                  <a:lnTo>
                    <a:pt x="1136764" y="1574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28"/>
                  </a:lnTo>
                  <a:lnTo>
                    <a:pt x="1164755" y="113728"/>
                  </a:lnTo>
                  <a:lnTo>
                    <a:pt x="1168476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205" y="34455"/>
                  </a:moveTo>
                  <a:lnTo>
                    <a:pt x="1261160" y="19824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47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74" y="44246"/>
                  </a:lnTo>
                  <a:lnTo>
                    <a:pt x="1219174" y="23304"/>
                  </a:lnTo>
                  <a:lnTo>
                    <a:pt x="1223657" y="19583"/>
                  </a:lnTo>
                  <a:lnTo>
                    <a:pt x="1237373" y="19583"/>
                  </a:lnTo>
                  <a:lnTo>
                    <a:pt x="1241666" y="22898"/>
                  </a:lnTo>
                  <a:lnTo>
                    <a:pt x="1241666" y="35242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73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73" y="120573"/>
                  </a:lnTo>
                  <a:lnTo>
                    <a:pt x="1223657" y="120573"/>
                  </a:lnTo>
                  <a:lnTo>
                    <a:pt x="1219352" y="116852"/>
                  </a:lnTo>
                  <a:lnTo>
                    <a:pt x="1219352" y="90627"/>
                  </a:lnTo>
                  <a:lnTo>
                    <a:pt x="1199007" y="90627"/>
                  </a:lnTo>
                  <a:lnTo>
                    <a:pt x="1199007" y="105702"/>
                  </a:lnTo>
                  <a:lnTo>
                    <a:pt x="1201051" y="120332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60" y="120332"/>
                  </a:lnTo>
                  <a:lnTo>
                    <a:pt x="1263205" y="105702"/>
                  </a:lnTo>
                  <a:lnTo>
                    <a:pt x="1263205" y="94932"/>
                  </a:lnTo>
                  <a:lnTo>
                    <a:pt x="1262354" y="85242"/>
                  </a:lnTo>
                  <a:lnTo>
                    <a:pt x="1259700" y="77101"/>
                  </a:lnTo>
                  <a:lnTo>
                    <a:pt x="1255026" y="70688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205" y="37985"/>
                  </a:lnTo>
                  <a:lnTo>
                    <a:pt x="1263205" y="34455"/>
                  </a:lnTo>
                  <a:close/>
                </a:path>
                <a:path w="1657350" h="140334">
                  <a:moveTo>
                    <a:pt x="1344231" y="94919"/>
                  </a:moveTo>
                  <a:lnTo>
                    <a:pt x="1343342" y="84861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57" y="70027"/>
                  </a:lnTo>
                  <a:lnTo>
                    <a:pt x="1328178" y="65570"/>
                  </a:lnTo>
                  <a:lnTo>
                    <a:pt x="1334401" y="61341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89"/>
                  </a:lnTo>
                  <a:lnTo>
                    <a:pt x="1322705" y="80848"/>
                  </a:lnTo>
                  <a:lnTo>
                    <a:pt x="1322705" y="115684"/>
                  </a:lnTo>
                  <a:lnTo>
                    <a:pt x="1318793" y="119011"/>
                  </a:lnTo>
                  <a:lnTo>
                    <a:pt x="1299222" y="119011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48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82"/>
                  </a:lnTo>
                  <a:lnTo>
                    <a:pt x="1311541" y="138582"/>
                  </a:lnTo>
                  <a:lnTo>
                    <a:pt x="1344231" y="106083"/>
                  </a:lnTo>
                  <a:lnTo>
                    <a:pt x="1344231" y="94919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60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82"/>
                  </a:lnTo>
                  <a:lnTo>
                    <a:pt x="1379270" y="138582"/>
                  </a:lnTo>
                  <a:lnTo>
                    <a:pt x="1397279" y="75755"/>
                  </a:lnTo>
                  <a:lnTo>
                    <a:pt x="1406080" y="42087"/>
                  </a:lnTo>
                  <a:lnTo>
                    <a:pt x="1406080" y="138582"/>
                  </a:lnTo>
                  <a:lnTo>
                    <a:pt x="1425448" y="138582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411" y="58140"/>
                  </a:lnTo>
                  <a:lnTo>
                    <a:pt x="1529588" y="88277"/>
                  </a:lnTo>
                  <a:lnTo>
                    <a:pt x="1529588" y="1574"/>
                  </a:lnTo>
                  <a:lnTo>
                    <a:pt x="1510398" y="1574"/>
                  </a:lnTo>
                  <a:lnTo>
                    <a:pt x="1510398" y="138582"/>
                  </a:lnTo>
                  <a:lnTo>
                    <a:pt x="1532521" y="138582"/>
                  </a:lnTo>
                  <a:lnTo>
                    <a:pt x="1550530" y="75755"/>
                  </a:lnTo>
                  <a:lnTo>
                    <a:pt x="1559331" y="42087"/>
                  </a:lnTo>
                  <a:lnTo>
                    <a:pt x="1559331" y="138582"/>
                  </a:lnTo>
                  <a:lnTo>
                    <a:pt x="1578698" y="138582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21" y="63233"/>
                  </a:lnTo>
                  <a:lnTo>
                    <a:pt x="1614131" y="59702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410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53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86"/>
                  </a:lnTo>
                  <a:lnTo>
                    <a:pt x="1606689" y="71640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55"/>
                  </a:lnTo>
                  <a:lnTo>
                    <a:pt x="1592414" y="100799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52" y="138582"/>
                  </a:lnTo>
                  <a:lnTo>
                    <a:pt x="1611985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46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6994" y="138582"/>
                  </a:lnTo>
                  <a:lnTo>
                    <a:pt x="1656994" y="82804"/>
                  </a:lnTo>
                  <a:lnTo>
                    <a:pt x="1656994" y="63233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7564" y="678334"/>
              <a:ext cx="315858" cy="2125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299" y="680233"/>
              <a:ext cx="479705" cy="2085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7937" y="680708"/>
              <a:ext cx="103609" cy="20780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4689" y="680708"/>
              <a:ext cx="226503" cy="20780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060649" y="680713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88"/>
                  </a:moveTo>
                  <a:lnTo>
                    <a:pt x="97866" y="112509"/>
                  </a:lnTo>
                  <a:lnTo>
                    <a:pt x="97815" y="112128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34"/>
                  </a:lnTo>
                  <a:lnTo>
                    <a:pt x="67132" y="167843"/>
                  </a:lnTo>
                  <a:lnTo>
                    <a:pt x="63855" y="173888"/>
                  </a:lnTo>
                  <a:lnTo>
                    <a:pt x="58623" y="177139"/>
                  </a:lnTo>
                  <a:lnTo>
                    <a:pt x="51650" y="178117"/>
                  </a:lnTo>
                  <a:lnTo>
                    <a:pt x="32651" y="178117"/>
                  </a:lnTo>
                  <a:lnTo>
                    <a:pt x="32651" y="112509"/>
                  </a:lnTo>
                  <a:lnTo>
                    <a:pt x="51650" y="112509"/>
                  </a:lnTo>
                  <a:lnTo>
                    <a:pt x="58623" y="113487"/>
                  </a:lnTo>
                  <a:lnTo>
                    <a:pt x="63855" y="116738"/>
                  </a:lnTo>
                  <a:lnTo>
                    <a:pt x="67132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29"/>
                  </a:lnTo>
                  <a:lnTo>
                    <a:pt x="32651" y="82829"/>
                  </a:lnTo>
                  <a:lnTo>
                    <a:pt x="32651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15" y="178498"/>
                  </a:lnTo>
                  <a:lnTo>
                    <a:pt x="97866" y="178117"/>
                  </a:lnTo>
                  <a:lnTo>
                    <a:pt x="100926" y="156451"/>
                  </a:lnTo>
                  <a:lnTo>
                    <a:pt x="100926" y="134188"/>
                  </a:lnTo>
                  <a:close/>
                </a:path>
                <a:path w="803275" h="208280">
                  <a:moveTo>
                    <a:pt x="230352" y="12"/>
                  </a:moveTo>
                  <a:lnTo>
                    <a:pt x="196215" y="12"/>
                  </a:lnTo>
                  <a:lnTo>
                    <a:pt x="181368" y="71247"/>
                  </a:lnTo>
                  <a:lnTo>
                    <a:pt x="173659" y="119634"/>
                  </a:lnTo>
                  <a:lnTo>
                    <a:pt x="163550" y="70954"/>
                  </a:lnTo>
                  <a:lnTo>
                    <a:pt x="145745" y="12"/>
                  </a:lnTo>
                  <a:lnTo>
                    <a:pt x="113385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47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280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08"/>
                  </a:lnTo>
                  <a:lnTo>
                    <a:pt x="313474" y="3352"/>
                  </a:lnTo>
                  <a:lnTo>
                    <a:pt x="308127" y="2514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75" y="100037"/>
                  </a:lnTo>
                  <a:lnTo>
                    <a:pt x="276656" y="100037"/>
                  </a:lnTo>
                  <a:lnTo>
                    <a:pt x="276656" y="29692"/>
                  </a:lnTo>
                  <a:lnTo>
                    <a:pt x="302475" y="29692"/>
                  </a:lnTo>
                  <a:lnTo>
                    <a:pt x="308127" y="34429"/>
                  </a:lnTo>
                  <a:lnTo>
                    <a:pt x="308127" y="2514"/>
                  </a:lnTo>
                  <a:lnTo>
                    <a:pt x="292087" y="0"/>
                  </a:lnTo>
                  <a:lnTo>
                    <a:pt x="244005" y="0"/>
                  </a:lnTo>
                  <a:lnTo>
                    <a:pt x="244005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087" y="129730"/>
                  </a:lnTo>
                  <a:lnTo>
                    <a:pt x="313474" y="126377"/>
                  </a:lnTo>
                  <a:lnTo>
                    <a:pt x="328688" y="116522"/>
                  </a:lnTo>
                  <a:lnTo>
                    <a:pt x="337769" y="100418"/>
                  </a:lnTo>
                  <a:lnTo>
                    <a:pt x="337820" y="100037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280">
                  <a:moveTo>
                    <a:pt x="451497" y="0"/>
                  </a:moveTo>
                  <a:lnTo>
                    <a:pt x="418846" y="0"/>
                  </a:lnTo>
                  <a:lnTo>
                    <a:pt x="418846" y="29692"/>
                  </a:lnTo>
                  <a:lnTo>
                    <a:pt x="418846" y="93510"/>
                  </a:lnTo>
                  <a:lnTo>
                    <a:pt x="406082" y="93510"/>
                  </a:lnTo>
                  <a:lnTo>
                    <a:pt x="397891" y="92417"/>
                  </a:lnTo>
                  <a:lnTo>
                    <a:pt x="391718" y="88760"/>
                  </a:lnTo>
                  <a:lnTo>
                    <a:pt x="387832" y="81991"/>
                  </a:lnTo>
                  <a:lnTo>
                    <a:pt x="386486" y="71539"/>
                  </a:lnTo>
                  <a:lnTo>
                    <a:pt x="386486" y="51066"/>
                  </a:lnTo>
                  <a:lnTo>
                    <a:pt x="387451" y="41465"/>
                  </a:lnTo>
                  <a:lnTo>
                    <a:pt x="390461" y="34810"/>
                  </a:lnTo>
                  <a:lnTo>
                    <a:pt x="395630" y="30937"/>
                  </a:lnTo>
                  <a:lnTo>
                    <a:pt x="403110" y="29692"/>
                  </a:lnTo>
                  <a:lnTo>
                    <a:pt x="418846" y="29692"/>
                  </a:lnTo>
                  <a:lnTo>
                    <a:pt x="418846" y="0"/>
                  </a:lnTo>
                  <a:lnTo>
                    <a:pt x="402221" y="0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34" y="47790"/>
                  </a:lnTo>
                  <a:lnTo>
                    <a:pt x="353834" y="64135"/>
                  </a:lnTo>
                  <a:lnTo>
                    <a:pt x="355130" y="78765"/>
                  </a:lnTo>
                  <a:lnTo>
                    <a:pt x="359067" y="90665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34" y="113017"/>
                  </a:lnTo>
                  <a:lnTo>
                    <a:pt x="358254" y="122821"/>
                  </a:lnTo>
                  <a:lnTo>
                    <a:pt x="354622" y="135420"/>
                  </a:lnTo>
                  <a:lnTo>
                    <a:pt x="353529" y="150507"/>
                  </a:lnTo>
                  <a:lnTo>
                    <a:pt x="353441" y="189687"/>
                  </a:lnTo>
                  <a:lnTo>
                    <a:pt x="352983" y="196075"/>
                  </a:lnTo>
                  <a:lnTo>
                    <a:pt x="351904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6194" y="149618"/>
                  </a:lnTo>
                  <a:lnTo>
                    <a:pt x="387451" y="137350"/>
                  </a:lnTo>
                  <a:lnTo>
                    <a:pt x="391312" y="129171"/>
                  </a:lnTo>
                  <a:lnTo>
                    <a:pt x="397967" y="124625"/>
                  </a:lnTo>
                  <a:lnTo>
                    <a:pt x="407568" y="123202"/>
                  </a:lnTo>
                  <a:lnTo>
                    <a:pt x="418846" y="123202"/>
                  </a:lnTo>
                  <a:lnTo>
                    <a:pt x="418846" y="207810"/>
                  </a:lnTo>
                  <a:lnTo>
                    <a:pt x="451497" y="207810"/>
                  </a:lnTo>
                  <a:lnTo>
                    <a:pt x="451497" y="123202"/>
                  </a:lnTo>
                  <a:lnTo>
                    <a:pt x="451497" y="93510"/>
                  </a:lnTo>
                  <a:lnTo>
                    <a:pt x="451497" y="29692"/>
                  </a:lnTo>
                  <a:lnTo>
                    <a:pt x="451497" y="0"/>
                  </a:lnTo>
                  <a:close/>
                </a:path>
                <a:path w="803275" h="208280">
                  <a:moveTo>
                    <a:pt x="566674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84" y="29210"/>
                  </a:lnTo>
                  <a:lnTo>
                    <a:pt x="499884" y="208280"/>
                  </a:lnTo>
                  <a:lnTo>
                    <a:pt x="532536" y="208280"/>
                  </a:lnTo>
                  <a:lnTo>
                    <a:pt x="532536" y="29210"/>
                  </a:lnTo>
                  <a:lnTo>
                    <a:pt x="566674" y="29210"/>
                  </a:lnTo>
                  <a:lnTo>
                    <a:pt x="566674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64" y="207810"/>
                  </a:lnTo>
                  <a:lnTo>
                    <a:pt x="641769" y="112509"/>
                  </a:lnTo>
                  <a:lnTo>
                    <a:pt x="655129" y="61455"/>
                  </a:lnTo>
                  <a:lnTo>
                    <a:pt x="655129" y="207810"/>
                  </a:lnTo>
                  <a:lnTo>
                    <a:pt x="684530" y="207810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0"/>
                  </a:moveTo>
                  <a:lnTo>
                    <a:pt x="770610" y="0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42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38" y="71539"/>
                  </a:lnTo>
                  <a:lnTo>
                    <a:pt x="738238" y="51066"/>
                  </a:lnTo>
                  <a:lnTo>
                    <a:pt x="739216" y="41465"/>
                  </a:lnTo>
                  <a:lnTo>
                    <a:pt x="742213" y="34810"/>
                  </a:lnTo>
                  <a:lnTo>
                    <a:pt x="747382" y="30937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0"/>
                  </a:lnTo>
                  <a:lnTo>
                    <a:pt x="753986" y="0"/>
                  </a:lnTo>
                  <a:lnTo>
                    <a:pt x="732142" y="2959"/>
                  </a:lnTo>
                  <a:lnTo>
                    <a:pt x="717092" y="11874"/>
                  </a:lnTo>
                  <a:lnTo>
                    <a:pt x="708393" y="26797"/>
                  </a:lnTo>
                  <a:lnTo>
                    <a:pt x="705599" y="47790"/>
                  </a:lnTo>
                  <a:lnTo>
                    <a:pt x="705599" y="64135"/>
                  </a:lnTo>
                  <a:lnTo>
                    <a:pt x="706894" y="78765"/>
                  </a:lnTo>
                  <a:lnTo>
                    <a:pt x="710831" y="90665"/>
                  </a:lnTo>
                  <a:lnTo>
                    <a:pt x="717486" y="99822"/>
                  </a:lnTo>
                  <a:lnTo>
                    <a:pt x="726960" y="106286"/>
                  </a:lnTo>
                  <a:lnTo>
                    <a:pt x="716699" y="113017"/>
                  </a:lnTo>
                  <a:lnTo>
                    <a:pt x="710006" y="122821"/>
                  </a:lnTo>
                  <a:lnTo>
                    <a:pt x="706386" y="135420"/>
                  </a:lnTo>
                  <a:lnTo>
                    <a:pt x="705294" y="150507"/>
                  </a:lnTo>
                  <a:lnTo>
                    <a:pt x="705192" y="189687"/>
                  </a:lnTo>
                  <a:lnTo>
                    <a:pt x="704735" y="196075"/>
                  </a:lnTo>
                  <a:lnTo>
                    <a:pt x="703668" y="202031"/>
                  </a:lnTo>
                  <a:lnTo>
                    <a:pt x="701725" y="207810"/>
                  </a:lnTo>
                  <a:lnTo>
                    <a:pt x="734987" y="207810"/>
                  </a:lnTo>
                  <a:lnTo>
                    <a:pt x="736206" y="203949"/>
                  </a:lnTo>
                  <a:lnTo>
                    <a:pt x="737133" y="199390"/>
                  </a:lnTo>
                  <a:lnTo>
                    <a:pt x="737743" y="192646"/>
                  </a:lnTo>
                  <a:lnTo>
                    <a:pt x="737946" y="182575"/>
                  </a:lnTo>
                  <a:lnTo>
                    <a:pt x="737946" y="149618"/>
                  </a:lnTo>
                  <a:lnTo>
                    <a:pt x="739203" y="137350"/>
                  </a:lnTo>
                  <a:lnTo>
                    <a:pt x="743077" y="129171"/>
                  </a:lnTo>
                  <a:lnTo>
                    <a:pt x="749719" y="124625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3499693" y="7828811"/>
            <a:ext cx="970280" cy="2037080"/>
            <a:chOff x="13499693" y="7828811"/>
            <a:chExt cx="970280" cy="2037080"/>
          </a:xfrm>
        </p:grpSpPr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99693" y="8137955"/>
              <a:ext cx="398911" cy="1284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66137" y="7878022"/>
              <a:ext cx="603809" cy="16302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46194" y="7828811"/>
              <a:ext cx="645606" cy="174313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3801141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187334" y="0"/>
                  </a:moveTo>
                  <a:lnTo>
                    <a:pt x="137533" y="6692"/>
                  </a:lnTo>
                  <a:lnTo>
                    <a:pt x="92782" y="25579"/>
                  </a:lnTo>
                  <a:lnTo>
                    <a:pt x="54868" y="54873"/>
                  </a:lnTo>
                  <a:lnTo>
                    <a:pt x="25576" y="92790"/>
                  </a:lnTo>
                  <a:lnTo>
                    <a:pt x="6691" y="137543"/>
                  </a:lnTo>
                  <a:lnTo>
                    <a:pt x="0" y="187345"/>
                  </a:lnTo>
                  <a:lnTo>
                    <a:pt x="6691" y="237147"/>
                  </a:lnTo>
                  <a:lnTo>
                    <a:pt x="25576" y="281899"/>
                  </a:lnTo>
                  <a:lnTo>
                    <a:pt x="54868" y="319816"/>
                  </a:lnTo>
                  <a:lnTo>
                    <a:pt x="92782" y="349110"/>
                  </a:lnTo>
                  <a:lnTo>
                    <a:pt x="137533" y="367997"/>
                  </a:lnTo>
                  <a:lnTo>
                    <a:pt x="187334" y="374690"/>
                  </a:lnTo>
                  <a:lnTo>
                    <a:pt x="237140" y="367997"/>
                  </a:lnTo>
                  <a:lnTo>
                    <a:pt x="281893" y="349110"/>
                  </a:lnTo>
                  <a:lnTo>
                    <a:pt x="319809" y="319816"/>
                  </a:lnTo>
                  <a:lnTo>
                    <a:pt x="349102" y="281899"/>
                  </a:lnTo>
                  <a:lnTo>
                    <a:pt x="367987" y="237147"/>
                  </a:lnTo>
                  <a:lnTo>
                    <a:pt x="374679" y="187345"/>
                  </a:lnTo>
                  <a:lnTo>
                    <a:pt x="367987" y="137543"/>
                  </a:lnTo>
                  <a:lnTo>
                    <a:pt x="349102" y="92790"/>
                  </a:lnTo>
                  <a:lnTo>
                    <a:pt x="319809" y="54873"/>
                  </a:lnTo>
                  <a:lnTo>
                    <a:pt x="281893" y="25579"/>
                  </a:lnTo>
                  <a:lnTo>
                    <a:pt x="237140" y="6692"/>
                  </a:lnTo>
                  <a:lnTo>
                    <a:pt x="187334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801141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374679" y="187345"/>
                  </a:moveTo>
                  <a:lnTo>
                    <a:pt x="367987" y="237147"/>
                  </a:lnTo>
                  <a:lnTo>
                    <a:pt x="349102" y="281899"/>
                  </a:lnTo>
                  <a:lnTo>
                    <a:pt x="319809" y="319816"/>
                  </a:lnTo>
                  <a:lnTo>
                    <a:pt x="281893" y="349110"/>
                  </a:lnTo>
                  <a:lnTo>
                    <a:pt x="237140" y="367997"/>
                  </a:lnTo>
                  <a:lnTo>
                    <a:pt x="187334" y="374690"/>
                  </a:lnTo>
                  <a:lnTo>
                    <a:pt x="137533" y="367997"/>
                  </a:lnTo>
                  <a:lnTo>
                    <a:pt x="92782" y="349110"/>
                  </a:lnTo>
                  <a:lnTo>
                    <a:pt x="54868" y="319816"/>
                  </a:lnTo>
                  <a:lnTo>
                    <a:pt x="25576" y="281899"/>
                  </a:lnTo>
                  <a:lnTo>
                    <a:pt x="6691" y="237147"/>
                  </a:lnTo>
                  <a:lnTo>
                    <a:pt x="0" y="187345"/>
                  </a:lnTo>
                  <a:lnTo>
                    <a:pt x="6691" y="137543"/>
                  </a:lnTo>
                  <a:lnTo>
                    <a:pt x="25576" y="92790"/>
                  </a:lnTo>
                  <a:lnTo>
                    <a:pt x="54868" y="54873"/>
                  </a:lnTo>
                  <a:lnTo>
                    <a:pt x="92782" y="25579"/>
                  </a:lnTo>
                  <a:lnTo>
                    <a:pt x="137533" y="6692"/>
                  </a:lnTo>
                  <a:lnTo>
                    <a:pt x="187334" y="0"/>
                  </a:lnTo>
                  <a:lnTo>
                    <a:pt x="237140" y="6692"/>
                  </a:lnTo>
                  <a:lnTo>
                    <a:pt x="281893" y="25579"/>
                  </a:lnTo>
                  <a:lnTo>
                    <a:pt x="319809" y="54873"/>
                  </a:lnTo>
                  <a:lnTo>
                    <a:pt x="349102" y="92790"/>
                  </a:lnTo>
                  <a:lnTo>
                    <a:pt x="367987" y="137543"/>
                  </a:lnTo>
                  <a:lnTo>
                    <a:pt x="374679" y="187345"/>
                  </a:lnTo>
                  <a:close/>
                </a:path>
              </a:pathLst>
            </a:custGeom>
            <a:ln w="46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4107990" y="10144759"/>
            <a:ext cx="3577590" cy="407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00" b="1" dirty="0">
                <a:solidFill>
                  <a:srgbClr val="292D90"/>
                </a:solidFill>
                <a:latin typeface="Arial"/>
                <a:cs typeface="Arial"/>
              </a:rPr>
              <a:t>РАЗЛИВАЕМЫЕ</a:t>
            </a:r>
            <a:r>
              <a:rPr sz="2500" b="1" spc="-45" dirty="0">
                <a:solidFill>
                  <a:srgbClr val="292D90"/>
                </a:solidFill>
                <a:latin typeface="Arial"/>
                <a:cs typeface="Arial"/>
              </a:rPr>
              <a:t> ТАРЫ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803430" y="8384032"/>
            <a:ext cx="504190" cy="1482090"/>
            <a:chOff x="12803430" y="8384032"/>
            <a:chExt cx="504190" cy="1482090"/>
          </a:xfrm>
        </p:grpSpPr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03430" y="8384032"/>
              <a:ext cx="503572" cy="118791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2879670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187334" y="0"/>
                  </a:moveTo>
                  <a:lnTo>
                    <a:pt x="137533" y="6692"/>
                  </a:lnTo>
                  <a:lnTo>
                    <a:pt x="92782" y="25579"/>
                  </a:lnTo>
                  <a:lnTo>
                    <a:pt x="54868" y="54873"/>
                  </a:lnTo>
                  <a:lnTo>
                    <a:pt x="25576" y="92790"/>
                  </a:lnTo>
                  <a:lnTo>
                    <a:pt x="6691" y="137543"/>
                  </a:lnTo>
                  <a:lnTo>
                    <a:pt x="0" y="187345"/>
                  </a:lnTo>
                  <a:lnTo>
                    <a:pt x="6691" y="237147"/>
                  </a:lnTo>
                  <a:lnTo>
                    <a:pt x="25576" y="281899"/>
                  </a:lnTo>
                  <a:lnTo>
                    <a:pt x="54868" y="319816"/>
                  </a:lnTo>
                  <a:lnTo>
                    <a:pt x="92782" y="349110"/>
                  </a:lnTo>
                  <a:lnTo>
                    <a:pt x="137533" y="367997"/>
                  </a:lnTo>
                  <a:lnTo>
                    <a:pt x="187334" y="374690"/>
                  </a:lnTo>
                  <a:lnTo>
                    <a:pt x="237140" y="367997"/>
                  </a:lnTo>
                  <a:lnTo>
                    <a:pt x="281893" y="349110"/>
                  </a:lnTo>
                  <a:lnTo>
                    <a:pt x="319809" y="319816"/>
                  </a:lnTo>
                  <a:lnTo>
                    <a:pt x="349102" y="281899"/>
                  </a:lnTo>
                  <a:lnTo>
                    <a:pt x="367987" y="237147"/>
                  </a:lnTo>
                  <a:lnTo>
                    <a:pt x="374679" y="187345"/>
                  </a:lnTo>
                  <a:lnTo>
                    <a:pt x="367987" y="137543"/>
                  </a:lnTo>
                  <a:lnTo>
                    <a:pt x="349102" y="92790"/>
                  </a:lnTo>
                  <a:lnTo>
                    <a:pt x="319809" y="54873"/>
                  </a:lnTo>
                  <a:lnTo>
                    <a:pt x="281893" y="25579"/>
                  </a:lnTo>
                  <a:lnTo>
                    <a:pt x="237140" y="6692"/>
                  </a:lnTo>
                  <a:lnTo>
                    <a:pt x="187334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879670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374679" y="187345"/>
                  </a:moveTo>
                  <a:lnTo>
                    <a:pt x="367987" y="237147"/>
                  </a:lnTo>
                  <a:lnTo>
                    <a:pt x="349102" y="281899"/>
                  </a:lnTo>
                  <a:lnTo>
                    <a:pt x="319809" y="319816"/>
                  </a:lnTo>
                  <a:lnTo>
                    <a:pt x="281893" y="349110"/>
                  </a:lnTo>
                  <a:lnTo>
                    <a:pt x="237140" y="367997"/>
                  </a:lnTo>
                  <a:lnTo>
                    <a:pt x="187334" y="374690"/>
                  </a:lnTo>
                  <a:lnTo>
                    <a:pt x="137533" y="367997"/>
                  </a:lnTo>
                  <a:lnTo>
                    <a:pt x="92782" y="349110"/>
                  </a:lnTo>
                  <a:lnTo>
                    <a:pt x="54868" y="319816"/>
                  </a:lnTo>
                  <a:lnTo>
                    <a:pt x="25576" y="281899"/>
                  </a:lnTo>
                  <a:lnTo>
                    <a:pt x="6691" y="237147"/>
                  </a:lnTo>
                  <a:lnTo>
                    <a:pt x="0" y="187345"/>
                  </a:lnTo>
                  <a:lnTo>
                    <a:pt x="6691" y="137543"/>
                  </a:lnTo>
                  <a:lnTo>
                    <a:pt x="25576" y="92790"/>
                  </a:lnTo>
                  <a:lnTo>
                    <a:pt x="54868" y="54873"/>
                  </a:lnTo>
                  <a:lnTo>
                    <a:pt x="92782" y="25579"/>
                  </a:lnTo>
                  <a:lnTo>
                    <a:pt x="137533" y="6692"/>
                  </a:lnTo>
                  <a:lnTo>
                    <a:pt x="187334" y="0"/>
                  </a:lnTo>
                  <a:lnTo>
                    <a:pt x="237140" y="6692"/>
                  </a:lnTo>
                  <a:lnTo>
                    <a:pt x="281893" y="25579"/>
                  </a:lnTo>
                  <a:lnTo>
                    <a:pt x="319809" y="54873"/>
                  </a:lnTo>
                  <a:lnTo>
                    <a:pt x="349102" y="92790"/>
                  </a:lnTo>
                  <a:lnTo>
                    <a:pt x="367987" y="137543"/>
                  </a:lnTo>
                  <a:lnTo>
                    <a:pt x="374679" y="187345"/>
                  </a:lnTo>
                  <a:close/>
                </a:path>
              </a:pathLst>
            </a:custGeom>
            <a:ln w="46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4655823" y="7828811"/>
            <a:ext cx="507365" cy="2037080"/>
            <a:chOff x="14655823" y="7828811"/>
            <a:chExt cx="507365" cy="2037080"/>
          </a:xfrm>
        </p:grpSpPr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655823" y="7828811"/>
              <a:ext cx="506800" cy="174313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4733845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187334" y="0"/>
                  </a:moveTo>
                  <a:lnTo>
                    <a:pt x="137533" y="6692"/>
                  </a:lnTo>
                  <a:lnTo>
                    <a:pt x="92782" y="25579"/>
                  </a:lnTo>
                  <a:lnTo>
                    <a:pt x="54868" y="54873"/>
                  </a:lnTo>
                  <a:lnTo>
                    <a:pt x="25576" y="92790"/>
                  </a:lnTo>
                  <a:lnTo>
                    <a:pt x="6691" y="137543"/>
                  </a:lnTo>
                  <a:lnTo>
                    <a:pt x="0" y="187345"/>
                  </a:lnTo>
                  <a:lnTo>
                    <a:pt x="6691" y="237147"/>
                  </a:lnTo>
                  <a:lnTo>
                    <a:pt x="25576" y="281899"/>
                  </a:lnTo>
                  <a:lnTo>
                    <a:pt x="54868" y="319816"/>
                  </a:lnTo>
                  <a:lnTo>
                    <a:pt x="92782" y="349110"/>
                  </a:lnTo>
                  <a:lnTo>
                    <a:pt x="137533" y="367997"/>
                  </a:lnTo>
                  <a:lnTo>
                    <a:pt x="187334" y="374690"/>
                  </a:lnTo>
                  <a:lnTo>
                    <a:pt x="237140" y="367997"/>
                  </a:lnTo>
                  <a:lnTo>
                    <a:pt x="281893" y="349110"/>
                  </a:lnTo>
                  <a:lnTo>
                    <a:pt x="319809" y="319816"/>
                  </a:lnTo>
                  <a:lnTo>
                    <a:pt x="349102" y="281899"/>
                  </a:lnTo>
                  <a:lnTo>
                    <a:pt x="367987" y="237147"/>
                  </a:lnTo>
                  <a:lnTo>
                    <a:pt x="374679" y="187345"/>
                  </a:lnTo>
                  <a:lnTo>
                    <a:pt x="367987" y="137543"/>
                  </a:lnTo>
                  <a:lnTo>
                    <a:pt x="349102" y="92790"/>
                  </a:lnTo>
                  <a:lnTo>
                    <a:pt x="319809" y="54873"/>
                  </a:lnTo>
                  <a:lnTo>
                    <a:pt x="281893" y="25579"/>
                  </a:lnTo>
                  <a:lnTo>
                    <a:pt x="237140" y="6692"/>
                  </a:lnTo>
                  <a:lnTo>
                    <a:pt x="187334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733845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374679" y="187345"/>
                  </a:moveTo>
                  <a:lnTo>
                    <a:pt x="367987" y="237147"/>
                  </a:lnTo>
                  <a:lnTo>
                    <a:pt x="349102" y="281899"/>
                  </a:lnTo>
                  <a:lnTo>
                    <a:pt x="319809" y="319816"/>
                  </a:lnTo>
                  <a:lnTo>
                    <a:pt x="281893" y="349110"/>
                  </a:lnTo>
                  <a:lnTo>
                    <a:pt x="237140" y="367997"/>
                  </a:lnTo>
                  <a:lnTo>
                    <a:pt x="187334" y="374690"/>
                  </a:lnTo>
                  <a:lnTo>
                    <a:pt x="137533" y="367997"/>
                  </a:lnTo>
                  <a:lnTo>
                    <a:pt x="92782" y="349110"/>
                  </a:lnTo>
                  <a:lnTo>
                    <a:pt x="54868" y="319816"/>
                  </a:lnTo>
                  <a:lnTo>
                    <a:pt x="25576" y="281899"/>
                  </a:lnTo>
                  <a:lnTo>
                    <a:pt x="6691" y="237147"/>
                  </a:lnTo>
                  <a:lnTo>
                    <a:pt x="0" y="187345"/>
                  </a:lnTo>
                  <a:lnTo>
                    <a:pt x="6691" y="137543"/>
                  </a:lnTo>
                  <a:lnTo>
                    <a:pt x="25576" y="92790"/>
                  </a:lnTo>
                  <a:lnTo>
                    <a:pt x="54868" y="54873"/>
                  </a:lnTo>
                  <a:lnTo>
                    <a:pt x="92782" y="25579"/>
                  </a:lnTo>
                  <a:lnTo>
                    <a:pt x="137533" y="6692"/>
                  </a:lnTo>
                  <a:lnTo>
                    <a:pt x="187334" y="0"/>
                  </a:lnTo>
                  <a:lnTo>
                    <a:pt x="237140" y="6692"/>
                  </a:lnTo>
                  <a:lnTo>
                    <a:pt x="281893" y="25579"/>
                  </a:lnTo>
                  <a:lnTo>
                    <a:pt x="319809" y="54873"/>
                  </a:lnTo>
                  <a:lnTo>
                    <a:pt x="349102" y="92790"/>
                  </a:lnTo>
                  <a:lnTo>
                    <a:pt x="367987" y="137543"/>
                  </a:lnTo>
                  <a:lnTo>
                    <a:pt x="374679" y="187345"/>
                  </a:lnTo>
                  <a:close/>
                </a:path>
              </a:pathLst>
            </a:custGeom>
            <a:ln w="46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5548405" y="7205464"/>
            <a:ext cx="1038860" cy="2660650"/>
            <a:chOff x="15548405" y="7205464"/>
            <a:chExt cx="1038860" cy="2660650"/>
          </a:xfrm>
        </p:grpSpPr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548405" y="7205464"/>
              <a:ext cx="1038622" cy="236648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5882820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187334" y="0"/>
                  </a:moveTo>
                  <a:lnTo>
                    <a:pt x="137533" y="6692"/>
                  </a:lnTo>
                  <a:lnTo>
                    <a:pt x="92782" y="25579"/>
                  </a:lnTo>
                  <a:lnTo>
                    <a:pt x="54868" y="54873"/>
                  </a:lnTo>
                  <a:lnTo>
                    <a:pt x="25576" y="92790"/>
                  </a:lnTo>
                  <a:lnTo>
                    <a:pt x="6691" y="137543"/>
                  </a:lnTo>
                  <a:lnTo>
                    <a:pt x="0" y="187345"/>
                  </a:lnTo>
                  <a:lnTo>
                    <a:pt x="6691" y="237147"/>
                  </a:lnTo>
                  <a:lnTo>
                    <a:pt x="25576" y="281899"/>
                  </a:lnTo>
                  <a:lnTo>
                    <a:pt x="54868" y="319816"/>
                  </a:lnTo>
                  <a:lnTo>
                    <a:pt x="92782" y="349110"/>
                  </a:lnTo>
                  <a:lnTo>
                    <a:pt x="137533" y="367997"/>
                  </a:lnTo>
                  <a:lnTo>
                    <a:pt x="187334" y="374690"/>
                  </a:lnTo>
                  <a:lnTo>
                    <a:pt x="237140" y="367997"/>
                  </a:lnTo>
                  <a:lnTo>
                    <a:pt x="281893" y="349110"/>
                  </a:lnTo>
                  <a:lnTo>
                    <a:pt x="319809" y="319816"/>
                  </a:lnTo>
                  <a:lnTo>
                    <a:pt x="349102" y="281899"/>
                  </a:lnTo>
                  <a:lnTo>
                    <a:pt x="367987" y="237147"/>
                  </a:lnTo>
                  <a:lnTo>
                    <a:pt x="374679" y="187345"/>
                  </a:lnTo>
                  <a:lnTo>
                    <a:pt x="367987" y="137543"/>
                  </a:lnTo>
                  <a:lnTo>
                    <a:pt x="349102" y="92790"/>
                  </a:lnTo>
                  <a:lnTo>
                    <a:pt x="319809" y="54873"/>
                  </a:lnTo>
                  <a:lnTo>
                    <a:pt x="281893" y="25579"/>
                  </a:lnTo>
                  <a:lnTo>
                    <a:pt x="237140" y="6692"/>
                  </a:lnTo>
                  <a:lnTo>
                    <a:pt x="187334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882820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374679" y="187345"/>
                  </a:moveTo>
                  <a:lnTo>
                    <a:pt x="367987" y="237147"/>
                  </a:lnTo>
                  <a:lnTo>
                    <a:pt x="349102" y="281899"/>
                  </a:lnTo>
                  <a:lnTo>
                    <a:pt x="319809" y="319816"/>
                  </a:lnTo>
                  <a:lnTo>
                    <a:pt x="281893" y="349110"/>
                  </a:lnTo>
                  <a:lnTo>
                    <a:pt x="237140" y="367997"/>
                  </a:lnTo>
                  <a:lnTo>
                    <a:pt x="187334" y="374690"/>
                  </a:lnTo>
                  <a:lnTo>
                    <a:pt x="137533" y="367997"/>
                  </a:lnTo>
                  <a:lnTo>
                    <a:pt x="92782" y="349110"/>
                  </a:lnTo>
                  <a:lnTo>
                    <a:pt x="54868" y="319816"/>
                  </a:lnTo>
                  <a:lnTo>
                    <a:pt x="25576" y="281899"/>
                  </a:lnTo>
                  <a:lnTo>
                    <a:pt x="6691" y="237147"/>
                  </a:lnTo>
                  <a:lnTo>
                    <a:pt x="0" y="187345"/>
                  </a:lnTo>
                  <a:lnTo>
                    <a:pt x="6691" y="137543"/>
                  </a:lnTo>
                  <a:lnTo>
                    <a:pt x="25576" y="92790"/>
                  </a:lnTo>
                  <a:lnTo>
                    <a:pt x="54868" y="54873"/>
                  </a:lnTo>
                  <a:lnTo>
                    <a:pt x="92782" y="25579"/>
                  </a:lnTo>
                  <a:lnTo>
                    <a:pt x="137533" y="6692"/>
                  </a:lnTo>
                  <a:lnTo>
                    <a:pt x="187334" y="0"/>
                  </a:lnTo>
                  <a:lnTo>
                    <a:pt x="237140" y="6692"/>
                  </a:lnTo>
                  <a:lnTo>
                    <a:pt x="281893" y="25579"/>
                  </a:lnTo>
                  <a:lnTo>
                    <a:pt x="319809" y="54873"/>
                  </a:lnTo>
                  <a:lnTo>
                    <a:pt x="349102" y="92790"/>
                  </a:lnTo>
                  <a:lnTo>
                    <a:pt x="367987" y="137543"/>
                  </a:lnTo>
                  <a:lnTo>
                    <a:pt x="374679" y="187345"/>
                  </a:lnTo>
                  <a:close/>
                </a:path>
              </a:pathLst>
            </a:custGeom>
            <a:ln w="46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6979163" y="6627486"/>
            <a:ext cx="1535430" cy="3238500"/>
            <a:chOff x="16979163" y="6627486"/>
            <a:chExt cx="1535430" cy="3238500"/>
          </a:xfrm>
        </p:grpSpPr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979163" y="6627486"/>
              <a:ext cx="1535052" cy="294446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7595535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187334" y="0"/>
                  </a:moveTo>
                  <a:lnTo>
                    <a:pt x="137533" y="6692"/>
                  </a:lnTo>
                  <a:lnTo>
                    <a:pt x="92782" y="25579"/>
                  </a:lnTo>
                  <a:lnTo>
                    <a:pt x="54868" y="54873"/>
                  </a:lnTo>
                  <a:lnTo>
                    <a:pt x="25576" y="92790"/>
                  </a:lnTo>
                  <a:lnTo>
                    <a:pt x="6691" y="137543"/>
                  </a:lnTo>
                  <a:lnTo>
                    <a:pt x="0" y="187345"/>
                  </a:lnTo>
                  <a:lnTo>
                    <a:pt x="6691" y="237147"/>
                  </a:lnTo>
                  <a:lnTo>
                    <a:pt x="25576" y="281899"/>
                  </a:lnTo>
                  <a:lnTo>
                    <a:pt x="54868" y="319816"/>
                  </a:lnTo>
                  <a:lnTo>
                    <a:pt x="92782" y="349110"/>
                  </a:lnTo>
                  <a:lnTo>
                    <a:pt x="137533" y="367997"/>
                  </a:lnTo>
                  <a:lnTo>
                    <a:pt x="187334" y="374690"/>
                  </a:lnTo>
                  <a:lnTo>
                    <a:pt x="237140" y="367997"/>
                  </a:lnTo>
                  <a:lnTo>
                    <a:pt x="281893" y="349110"/>
                  </a:lnTo>
                  <a:lnTo>
                    <a:pt x="319809" y="319816"/>
                  </a:lnTo>
                  <a:lnTo>
                    <a:pt x="349102" y="281899"/>
                  </a:lnTo>
                  <a:lnTo>
                    <a:pt x="367987" y="237147"/>
                  </a:lnTo>
                  <a:lnTo>
                    <a:pt x="374679" y="187345"/>
                  </a:lnTo>
                  <a:lnTo>
                    <a:pt x="367987" y="137543"/>
                  </a:lnTo>
                  <a:lnTo>
                    <a:pt x="349102" y="92790"/>
                  </a:lnTo>
                  <a:lnTo>
                    <a:pt x="319809" y="54873"/>
                  </a:lnTo>
                  <a:lnTo>
                    <a:pt x="281893" y="25579"/>
                  </a:lnTo>
                  <a:lnTo>
                    <a:pt x="237140" y="6692"/>
                  </a:lnTo>
                  <a:lnTo>
                    <a:pt x="187334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595535" y="9488698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4">
                  <a:moveTo>
                    <a:pt x="374679" y="187345"/>
                  </a:moveTo>
                  <a:lnTo>
                    <a:pt x="367987" y="237147"/>
                  </a:lnTo>
                  <a:lnTo>
                    <a:pt x="349102" y="281899"/>
                  </a:lnTo>
                  <a:lnTo>
                    <a:pt x="319809" y="319816"/>
                  </a:lnTo>
                  <a:lnTo>
                    <a:pt x="281893" y="349110"/>
                  </a:lnTo>
                  <a:lnTo>
                    <a:pt x="237140" y="367997"/>
                  </a:lnTo>
                  <a:lnTo>
                    <a:pt x="187334" y="374690"/>
                  </a:lnTo>
                  <a:lnTo>
                    <a:pt x="137533" y="367997"/>
                  </a:lnTo>
                  <a:lnTo>
                    <a:pt x="92782" y="349110"/>
                  </a:lnTo>
                  <a:lnTo>
                    <a:pt x="54868" y="319816"/>
                  </a:lnTo>
                  <a:lnTo>
                    <a:pt x="25576" y="281899"/>
                  </a:lnTo>
                  <a:lnTo>
                    <a:pt x="6691" y="237147"/>
                  </a:lnTo>
                  <a:lnTo>
                    <a:pt x="0" y="187345"/>
                  </a:lnTo>
                  <a:lnTo>
                    <a:pt x="6691" y="137543"/>
                  </a:lnTo>
                  <a:lnTo>
                    <a:pt x="25576" y="92790"/>
                  </a:lnTo>
                  <a:lnTo>
                    <a:pt x="54868" y="54873"/>
                  </a:lnTo>
                  <a:lnTo>
                    <a:pt x="92782" y="25579"/>
                  </a:lnTo>
                  <a:lnTo>
                    <a:pt x="137533" y="6692"/>
                  </a:lnTo>
                  <a:lnTo>
                    <a:pt x="187334" y="0"/>
                  </a:lnTo>
                  <a:lnTo>
                    <a:pt x="237140" y="6692"/>
                  </a:lnTo>
                  <a:lnTo>
                    <a:pt x="281893" y="25579"/>
                  </a:lnTo>
                  <a:lnTo>
                    <a:pt x="319809" y="54873"/>
                  </a:lnTo>
                  <a:lnTo>
                    <a:pt x="349102" y="92790"/>
                  </a:lnTo>
                  <a:lnTo>
                    <a:pt x="367987" y="137543"/>
                  </a:lnTo>
                  <a:lnTo>
                    <a:pt x="374679" y="187345"/>
                  </a:lnTo>
                  <a:close/>
                </a:path>
              </a:pathLst>
            </a:custGeom>
            <a:ln w="46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2918913" y="9599122"/>
            <a:ext cx="299085" cy="1346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0,33</a:t>
            </a:r>
            <a:r>
              <a:rPr sz="7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840387" y="9599122"/>
            <a:ext cx="299085" cy="1346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0,55</a:t>
            </a:r>
            <a:r>
              <a:rPr sz="7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4773088" y="9599122"/>
            <a:ext cx="299085" cy="1346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0,55</a:t>
            </a:r>
            <a:r>
              <a:rPr sz="7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988075" y="9599122"/>
            <a:ext cx="165100" cy="1346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7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673563" y="9599122"/>
            <a:ext cx="217804" cy="1346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7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7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173617" y="3690990"/>
            <a:ext cx="4711700" cy="2459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4,2</a:t>
            </a:r>
            <a:r>
              <a:rPr sz="700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49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6075" b="1" spc="735" baseline="32235" dirty="0">
                <a:solidFill>
                  <a:srgbClr val="292D90"/>
                </a:solidFill>
                <a:latin typeface="Arial"/>
                <a:cs typeface="Arial"/>
              </a:rPr>
              <a:t>3</a:t>
            </a:r>
            <a:r>
              <a:rPr sz="7000" b="1" spc="490" dirty="0">
                <a:solidFill>
                  <a:srgbClr val="292D90"/>
                </a:solidFill>
                <a:latin typeface="Arial"/>
                <a:cs typeface="Arial"/>
              </a:rPr>
              <a:t>/час</a:t>
            </a:r>
            <a:endParaRPr sz="7000">
              <a:latin typeface="Arial"/>
              <a:cs typeface="Arial"/>
            </a:endParaRPr>
          </a:p>
          <a:p>
            <a:pPr marL="2290445">
              <a:lnSpc>
                <a:spcPts val="1060"/>
              </a:lnSpc>
              <a:spcBef>
                <a:spcPts val="1780"/>
              </a:spcBef>
            </a:pPr>
            <a:r>
              <a:rPr sz="1200" dirty="0">
                <a:solidFill>
                  <a:srgbClr val="292D90"/>
                </a:solidFill>
                <a:latin typeface="Open Sans"/>
                <a:cs typeface="Open Sans"/>
              </a:rPr>
              <a:t>производственная</a:t>
            </a:r>
            <a:r>
              <a:rPr sz="1200" spc="13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200" spc="-10" dirty="0">
                <a:solidFill>
                  <a:srgbClr val="292D90"/>
                </a:solidFill>
                <a:latin typeface="Open Sans"/>
                <a:cs typeface="Open Sans"/>
              </a:rPr>
              <a:t>мощность</a:t>
            </a:r>
            <a:endParaRPr sz="1200">
              <a:latin typeface="Open Sans"/>
              <a:cs typeface="Open Sans"/>
            </a:endParaRPr>
          </a:p>
          <a:p>
            <a:pPr marL="2250440">
              <a:lnSpc>
                <a:spcPts val="4340"/>
              </a:lnSpc>
            </a:pPr>
            <a:r>
              <a:rPr sz="3950" b="1" spc="130" dirty="0">
                <a:solidFill>
                  <a:srgbClr val="292D90"/>
                </a:solidFill>
                <a:latin typeface="Arial"/>
                <a:cs typeface="Arial"/>
              </a:rPr>
              <a:t>1</a:t>
            </a:r>
            <a:r>
              <a:rPr sz="3950" b="1" spc="-6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950" b="1" spc="130" dirty="0">
                <a:solidFill>
                  <a:srgbClr val="292D90"/>
                </a:solidFill>
                <a:latin typeface="Arial"/>
                <a:cs typeface="Arial"/>
              </a:rPr>
              <a:t>000</a:t>
            </a:r>
            <a:r>
              <a:rPr sz="3950" b="1" spc="-6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950" b="1" spc="70" dirty="0">
                <a:solidFill>
                  <a:srgbClr val="292D90"/>
                </a:solidFill>
                <a:latin typeface="Arial"/>
                <a:cs typeface="Arial"/>
              </a:rPr>
              <a:t>00</a:t>
            </a:r>
            <a:r>
              <a:rPr sz="3950" b="1" spc="-1995" dirty="0">
                <a:solidFill>
                  <a:srgbClr val="292D90"/>
                </a:solidFill>
                <a:latin typeface="Arial"/>
                <a:cs typeface="Arial"/>
              </a:rPr>
              <a:t>0</a:t>
            </a:r>
            <a:endParaRPr sz="3950">
              <a:latin typeface="Arial"/>
              <a:cs typeface="Arial"/>
            </a:endParaRPr>
          </a:p>
          <a:p>
            <a:pPr marR="146685" algn="r">
              <a:lnSpc>
                <a:spcPts val="3579"/>
              </a:lnSpc>
            </a:pPr>
            <a:r>
              <a:rPr sz="3000" b="1" dirty="0">
                <a:solidFill>
                  <a:srgbClr val="292D90"/>
                </a:solidFill>
                <a:latin typeface="Arial"/>
                <a:cs typeface="Arial"/>
              </a:rPr>
              <a:t>~</a:t>
            </a:r>
            <a:r>
              <a:rPr sz="3000" b="1" spc="-10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292D90"/>
                </a:solidFill>
                <a:latin typeface="Arial"/>
                <a:cs typeface="Arial"/>
              </a:rPr>
              <a:t>21,00</a:t>
            </a:r>
            <a:endParaRPr sz="3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46774" y="3271226"/>
            <a:ext cx="341757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rgbClr val="292D90"/>
                </a:solidFill>
                <a:latin typeface="Open Sans"/>
                <a:cs typeface="Open Sans"/>
              </a:rPr>
              <a:t>Срок</a:t>
            </a:r>
            <a:r>
              <a:rPr sz="3600" spc="-1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3600" spc="-10" dirty="0">
                <a:solidFill>
                  <a:srgbClr val="292D90"/>
                </a:solidFill>
                <a:latin typeface="Open Sans"/>
                <a:cs typeface="Open Sans"/>
              </a:rPr>
              <a:t>лицензии</a:t>
            </a:r>
            <a:endParaRPr sz="3600">
              <a:latin typeface="Open Sans"/>
              <a:cs typeface="Open San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03624" y="3622578"/>
            <a:ext cx="3460750" cy="1240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950" b="1" spc="220" dirty="0">
                <a:solidFill>
                  <a:srgbClr val="292D90"/>
                </a:solidFill>
                <a:latin typeface="Arial"/>
                <a:cs typeface="Arial"/>
              </a:rPr>
              <a:t>2037</a:t>
            </a:r>
            <a:r>
              <a:rPr sz="7950" b="1" spc="-14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950" b="1" spc="355" dirty="0">
                <a:solidFill>
                  <a:srgbClr val="292D90"/>
                </a:solidFill>
                <a:latin typeface="Arial"/>
                <a:cs typeface="Arial"/>
              </a:rPr>
              <a:t>г.</a:t>
            </a:r>
            <a:endParaRPr sz="795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985440" y="1631225"/>
            <a:ext cx="2098040" cy="1174750"/>
            <a:chOff x="985440" y="1631225"/>
            <a:chExt cx="2098040" cy="1174750"/>
          </a:xfrm>
        </p:grpSpPr>
        <p:sp>
          <p:nvSpPr>
            <p:cNvPr id="59" name="object 59"/>
            <p:cNvSpPr/>
            <p:nvPr/>
          </p:nvSpPr>
          <p:spPr>
            <a:xfrm>
              <a:off x="2425116" y="1913620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53017" y="2073065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13"/>
                  </a:lnTo>
                  <a:lnTo>
                    <a:pt x="145872" y="42913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45"/>
                  </a:lnTo>
                  <a:lnTo>
                    <a:pt x="149656" y="56045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83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83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85440" y="1631225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267008" y="1893204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40071" y="1594595"/>
            <a:ext cx="560705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7350">
              <a:latin typeface="Open Sans"/>
              <a:cs typeface="Open San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1632768" y="1680133"/>
            <a:ext cx="8471535" cy="1833245"/>
          </a:xfrm>
          <a:custGeom>
            <a:avLst/>
            <a:gdLst/>
            <a:ahLst/>
            <a:cxnLst/>
            <a:rect l="l" t="t" r="r" b="b"/>
            <a:pathLst>
              <a:path w="8471535" h="1833245">
                <a:moveTo>
                  <a:pt x="8471331" y="0"/>
                </a:moveTo>
                <a:lnTo>
                  <a:pt x="221668" y="0"/>
                </a:lnTo>
                <a:lnTo>
                  <a:pt x="176994" y="4503"/>
                </a:lnTo>
                <a:lnTo>
                  <a:pt x="135384" y="17419"/>
                </a:lnTo>
                <a:lnTo>
                  <a:pt x="97730" y="37857"/>
                </a:lnTo>
                <a:lnTo>
                  <a:pt x="64924" y="64924"/>
                </a:lnTo>
                <a:lnTo>
                  <a:pt x="37857" y="97730"/>
                </a:lnTo>
                <a:lnTo>
                  <a:pt x="17419" y="135384"/>
                </a:lnTo>
                <a:lnTo>
                  <a:pt x="4503" y="176994"/>
                </a:lnTo>
                <a:lnTo>
                  <a:pt x="0" y="221668"/>
                </a:lnTo>
                <a:lnTo>
                  <a:pt x="0" y="1611060"/>
                </a:lnTo>
                <a:lnTo>
                  <a:pt x="4503" y="1655735"/>
                </a:lnTo>
                <a:lnTo>
                  <a:pt x="17419" y="1697344"/>
                </a:lnTo>
                <a:lnTo>
                  <a:pt x="37857" y="1734998"/>
                </a:lnTo>
                <a:lnTo>
                  <a:pt x="64924" y="1767804"/>
                </a:lnTo>
                <a:lnTo>
                  <a:pt x="97730" y="1794872"/>
                </a:lnTo>
                <a:lnTo>
                  <a:pt x="135384" y="1815309"/>
                </a:lnTo>
                <a:lnTo>
                  <a:pt x="176994" y="1828226"/>
                </a:lnTo>
                <a:lnTo>
                  <a:pt x="221668" y="1832729"/>
                </a:lnTo>
                <a:lnTo>
                  <a:pt x="8471331" y="1832729"/>
                </a:lnTo>
                <a:lnTo>
                  <a:pt x="8471331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3871162" y="1662660"/>
            <a:ext cx="2734945" cy="1445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300" b="1" spc="254" dirty="0">
                <a:solidFill>
                  <a:srgbClr val="FFFFFF"/>
                </a:solidFill>
                <a:latin typeface="Arial"/>
                <a:cs typeface="Arial"/>
              </a:rPr>
              <a:t>90</a:t>
            </a:r>
            <a:r>
              <a:rPr sz="9300" b="1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00" b="1" spc="10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93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3872298" y="2902416"/>
            <a:ext cx="31248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solidFill>
                  <a:srgbClr val="FFFFFF"/>
                </a:solidFill>
                <a:latin typeface="Open Sans"/>
                <a:cs typeface="Open Sans"/>
              </a:rPr>
              <a:t>глубина</a:t>
            </a:r>
            <a:r>
              <a:rPr sz="2400" b="1" spc="10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Open Sans"/>
                <a:cs typeface="Open Sans"/>
              </a:rPr>
              <a:t>скважины</a:t>
            </a:r>
            <a:endParaRPr sz="2400">
              <a:latin typeface="Open Sans"/>
              <a:cs typeface="Open Sans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2111615" y="2016066"/>
            <a:ext cx="1234440" cy="1233170"/>
            <a:chOff x="12111615" y="2016066"/>
            <a:chExt cx="1234440" cy="1233170"/>
          </a:xfrm>
        </p:grpSpPr>
        <p:sp>
          <p:nvSpPr>
            <p:cNvPr id="68" name="object 68"/>
            <p:cNvSpPr/>
            <p:nvPr/>
          </p:nvSpPr>
          <p:spPr>
            <a:xfrm>
              <a:off x="12111609" y="2016067"/>
              <a:ext cx="1234440" cy="1233170"/>
            </a:xfrm>
            <a:custGeom>
              <a:avLst/>
              <a:gdLst/>
              <a:ahLst/>
              <a:cxnLst/>
              <a:rect l="l" t="t" r="r" b="b"/>
              <a:pathLst>
                <a:path w="1234440" h="1233170">
                  <a:moveTo>
                    <a:pt x="1234097" y="543331"/>
                  </a:moveTo>
                  <a:lnTo>
                    <a:pt x="1232039" y="534263"/>
                  </a:lnTo>
                  <a:lnTo>
                    <a:pt x="1226820" y="526808"/>
                  </a:lnTo>
                  <a:lnTo>
                    <a:pt x="1219250" y="521754"/>
                  </a:lnTo>
                  <a:lnTo>
                    <a:pt x="1210132" y="519887"/>
                  </a:lnTo>
                  <a:lnTo>
                    <a:pt x="1200708" y="521843"/>
                  </a:lnTo>
                  <a:lnTo>
                    <a:pt x="1192987" y="527164"/>
                  </a:lnTo>
                  <a:lnTo>
                    <a:pt x="1187831" y="535000"/>
                  </a:lnTo>
                  <a:lnTo>
                    <a:pt x="1186078" y="544449"/>
                  </a:lnTo>
                  <a:lnTo>
                    <a:pt x="1188148" y="553529"/>
                  </a:lnTo>
                  <a:lnTo>
                    <a:pt x="1193368" y="560984"/>
                  </a:lnTo>
                  <a:lnTo>
                    <a:pt x="1200924" y="566039"/>
                  </a:lnTo>
                  <a:lnTo>
                    <a:pt x="1210043" y="567905"/>
                  </a:lnTo>
                  <a:lnTo>
                    <a:pt x="1219454" y="565950"/>
                  </a:lnTo>
                  <a:lnTo>
                    <a:pt x="1227175" y="560616"/>
                  </a:lnTo>
                  <a:lnTo>
                    <a:pt x="1232344" y="552780"/>
                  </a:lnTo>
                  <a:lnTo>
                    <a:pt x="1234097" y="543331"/>
                  </a:lnTo>
                  <a:close/>
                </a:path>
                <a:path w="1234440" h="1233170">
                  <a:moveTo>
                    <a:pt x="1234440" y="1201420"/>
                  </a:moveTo>
                  <a:lnTo>
                    <a:pt x="1234414" y="1184910"/>
                  </a:lnTo>
                  <a:lnTo>
                    <a:pt x="1234351" y="1151890"/>
                  </a:lnTo>
                  <a:lnTo>
                    <a:pt x="1234236" y="1054100"/>
                  </a:lnTo>
                  <a:lnTo>
                    <a:pt x="1234186" y="920750"/>
                  </a:lnTo>
                  <a:lnTo>
                    <a:pt x="1234186" y="889000"/>
                  </a:lnTo>
                  <a:lnTo>
                    <a:pt x="1234186" y="877570"/>
                  </a:lnTo>
                  <a:lnTo>
                    <a:pt x="1234198" y="661670"/>
                  </a:lnTo>
                  <a:lnTo>
                    <a:pt x="1234274" y="656590"/>
                  </a:lnTo>
                  <a:lnTo>
                    <a:pt x="1234249" y="654050"/>
                  </a:lnTo>
                  <a:lnTo>
                    <a:pt x="1210195" y="628650"/>
                  </a:lnTo>
                  <a:lnTo>
                    <a:pt x="1201648" y="629920"/>
                  </a:lnTo>
                  <a:lnTo>
                    <a:pt x="1194422" y="635000"/>
                  </a:lnTo>
                  <a:lnTo>
                    <a:pt x="1189088" y="641350"/>
                  </a:lnTo>
                  <a:lnTo>
                    <a:pt x="1186230" y="650240"/>
                  </a:lnTo>
                  <a:lnTo>
                    <a:pt x="1185989" y="652018"/>
                  </a:lnTo>
                  <a:lnTo>
                    <a:pt x="1185989" y="709930"/>
                  </a:lnTo>
                  <a:lnTo>
                    <a:pt x="1185887" y="847090"/>
                  </a:lnTo>
                  <a:lnTo>
                    <a:pt x="1185570" y="859790"/>
                  </a:lnTo>
                  <a:lnTo>
                    <a:pt x="1185456" y="860094"/>
                  </a:lnTo>
                  <a:lnTo>
                    <a:pt x="1185456" y="920750"/>
                  </a:lnTo>
                  <a:lnTo>
                    <a:pt x="1185456" y="1184910"/>
                  </a:lnTo>
                  <a:lnTo>
                    <a:pt x="49187" y="1184910"/>
                  </a:lnTo>
                  <a:lnTo>
                    <a:pt x="49187" y="919480"/>
                  </a:lnTo>
                  <a:lnTo>
                    <a:pt x="64274" y="923290"/>
                  </a:lnTo>
                  <a:lnTo>
                    <a:pt x="90500" y="925830"/>
                  </a:lnTo>
                  <a:lnTo>
                    <a:pt x="115938" y="923290"/>
                  </a:lnTo>
                  <a:lnTo>
                    <a:pt x="130721" y="919480"/>
                  </a:lnTo>
                  <a:lnTo>
                    <a:pt x="140563" y="916940"/>
                  </a:lnTo>
                  <a:lnTo>
                    <a:pt x="164325" y="905510"/>
                  </a:lnTo>
                  <a:lnTo>
                    <a:pt x="193027" y="894080"/>
                  </a:lnTo>
                  <a:lnTo>
                    <a:pt x="221513" y="890270"/>
                  </a:lnTo>
                  <a:lnTo>
                    <a:pt x="250024" y="894080"/>
                  </a:lnTo>
                  <a:lnTo>
                    <a:pt x="278841" y="905510"/>
                  </a:lnTo>
                  <a:lnTo>
                    <a:pt x="315798" y="920750"/>
                  </a:lnTo>
                  <a:lnTo>
                    <a:pt x="352983" y="925830"/>
                  </a:lnTo>
                  <a:lnTo>
                    <a:pt x="390271" y="920750"/>
                  </a:lnTo>
                  <a:lnTo>
                    <a:pt x="427532" y="905510"/>
                  </a:lnTo>
                  <a:lnTo>
                    <a:pt x="441515" y="899160"/>
                  </a:lnTo>
                  <a:lnTo>
                    <a:pt x="456006" y="894080"/>
                  </a:lnTo>
                  <a:lnTo>
                    <a:pt x="479298" y="890270"/>
                  </a:lnTo>
                  <a:lnTo>
                    <a:pt x="487375" y="889000"/>
                  </a:lnTo>
                  <a:lnTo>
                    <a:pt x="487654" y="894080"/>
                  </a:lnTo>
                  <a:lnTo>
                    <a:pt x="488073" y="897890"/>
                  </a:lnTo>
                  <a:lnTo>
                    <a:pt x="488099" y="938530"/>
                  </a:lnTo>
                  <a:lnTo>
                    <a:pt x="502234" y="974090"/>
                  </a:lnTo>
                  <a:lnTo>
                    <a:pt x="511860" y="975360"/>
                  </a:lnTo>
                  <a:lnTo>
                    <a:pt x="521754" y="974090"/>
                  </a:lnTo>
                  <a:lnTo>
                    <a:pt x="529361" y="969010"/>
                  </a:lnTo>
                  <a:lnTo>
                    <a:pt x="534339" y="960120"/>
                  </a:lnTo>
                  <a:lnTo>
                    <a:pt x="536333" y="947420"/>
                  </a:lnTo>
                  <a:lnTo>
                    <a:pt x="536359" y="889000"/>
                  </a:lnTo>
                  <a:lnTo>
                    <a:pt x="536359" y="876300"/>
                  </a:lnTo>
                  <a:lnTo>
                    <a:pt x="536371" y="589280"/>
                  </a:lnTo>
                  <a:lnTo>
                    <a:pt x="536384" y="422910"/>
                  </a:lnTo>
                  <a:lnTo>
                    <a:pt x="536384" y="403860"/>
                  </a:lnTo>
                  <a:lnTo>
                    <a:pt x="539673" y="377190"/>
                  </a:lnTo>
                  <a:lnTo>
                    <a:pt x="564997" y="339090"/>
                  </a:lnTo>
                  <a:lnTo>
                    <a:pt x="608647" y="325120"/>
                  </a:lnTo>
                  <a:lnTo>
                    <a:pt x="620242" y="325120"/>
                  </a:lnTo>
                  <a:lnTo>
                    <a:pt x="632066" y="323850"/>
                  </a:lnTo>
                  <a:lnTo>
                    <a:pt x="632066" y="373380"/>
                  </a:lnTo>
                  <a:lnTo>
                    <a:pt x="610679" y="373380"/>
                  </a:lnTo>
                  <a:lnTo>
                    <a:pt x="599897" y="375920"/>
                  </a:lnTo>
                  <a:lnTo>
                    <a:pt x="591947" y="379730"/>
                  </a:lnTo>
                  <a:lnTo>
                    <a:pt x="586854" y="388620"/>
                  </a:lnTo>
                  <a:lnTo>
                    <a:pt x="584657" y="398780"/>
                  </a:lnTo>
                  <a:lnTo>
                    <a:pt x="584428" y="402590"/>
                  </a:lnTo>
                  <a:lnTo>
                    <a:pt x="584479" y="949960"/>
                  </a:lnTo>
                  <a:lnTo>
                    <a:pt x="608355" y="975360"/>
                  </a:lnTo>
                  <a:lnTo>
                    <a:pt x="616686" y="974090"/>
                  </a:lnTo>
                  <a:lnTo>
                    <a:pt x="632561" y="949960"/>
                  </a:lnTo>
                  <a:lnTo>
                    <a:pt x="632485" y="938530"/>
                  </a:lnTo>
                  <a:lnTo>
                    <a:pt x="633095" y="930910"/>
                  </a:lnTo>
                  <a:lnTo>
                    <a:pt x="635406" y="925830"/>
                  </a:lnTo>
                  <a:lnTo>
                    <a:pt x="639851" y="923290"/>
                  </a:lnTo>
                  <a:lnTo>
                    <a:pt x="646150" y="920750"/>
                  </a:lnTo>
                  <a:lnTo>
                    <a:pt x="659904" y="918210"/>
                  </a:lnTo>
                  <a:lnTo>
                    <a:pt x="669188" y="914400"/>
                  </a:lnTo>
                  <a:lnTo>
                    <a:pt x="678408" y="911860"/>
                  </a:lnTo>
                  <a:lnTo>
                    <a:pt x="687501" y="908050"/>
                  </a:lnTo>
                  <a:lnTo>
                    <a:pt x="696391" y="902970"/>
                  </a:lnTo>
                  <a:lnTo>
                    <a:pt x="722706" y="892810"/>
                  </a:lnTo>
                  <a:lnTo>
                    <a:pt x="748944" y="889000"/>
                  </a:lnTo>
                  <a:lnTo>
                    <a:pt x="775106" y="892810"/>
                  </a:lnTo>
                  <a:lnTo>
                    <a:pt x="801192" y="902970"/>
                  </a:lnTo>
                  <a:lnTo>
                    <a:pt x="841133" y="919480"/>
                  </a:lnTo>
                  <a:lnTo>
                    <a:pt x="880986" y="924560"/>
                  </a:lnTo>
                  <a:lnTo>
                    <a:pt x="920813" y="919480"/>
                  </a:lnTo>
                  <a:lnTo>
                    <a:pt x="985621" y="892810"/>
                  </a:lnTo>
                  <a:lnTo>
                    <a:pt x="1010793" y="889000"/>
                  </a:lnTo>
                  <a:lnTo>
                    <a:pt x="1036015" y="891540"/>
                  </a:lnTo>
                  <a:lnTo>
                    <a:pt x="1061072" y="901700"/>
                  </a:lnTo>
                  <a:lnTo>
                    <a:pt x="1090015" y="914400"/>
                  </a:lnTo>
                  <a:lnTo>
                    <a:pt x="1119593" y="923290"/>
                  </a:lnTo>
                  <a:lnTo>
                    <a:pt x="1150048" y="924560"/>
                  </a:lnTo>
                  <a:lnTo>
                    <a:pt x="1181608" y="920750"/>
                  </a:lnTo>
                  <a:lnTo>
                    <a:pt x="1185456" y="920750"/>
                  </a:lnTo>
                  <a:lnTo>
                    <a:pt x="1185456" y="860094"/>
                  </a:lnTo>
                  <a:lnTo>
                    <a:pt x="1182636" y="867410"/>
                  </a:lnTo>
                  <a:lnTo>
                    <a:pt x="1174673" y="872490"/>
                  </a:lnTo>
                  <a:lnTo>
                    <a:pt x="1159167" y="876300"/>
                  </a:lnTo>
                  <a:lnTo>
                    <a:pt x="1142047" y="877570"/>
                  </a:lnTo>
                  <a:lnTo>
                    <a:pt x="1125435" y="875030"/>
                  </a:lnTo>
                  <a:lnTo>
                    <a:pt x="1109421" y="871220"/>
                  </a:lnTo>
                  <a:lnTo>
                    <a:pt x="1094079" y="863600"/>
                  </a:lnTo>
                  <a:lnTo>
                    <a:pt x="1053058" y="847090"/>
                  </a:lnTo>
                  <a:lnTo>
                    <a:pt x="1012215" y="842010"/>
                  </a:lnTo>
                  <a:lnTo>
                    <a:pt x="971372" y="847090"/>
                  </a:lnTo>
                  <a:lnTo>
                    <a:pt x="930325" y="864870"/>
                  </a:lnTo>
                  <a:lnTo>
                    <a:pt x="905700" y="873760"/>
                  </a:lnTo>
                  <a:lnTo>
                    <a:pt x="880719" y="877570"/>
                  </a:lnTo>
                  <a:lnTo>
                    <a:pt x="872401" y="876300"/>
                  </a:lnTo>
                  <a:lnTo>
                    <a:pt x="855751" y="873760"/>
                  </a:lnTo>
                  <a:lnTo>
                    <a:pt x="831126" y="864870"/>
                  </a:lnTo>
                  <a:lnTo>
                    <a:pt x="790067" y="847090"/>
                  </a:lnTo>
                  <a:lnTo>
                    <a:pt x="749198" y="840740"/>
                  </a:lnTo>
                  <a:lnTo>
                    <a:pt x="708342" y="847090"/>
                  </a:lnTo>
                  <a:lnTo>
                    <a:pt x="667346" y="863600"/>
                  </a:lnTo>
                  <a:lnTo>
                    <a:pt x="659638" y="867410"/>
                  </a:lnTo>
                  <a:lnTo>
                    <a:pt x="651421" y="871220"/>
                  </a:lnTo>
                  <a:lnTo>
                    <a:pt x="642734" y="873760"/>
                  </a:lnTo>
                  <a:lnTo>
                    <a:pt x="633666" y="876300"/>
                  </a:lnTo>
                  <a:lnTo>
                    <a:pt x="633666" y="651510"/>
                  </a:lnTo>
                  <a:lnTo>
                    <a:pt x="640676" y="654050"/>
                  </a:lnTo>
                  <a:lnTo>
                    <a:pt x="652310" y="659130"/>
                  </a:lnTo>
                  <a:lnTo>
                    <a:pt x="683056" y="670560"/>
                  </a:lnTo>
                  <a:lnTo>
                    <a:pt x="714311" y="678180"/>
                  </a:lnTo>
                  <a:lnTo>
                    <a:pt x="746201" y="681990"/>
                  </a:lnTo>
                  <a:lnTo>
                    <a:pt x="778840" y="679450"/>
                  </a:lnTo>
                  <a:lnTo>
                    <a:pt x="796061" y="675640"/>
                  </a:lnTo>
                  <a:lnTo>
                    <a:pt x="813155" y="670560"/>
                  </a:lnTo>
                  <a:lnTo>
                    <a:pt x="829754" y="664210"/>
                  </a:lnTo>
                  <a:lnTo>
                    <a:pt x="845540" y="656590"/>
                  </a:lnTo>
                  <a:lnTo>
                    <a:pt x="857707" y="651510"/>
                  </a:lnTo>
                  <a:lnTo>
                    <a:pt x="875931" y="643890"/>
                  </a:lnTo>
                  <a:lnTo>
                    <a:pt x="905814" y="640080"/>
                  </a:lnTo>
                  <a:lnTo>
                    <a:pt x="935647" y="645160"/>
                  </a:lnTo>
                  <a:lnTo>
                    <a:pt x="965860" y="656590"/>
                  </a:lnTo>
                  <a:lnTo>
                    <a:pt x="1009357" y="676910"/>
                  </a:lnTo>
                  <a:lnTo>
                    <a:pt x="1031722" y="685800"/>
                  </a:lnTo>
                  <a:lnTo>
                    <a:pt x="1054519" y="692150"/>
                  </a:lnTo>
                  <a:lnTo>
                    <a:pt x="1083271" y="698500"/>
                  </a:lnTo>
                  <a:lnTo>
                    <a:pt x="1112443" y="702310"/>
                  </a:lnTo>
                  <a:lnTo>
                    <a:pt x="1141793" y="704850"/>
                  </a:lnTo>
                  <a:lnTo>
                    <a:pt x="1171105" y="708660"/>
                  </a:lnTo>
                  <a:lnTo>
                    <a:pt x="1175804" y="709930"/>
                  </a:lnTo>
                  <a:lnTo>
                    <a:pt x="1185989" y="709930"/>
                  </a:lnTo>
                  <a:lnTo>
                    <a:pt x="1185989" y="652018"/>
                  </a:lnTo>
                  <a:lnTo>
                    <a:pt x="1185710" y="654050"/>
                  </a:lnTo>
                  <a:lnTo>
                    <a:pt x="1185037" y="661670"/>
                  </a:lnTo>
                  <a:lnTo>
                    <a:pt x="1149565" y="659130"/>
                  </a:lnTo>
                  <a:lnTo>
                    <a:pt x="1132128" y="656590"/>
                  </a:lnTo>
                  <a:lnTo>
                    <a:pt x="1114806" y="655320"/>
                  </a:lnTo>
                  <a:lnTo>
                    <a:pt x="1086205" y="650240"/>
                  </a:lnTo>
                  <a:lnTo>
                    <a:pt x="1046581" y="640080"/>
                  </a:lnTo>
                  <a:lnTo>
                    <a:pt x="991755" y="615950"/>
                  </a:lnTo>
                  <a:lnTo>
                    <a:pt x="978281" y="609600"/>
                  </a:lnTo>
                  <a:lnTo>
                    <a:pt x="950772" y="599440"/>
                  </a:lnTo>
                  <a:lnTo>
                    <a:pt x="924763" y="591820"/>
                  </a:lnTo>
                  <a:lnTo>
                    <a:pt x="898893" y="590550"/>
                  </a:lnTo>
                  <a:lnTo>
                    <a:pt x="873201" y="594360"/>
                  </a:lnTo>
                  <a:lnTo>
                    <a:pt x="847737" y="603250"/>
                  </a:lnTo>
                  <a:lnTo>
                    <a:pt x="838136" y="607060"/>
                  </a:lnTo>
                  <a:lnTo>
                    <a:pt x="809371" y="621030"/>
                  </a:lnTo>
                  <a:lnTo>
                    <a:pt x="786384" y="628650"/>
                  </a:lnTo>
                  <a:lnTo>
                    <a:pt x="763003" y="633730"/>
                  </a:lnTo>
                  <a:lnTo>
                    <a:pt x="739317" y="633730"/>
                  </a:lnTo>
                  <a:lnTo>
                    <a:pt x="715416" y="628650"/>
                  </a:lnTo>
                  <a:lnTo>
                    <a:pt x="697166" y="623570"/>
                  </a:lnTo>
                  <a:lnTo>
                    <a:pt x="679132" y="615950"/>
                  </a:lnTo>
                  <a:lnTo>
                    <a:pt x="643077" y="603250"/>
                  </a:lnTo>
                  <a:lnTo>
                    <a:pt x="634771" y="600710"/>
                  </a:lnTo>
                  <a:lnTo>
                    <a:pt x="632548" y="595630"/>
                  </a:lnTo>
                  <a:lnTo>
                    <a:pt x="632663" y="574040"/>
                  </a:lnTo>
                  <a:lnTo>
                    <a:pt x="632790" y="541020"/>
                  </a:lnTo>
                  <a:lnTo>
                    <a:pt x="632815" y="430530"/>
                  </a:lnTo>
                  <a:lnTo>
                    <a:pt x="633323" y="426720"/>
                  </a:lnTo>
                  <a:lnTo>
                    <a:pt x="633603" y="421640"/>
                  </a:lnTo>
                  <a:lnTo>
                    <a:pt x="1186027" y="421640"/>
                  </a:lnTo>
                  <a:lnTo>
                    <a:pt x="1185976" y="427990"/>
                  </a:lnTo>
                  <a:lnTo>
                    <a:pt x="1185837" y="431800"/>
                  </a:lnTo>
                  <a:lnTo>
                    <a:pt x="1186053" y="435610"/>
                  </a:lnTo>
                  <a:lnTo>
                    <a:pt x="1188326" y="445770"/>
                  </a:lnTo>
                  <a:lnTo>
                    <a:pt x="1193596" y="453390"/>
                  </a:lnTo>
                  <a:lnTo>
                    <a:pt x="1201216" y="458470"/>
                  </a:lnTo>
                  <a:lnTo>
                    <a:pt x="1210576" y="459740"/>
                  </a:lnTo>
                  <a:lnTo>
                    <a:pt x="1219606" y="458470"/>
                  </a:lnTo>
                  <a:lnTo>
                    <a:pt x="1234313" y="421640"/>
                  </a:lnTo>
                  <a:lnTo>
                    <a:pt x="1234186" y="402590"/>
                  </a:lnTo>
                  <a:lnTo>
                    <a:pt x="1232408" y="389890"/>
                  </a:lnTo>
                  <a:lnTo>
                    <a:pt x="1227162" y="381000"/>
                  </a:lnTo>
                  <a:lnTo>
                    <a:pt x="1218234" y="374650"/>
                  </a:lnTo>
                  <a:lnTo>
                    <a:pt x="1205395" y="373380"/>
                  </a:lnTo>
                  <a:lnTo>
                    <a:pt x="1102829" y="373380"/>
                  </a:lnTo>
                  <a:lnTo>
                    <a:pt x="1102829" y="372110"/>
                  </a:lnTo>
                  <a:lnTo>
                    <a:pt x="1102829" y="205740"/>
                  </a:lnTo>
                  <a:lnTo>
                    <a:pt x="1102842" y="185420"/>
                  </a:lnTo>
                  <a:lnTo>
                    <a:pt x="1100239" y="160020"/>
                  </a:lnTo>
                  <a:lnTo>
                    <a:pt x="1078318" y="118110"/>
                  </a:lnTo>
                  <a:lnTo>
                    <a:pt x="1053782" y="100368"/>
                  </a:lnTo>
                  <a:lnTo>
                    <a:pt x="1053782" y="205740"/>
                  </a:lnTo>
                  <a:lnTo>
                    <a:pt x="1053782" y="372110"/>
                  </a:lnTo>
                  <a:lnTo>
                    <a:pt x="681367" y="372110"/>
                  </a:lnTo>
                  <a:lnTo>
                    <a:pt x="681367" y="323850"/>
                  </a:lnTo>
                  <a:lnTo>
                    <a:pt x="681367" y="205740"/>
                  </a:lnTo>
                  <a:lnTo>
                    <a:pt x="1053782" y="205740"/>
                  </a:lnTo>
                  <a:lnTo>
                    <a:pt x="1053782" y="100368"/>
                  </a:lnTo>
                  <a:lnTo>
                    <a:pt x="1048232" y="97320"/>
                  </a:lnTo>
                  <a:lnTo>
                    <a:pt x="1048232" y="156210"/>
                  </a:lnTo>
                  <a:lnTo>
                    <a:pt x="687603" y="156210"/>
                  </a:lnTo>
                  <a:lnTo>
                    <a:pt x="699554" y="146050"/>
                  </a:lnTo>
                  <a:lnTo>
                    <a:pt x="743572" y="120650"/>
                  </a:lnTo>
                  <a:lnTo>
                    <a:pt x="860209" y="55880"/>
                  </a:lnTo>
                  <a:lnTo>
                    <a:pt x="864362" y="54610"/>
                  </a:lnTo>
                  <a:lnTo>
                    <a:pt x="871994" y="54610"/>
                  </a:lnTo>
                  <a:lnTo>
                    <a:pt x="876249" y="57150"/>
                  </a:lnTo>
                  <a:lnTo>
                    <a:pt x="914666" y="77470"/>
                  </a:lnTo>
                  <a:lnTo>
                    <a:pt x="991273" y="120650"/>
                  </a:lnTo>
                  <a:lnTo>
                    <a:pt x="1035151" y="144780"/>
                  </a:lnTo>
                  <a:lnTo>
                    <a:pt x="1040091" y="149860"/>
                  </a:lnTo>
                  <a:lnTo>
                    <a:pt x="1048232" y="156210"/>
                  </a:lnTo>
                  <a:lnTo>
                    <a:pt x="1048232" y="97320"/>
                  </a:lnTo>
                  <a:lnTo>
                    <a:pt x="1014425" y="78740"/>
                  </a:lnTo>
                  <a:lnTo>
                    <a:pt x="972540" y="54610"/>
                  </a:lnTo>
                  <a:lnTo>
                    <a:pt x="970343" y="53340"/>
                  </a:lnTo>
                  <a:lnTo>
                    <a:pt x="926198" y="29210"/>
                  </a:lnTo>
                  <a:lnTo>
                    <a:pt x="882078" y="3810"/>
                  </a:lnTo>
                  <a:lnTo>
                    <a:pt x="874928" y="1270"/>
                  </a:lnTo>
                  <a:lnTo>
                    <a:pt x="867892" y="0"/>
                  </a:lnTo>
                  <a:lnTo>
                    <a:pt x="860844" y="1270"/>
                  </a:lnTo>
                  <a:lnTo>
                    <a:pt x="853655" y="3810"/>
                  </a:lnTo>
                  <a:lnTo>
                    <a:pt x="809828" y="29210"/>
                  </a:lnTo>
                  <a:lnTo>
                    <a:pt x="722109" y="77470"/>
                  </a:lnTo>
                  <a:lnTo>
                    <a:pt x="678383" y="102870"/>
                  </a:lnTo>
                  <a:lnTo>
                    <a:pt x="644334" y="135890"/>
                  </a:lnTo>
                  <a:lnTo>
                    <a:pt x="632828" y="182880"/>
                  </a:lnTo>
                  <a:lnTo>
                    <a:pt x="632752" y="276860"/>
                  </a:lnTo>
                  <a:lnTo>
                    <a:pt x="582663" y="280670"/>
                  </a:lnTo>
                  <a:lnTo>
                    <a:pt x="541845" y="297180"/>
                  </a:lnTo>
                  <a:lnTo>
                    <a:pt x="510717" y="327660"/>
                  </a:lnTo>
                  <a:lnTo>
                    <a:pt x="489635" y="373380"/>
                  </a:lnTo>
                  <a:lnTo>
                    <a:pt x="487540" y="373380"/>
                  </a:lnTo>
                  <a:lnTo>
                    <a:pt x="487540" y="422910"/>
                  </a:lnTo>
                  <a:lnTo>
                    <a:pt x="487540" y="584200"/>
                  </a:lnTo>
                  <a:lnTo>
                    <a:pt x="487413" y="584225"/>
                  </a:lnTo>
                  <a:lnTo>
                    <a:pt x="487413" y="637540"/>
                  </a:lnTo>
                  <a:lnTo>
                    <a:pt x="487413" y="840740"/>
                  </a:lnTo>
                  <a:lnTo>
                    <a:pt x="475348" y="840740"/>
                  </a:lnTo>
                  <a:lnTo>
                    <a:pt x="469823" y="842010"/>
                  </a:lnTo>
                  <a:lnTo>
                    <a:pt x="438150" y="850900"/>
                  </a:lnTo>
                  <a:lnTo>
                    <a:pt x="422567" y="855980"/>
                  </a:lnTo>
                  <a:lnTo>
                    <a:pt x="407530" y="862330"/>
                  </a:lnTo>
                  <a:lnTo>
                    <a:pt x="380441" y="872490"/>
                  </a:lnTo>
                  <a:lnTo>
                    <a:pt x="353644" y="876300"/>
                  </a:lnTo>
                  <a:lnTo>
                    <a:pt x="327012" y="873760"/>
                  </a:lnTo>
                  <a:lnTo>
                    <a:pt x="300380" y="862330"/>
                  </a:lnTo>
                  <a:lnTo>
                    <a:pt x="261023" y="847090"/>
                  </a:lnTo>
                  <a:lnTo>
                    <a:pt x="221716" y="840740"/>
                  </a:lnTo>
                  <a:lnTo>
                    <a:pt x="182397" y="847090"/>
                  </a:lnTo>
                  <a:lnTo>
                    <a:pt x="143040" y="862330"/>
                  </a:lnTo>
                  <a:lnTo>
                    <a:pt x="122631" y="871220"/>
                  </a:lnTo>
                  <a:lnTo>
                    <a:pt x="101688" y="876300"/>
                  </a:lnTo>
                  <a:lnTo>
                    <a:pt x="80213" y="876300"/>
                  </a:lnTo>
                  <a:lnTo>
                    <a:pt x="58191" y="872490"/>
                  </a:lnTo>
                  <a:lnTo>
                    <a:pt x="51269" y="869950"/>
                  </a:lnTo>
                  <a:lnTo>
                    <a:pt x="47967" y="867410"/>
                  </a:lnTo>
                  <a:lnTo>
                    <a:pt x="48145" y="808990"/>
                  </a:lnTo>
                  <a:lnTo>
                    <a:pt x="48272" y="692150"/>
                  </a:lnTo>
                  <a:lnTo>
                    <a:pt x="48425" y="604520"/>
                  </a:lnTo>
                  <a:lnTo>
                    <a:pt x="83743" y="575310"/>
                  </a:lnTo>
                  <a:lnTo>
                    <a:pt x="151079" y="547370"/>
                  </a:lnTo>
                  <a:lnTo>
                    <a:pt x="188188" y="542290"/>
                  </a:lnTo>
                  <a:lnTo>
                    <a:pt x="209994" y="543560"/>
                  </a:lnTo>
                  <a:lnTo>
                    <a:pt x="249529" y="556260"/>
                  </a:lnTo>
                  <a:lnTo>
                    <a:pt x="283997" y="580390"/>
                  </a:lnTo>
                  <a:lnTo>
                    <a:pt x="299529" y="594360"/>
                  </a:lnTo>
                  <a:lnTo>
                    <a:pt x="326174" y="614680"/>
                  </a:lnTo>
                  <a:lnTo>
                    <a:pt x="355206" y="627380"/>
                  </a:lnTo>
                  <a:lnTo>
                    <a:pt x="386435" y="635000"/>
                  </a:lnTo>
                  <a:lnTo>
                    <a:pt x="419696" y="637540"/>
                  </a:lnTo>
                  <a:lnTo>
                    <a:pt x="487413" y="637540"/>
                  </a:lnTo>
                  <a:lnTo>
                    <a:pt x="487413" y="584225"/>
                  </a:lnTo>
                  <a:lnTo>
                    <a:pt x="458584" y="588010"/>
                  </a:lnTo>
                  <a:lnTo>
                    <a:pt x="429793" y="589280"/>
                  </a:lnTo>
                  <a:lnTo>
                    <a:pt x="372643" y="582930"/>
                  </a:lnTo>
                  <a:lnTo>
                    <a:pt x="337350" y="562610"/>
                  </a:lnTo>
                  <a:lnTo>
                    <a:pt x="328599" y="554990"/>
                  </a:lnTo>
                  <a:lnTo>
                    <a:pt x="320040" y="548640"/>
                  </a:lnTo>
                  <a:lnTo>
                    <a:pt x="268185" y="511810"/>
                  </a:lnTo>
                  <a:lnTo>
                    <a:pt x="222046" y="496570"/>
                  </a:lnTo>
                  <a:lnTo>
                    <a:pt x="173443" y="494030"/>
                  </a:lnTo>
                  <a:lnTo>
                    <a:pt x="122656" y="505460"/>
                  </a:lnTo>
                  <a:lnTo>
                    <a:pt x="67233" y="528320"/>
                  </a:lnTo>
                  <a:lnTo>
                    <a:pt x="48895" y="537210"/>
                  </a:lnTo>
                  <a:lnTo>
                    <a:pt x="48895" y="422910"/>
                  </a:lnTo>
                  <a:lnTo>
                    <a:pt x="487540" y="422910"/>
                  </a:lnTo>
                  <a:lnTo>
                    <a:pt x="487540" y="373380"/>
                  </a:lnTo>
                  <a:lnTo>
                    <a:pt x="22402" y="373380"/>
                  </a:lnTo>
                  <a:lnTo>
                    <a:pt x="13500" y="377190"/>
                  </a:lnTo>
                  <a:lnTo>
                    <a:pt x="6032" y="382270"/>
                  </a:lnTo>
                  <a:lnTo>
                    <a:pt x="0" y="389890"/>
                  </a:lnTo>
                  <a:lnTo>
                    <a:pt x="0" y="1233170"/>
                  </a:lnTo>
                  <a:lnTo>
                    <a:pt x="1217320" y="1233170"/>
                  </a:lnTo>
                  <a:lnTo>
                    <a:pt x="1225499" y="1228090"/>
                  </a:lnTo>
                  <a:lnTo>
                    <a:pt x="1230782" y="1220470"/>
                  </a:lnTo>
                  <a:lnTo>
                    <a:pt x="1233614" y="1211580"/>
                  </a:lnTo>
                  <a:lnTo>
                    <a:pt x="1234440" y="12014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30982" y="2979301"/>
              <a:ext cx="197450" cy="7235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790532" y="2979089"/>
              <a:ext cx="199387" cy="7270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469647" y="3075710"/>
              <a:ext cx="197390" cy="7236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028906" y="3075723"/>
              <a:ext cx="197396" cy="7234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2208117" y="2610668"/>
              <a:ext cx="1028065" cy="231775"/>
            </a:xfrm>
            <a:custGeom>
              <a:avLst/>
              <a:gdLst/>
              <a:ahLst/>
              <a:cxnLst/>
              <a:rect l="l" t="t" r="r" b="b"/>
              <a:pathLst>
                <a:path w="1028065" h="231775">
                  <a:moveTo>
                    <a:pt x="48018" y="167436"/>
                  </a:moveTo>
                  <a:lnTo>
                    <a:pt x="45707" y="158419"/>
                  </a:lnTo>
                  <a:lnTo>
                    <a:pt x="40284" y="151091"/>
                  </a:lnTo>
                  <a:lnTo>
                    <a:pt x="32588" y="146227"/>
                  </a:lnTo>
                  <a:lnTo>
                    <a:pt x="23444" y="144602"/>
                  </a:lnTo>
                  <a:lnTo>
                    <a:pt x="14363" y="146672"/>
                  </a:lnTo>
                  <a:lnTo>
                    <a:pt x="6908" y="151892"/>
                  </a:lnTo>
                  <a:lnTo>
                    <a:pt x="1854" y="159448"/>
                  </a:lnTo>
                  <a:lnTo>
                    <a:pt x="0" y="168567"/>
                  </a:lnTo>
                  <a:lnTo>
                    <a:pt x="1968" y="177990"/>
                  </a:lnTo>
                  <a:lnTo>
                    <a:pt x="7302" y="185712"/>
                  </a:lnTo>
                  <a:lnTo>
                    <a:pt x="15125" y="190868"/>
                  </a:lnTo>
                  <a:lnTo>
                    <a:pt x="24587" y="192620"/>
                  </a:lnTo>
                  <a:lnTo>
                    <a:pt x="33947" y="190411"/>
                  </a:lnTo>
                  <a:lnTo>
                    <a:pt x="41529" y="184873"/>
                  </a:lnTo>
                  <a:lnTo>
                    <a:pt x="46507" y="176911"/>
                  </a:lnTo>
                  <a:lnTo>
                    <a:pt x="48018" y="167436"/>
                  </a:lnTo>
                  <a:close/>
                </a:path>
                <a:path w="1028065" h="231775">
                  <a:moveTo>
                    <a:pt x="48031" y="71932"/>
                  </a:moveTo>
                  <a:lnTo>
                    <a:pt x="46075" y="62839"/>
                  </a:lnTo>
                  <a:lnTo>
                    <a:pt x="40944" y="55321"/>
                  </a:lnTo>
                  <a:lnTo>
                    <a:pt x="33439" y="50177"/>
                  </a:lnTo>
                  <a:lnTo>
                    <a:pt x="24345" y="48196"/>
                  </a:lnTo>
                  <a:lnTo>
                    <a:pt x="14897" y="50038"/>
                  </a:lnTo>
                  <a:lnTo>
                    <a:pt x="7112" y="55270"/>
                  </a:lnTo>
                  <a:lnTo>
                    <a:pt x="1854" y="63030"/>
                  </a:lnTo>
                  <a:lnTo>
                    <a:pt x="0" y="72466"/>
                  </a:lnTo>
                  <a:lnTo>
                    <a:pt x="1955" y="81572"/>
                  </a:lnTo>
                  <a:lnTo>
                    <a:pt x="7086" y="89090"/>
                  </a:lnTo>
                  <a:lnTo>
                    <a:pt x="14579" y="94234"/>
                  </a:lnTo>
                  <a:lnTo>
                    <a:pt x="23685" y="96215"/>
                  </a:lnTo>
                  <a:lnTo>
                    <a:pt x="33108" y="94373"/>
                  </a:lnTo>
                  <a:lnTo>
                    <a:pt x="40894" y="89141"/>
                  </a:lnTo>
                  <a:lnTo>
                    <a:pt x="46151" y="81368"/>
                  </a:lnTo>
                  <a:lnTo>
                    <a:pt x="48031" y="71932"/>
                  </a:lnTo>
                  <a:close/>
                </a:path>
                <a:path w="1028065" h="231775">
                  <a:moveTo>
                    <a:pt x="137210" y="119240"/>
                  </a:moveTo>
                  <a:lnTo>
                    <a:pt x="134899" y="110210"/>
                  </a:lnTo>
                  <a:lnTo>
                    <a:pt x="129476" y="102895"/>
                  </a:lnTo>
                  <a:lnTo>
                    <a:pt x="121780" y="98031"/>
                  </a:lnTo>
                  <a:lnTo>
                    <a:pt x="112636" y="96393"/>
                  </a:lnTo>
                  <a:lnTo>
                    <a:pt x="103543" y="98475"/>
                  </a:lnTo>
                  <a:lnTo>
                    <a:pt x="96100" y="103682"/>
                  </a:lnTo>
                  <a:lnTo>
                    <a:pt x="91046" y="111252"/>
                  </a:lnTo>
                  <a:lnTo>
                    <a:pt x="89192" y="120370"/>
                  </a:lnTo>
                  <a:lnTo>
                    <a:pt x="91147" y="129794"/>
                  </a:lnTo>
                  <a:lnTo>
                    <a:pt x="96494" y="137515"/>
                  </a:lnTo>
                  <a:lnTo>
                    <a:pt x="104317" y="142671"/>
                  </a:lnTo>
                  <a:lnTo>
                    <a:pt x="113766" y="144411"/>
                  </a:lnTo>
                  <a:lnTo>
                    <a:pt x="123126" y="142214"/>
                  </a:lnTo>
                  <a:lnTo>
                    <a:pt x="130721" y="136677"/>
                  </a:lnTo>
                  <a:lnTo>
                    <a:pt x="135686" y="128714"/>
                  </a:lnTo>
                  <a:lnTo>
                    <a:pt x="137210" y="119240"/>
                  </a:lnTo>
                  <a:close/>
                </a:path>
                <a:path w="1028065" h="231775">
                  <a:moveTo>
                    <a:pt x="137223" y="23609"/>
                  </a:moveTo>
                  <a:lnTo>
                    <a:pt x="135216" y="14528"/>
                  </a:lnTo>
                  <a:lnTo>
                    <a:pt x="130048" y="7035"/>
                  </a:lnTo>
                  <a:lnTo>
                    <a:pt x="122516" y="1930"/>
                  </a:lnTo>
                  <a:lnTo>
                    <a:pt x="113411" y="0"/>
                  </a:lnTo>
                  <a:lnTo>
                    <a:pt x="103974" y="1892"/>
                  </a:lnTo>
                  <a:lnTo>
                    <a:pt x="96215" y="7150"/>
                  </a:lnTo>
                  <a:lnTo>
                    <a:pt x="91008" y="14947"/>
                  </a:lnTo>
                  <a:lnTo>
                    <a:pt x="89192" y="24384"/>
                  </a:lnTo>
                  <a:lnTo>
                    <a:pt x="91198" y="33477"/>
                  </a:lnTo>
                  <a:lnTo>
                    <a:pt x="96354" y="40970"/>
                  </a:lnTo>
                  <a:lnTo>
                    <a:pt x="103886" y="46075"/>
                  </a:lnTo>
                  <a:lnTo>
                    <a:pt x="112991" y="48018"/>
                  </a:lnTo>
                  <a:lnTo>
                    <a:pt x="122415" y="46126"/>
                  </a:lnTo>
                  <a:lnTo>
                    <a:pt x="130175" y="40855"/>
                  </a:lnTo>
                  <a:lnTo>
                    <a:pt x="135394" y="33058"/>
                  </a:lnTo>
                  <a:lnTo>
                    <a:pt x="137223" y="23609"/>
                  </a:lnTo>
                  <a:close/>
                </a:path>
                <a:path w="1028065" h="231775">
                  <a:moveTo>
                    <a:pt x="233641" y="195326"/>
                  </a:moveTo>
                  <a:lnTo>
                    <a:pt x="231749" y="185889"/>
                  </a:lnTo>
                  <a:lnTo>
                    <a:pt x="226466" y="178142"/>
                  </a:lnTo>
                  <a:lnTo>
                    <a:pt x="218668" y="172923"/>
                  </a:lnTo>
                  <a:lnTo>
                    <a:pt x="209232" y="171107"/>
                  </a:lnTo>
                  <a:lnTo>
                    <a:pt x="200139" y="173113"/>
                  </a:lnTo>
                  <a:lnTo>
                    <a:pt x="192646" y="178269"/>
                  </a:lnTo>
                  <a:lnTo>
                    <a:pt x="187540" y="185801"/>
                  </a:lnTo>
                  <a:lnTo>
                    <a:pt x="185610" y="194906"/>
                  </a:lnTo>
                  <a:lnTo>
                    <a:pt x="187515" y="204343"/>
                  </a:lnTo>
                  <a:lnTo>
                    <a:pt x="192786" y="212090"/>
                  </a:lnTo>
                  <a:lnTo>
                    <a:pt x="200571" y="217309"/>
                  </a:lnTo>
                  <a:lnTo>
                    <a:pt x="210007" y="219125"/>
                  </a:lnTo>
                  <a:lnTo>
                    <a:pt x="219100" y="217119"/>
                  </a:lnTo>
                  <a:lnTo>
                    <a:pt x="226593" y="211963"/>
                  </a:lnTo>
                  <a:lnTo>
                    <a:pt x="231698" y="204431"/>
                  </a:lnTo>
                  <a:lnTo>
                    <a:pt x="233641" y="195326"/>
                  </a:lnTo>
                  <a:close/>
                </a:path>
                <a:path w="1028065" h="231775">
                  <a:moveTo>
                    <a:pt x="233641" y="98755"/>
                  </a:moveTo>
                  <a:lnTo>
                    <a:pt x="231800" y="89649"/>
                  </a:lnTo>
                  <a:lnTo>
                    <a:pt x="226771" y="82067"/>
                  </a:lnTo>
                  <a:lnTo>
                    <a:pt x="219341" y="76809"/>
                  </a:lnTo>
                  <a:lnTo>
                    <a:pt x="210273" y="74714"/>
                  </a:lnTo>
                  <a:lnTo>
                    <a:pt x="200812" y="76428"/>
                  </a:lnTo>
                  <a:lnTo>
                    <a:pt x="192963" y="81559"/>
                  </a:lnTo>
                  <a:lnTo>
                    <a:pt x="187604" y="89255"/>
                  </a:lnTo>
                  <a:lnTo>
                    <a:pt x="185610" y="98666"/>
                  </a:lnTo>
                  <a:lnTo>
                    <a:pt x="187452" y="107784"/>
                  </a:lnTo>
                  <a:lnTo>
                    <a:pt x="192468" y="115379"/>
                  </a:lnTo>
                  <a:lnTo>
                    <a:pt x="199898" y="120624"/>
                  </a:lnTo>
                  <a:lnTo>
                    <a:pt x="208965" y="122732"/>
                  </a:lnTo>
                  <a:lnTo>
                    <a:pt x="218427" y="121018"/>
                  </a:lnTo>
                  <a:lnTo>
                    <a:pt x="226275" y="115874"/>
                  </a:lnTo>
                  <a:lnTo>
                    <a:pt x="231635" y="108165"/>
                  </a:lnTo>
                  <a:lnTo>
                    <a:pt x="233641" y="98755"/>
                  </a:lnTo>
                  <a:close/>
                </a:path>
                <a:path w="1028065" h="231775">
                  <a:moveTo>
                    <a:pt x="330060" y="145961"/>
                  </a:moveTo>
                  <a:lnTo>
                    <a:pt x="327825" y="136918"/>
                  </a:lnTo>
                  <a:lnTo>
                    <a:pt x="322478" y="129552"/>
                  </a:lnTo>
                  <a:lnTo>
                    <a:pt x="314833" y="124625"/>
                  </a:lnTo>
                  <a:lnTo>
                    <a:pt x="305676" y="122910"/>
                  </a:lnTo>
                  <a:lnTo>
                    <a:pt x="296583" y="124904"/>
                  </a:lnTo>
                  <a:lnTo>
                    <a:pt x="289090" y="130048"/>
                  </a:lnTo>
                  <a:lnTo>
                    <a:pt x="283972" y="137566"/>
                  </a:lnTo>
                  <a:lnTo>
                    <a:pt x="282041" y="146672"/>
                  </a:lnTo>
                  <a:lnTo>
                    <a:pt x="283921" y="156121"/>
                  </a:lnTo>
                  <a:lnTo>
                    <a:pt x="289179" y="163880"/>
                  </a:lnTo>
                  <a:lnTo>
                    <a:pt x="296964" y="169100"/>
                  </a:lnTo>
                  <a:lnTo>
                    <a:pt x="306400" y="170929"/>
                  </a:lnTo>
                  <a:lnTo>
                    <a:pt x="315785" y="168795"/>
                  </a:lnTo>
                  <a:lnTo>
                    <a:pt x="323430" y="163334"/>
                  </a:lnTo>
                  <a:lnTo>
                    <a:pt x="328460" y="155409"/>
                  </a:lnTo>
                  <a:lnTo>
                    <a:pt x="330060" y="145961"/>
                  </a:lnTo>
                  <a:close/>
                </a:path>
                <a:path w="1028065" h="231775">
                  <a:moveTo>
                    <a:pt x="632358" y="167830"/>
                  </a:moveTo>
                  <a:lnTo>
                    <a:pt x="630237" y="158610"/>
                  </a:lnTo>
                  <a:lnTo>
                    <a:pt x="624979" y="151168"/>
                  </a:lnTo>
                  <a:lnTo>
                    <a:pt x="617347" y="146253"/>
                  </a:lnTo>
                  <a:lnTo>
                    <a:pt x="608088" y="144589"/>
                  </a:lnTo>
                  <a:lnTo>
                    <a:pt x="598919" y="146634"/>
                  </a:lnTo>
                  <a:lnTo>
                    <a:pt x="591489" y="151853"/>
                  </a:lnTo>
                  <a:lnTo>
                    <a:pt x="586536" y="159486"/>
                  </a:lnTo>
                  <a:lnTo>
                    <a:pt x="584784" y="168783"/>
                  </a:lnTo>
                  <a:lnTo>
                    <a:pt x="586689" y="178066"/>
                  </a:lnTo>
                  <a:lnTo>
                    <a:pt x="591756" y="185635"/>
                  </a:lnTo>
                  <a:lnTo>
                    <a:pt x="599262" y="190741"/>
                  </a:lnTo>
                  <a:lnTo>
                    <a:pt x="608457" y="192646"/>
                  </a:lnTo>
                  <a:lnTo>
                    <a:pt x="617956" y="190728"/>
                  </a:lnTo>
                  <a:lnTo>
                    <a:pt x="625627" y="185407"/>
                  </a:lnTo>
                  <a:lnTo>
                    <a:pt x="630694" y="177495"/>
                  </a:lnTo>
                  <a:lnTo>
                    <a:pt x="632358" y="167830"/>
                  </a:lnTo>
                  <a:close/>
                </a:path>
                <a:path w="1028065" h="231775">
                  <a:moveTo>
                    <a:pt x="745655" y="156502"/>
                  </a:moveTo>
                  <a:lnTo>
                    <a:pt x="743813" y="147193"/>
                  </a:lnTo>
                  <a:lnTo>
                    <a:pt x="738784" y="139611"/>
                  </a:lnTo>
                  <a:lnTo>
                    <a:pt x="731316" y="134480"/>
                  </a:lnTo>
                  <a:lnTo>
                    <a:pt x="722109" y="132524"/>
                  </a:lnTo>
                  <a:lnTo>
                    <a:pt x="712889" y="134289"/>
                  </a:lnTo>
                  <a:lnTo>
                    <a:pt x="705307" y="139293"/>
                  </a:lnTo>
                  <a:lnTo>
                    <a:pt x="700112" y="146773"/>
                  </a:lnTo>
                  <a:lnTo>
                    <a:pt x="698068" y="156006"/>
                  </a:lnTo>
                  <a:lnTo>
                    <a:pt x="699833" y="165646"/>
                  </a:lnTo>
                  <a:lnTo>
                    <a:pt x="704977" y="173507"/>
                  </a:lnTo>
                  <a:lnTo>
                    <a:pt x="712711" y="178765"/>
                  </a:lnTo>
                  <a:lnTo>
                    <a:pt x="722223" y="180594"/>
                  </a:lnTo>
                  <a:lnTo>
                    <a:pt x="731418" y="178600"/>
                  </a:lnTo>
                  <a:lnTo>
                    <a:pt x="738860" y="173431"/>
                  </a:lnTo>
                  <a:lnTo>
                    <a:pt x="743839" y="165823"/>
                  </a:lnTo>
                  <a:lnTo>
                    <a:pt x="745655" y="156502"/>
                  </a:lnTo>
                  <a:close/>
                </a:path>
                <a:path w="1028065" h="231775">
                  <a:moveTo>
                    <a:pt x="839673" y="206451"/>
                  </a:moveTo>
                  <a:lnTo>
                    <a:pt x="837577" y="197218"/>
                  </a:lnTo>
                  <a:lnTo>
                    <a:pt x="832332" y="189776"/>
                  </a:lnTo>
                  <a:lnTo>
                    <a:pt x="824712" y="184835"/>
                  </a:lnTo>
                  <a:lnTo>
                    <a:pt x="815467" y="183146"/>
                  </a:lnTo>
                  <a:lnTo>
                    <a:pt x="806284" y="185166"/>
                  </a:lnTo>
                  <a:lnTo>
                    <a:pt x="798842" y="190360"/>
                  </a:lnTo>
                  <a:lnTo>
                    <a:pt x="793877" y="197980"/>
                  </a:lnTo>
                  <a:lnTo>
                    <a:pt x="792086" y="207289"/>
                  </a:lnTo>
                  <a:lnTo>
                    <a:pt x="793965" y="216573"/>
                  </a:lnTo>
                  <a:lnTo>
                    <a:pt x="799020" y="224142"/>
                  </a:lnTo>
                  <a:lnTo>
                    <a:pt x="806500" y="229273"/>
                  </a:lnTo>
                  <a:lnTo>
                    <a:pt x="815695" y="231203"/>
                  </a:lnTo>
                  <a:lnTo>
                    <a:pt x="825207" y="229311"/>
                  </a:lnTo>
                  <a:lnTo>
                    <a:pt x="832891" y="224015"/>
                  </a:lnTo>
                  <a:lnTo>
                    <a:pt x="837984" y="216115"/>
                  </a:lnTo>
                  <a:lnTo>
                    <a:pt x="839673" y="206451"/>
                  </a:lnTo>
                  <a:close/>
                </a:path>
                <a:path w="1028065" h="231775">
                  <a:moveTo>
                    <a:pt x="926439" y="161620"/>
                  </a:moveTo>
                  <a:lnTo>
                    <a:pt x="924712" y="152298"/>
                  </a:lnTo>
                  <a:lnTo>
                    <a:pt x="919784" y="144653"/>
                  </a:lnTo>
                  <a:lnTo>
                    <a:pt x="912380" y="139420"/>
                  </a:lnTo>
                  <a:lnTo>
                    <a:pt x="903211" y="137363"/>
                  </a:lnTo>
                  <a:lnTo>
                    <a:pt x="893953" y="139001"/>
                  </a:lnTo>
                  <a:lnTo>
                    <a:pt x="886294" y="143903"/>
                  </a:lnTo>
                  <a:lnTo>
                    <a:pt x="881011" y="151320"/>
                  </a:lnTo>
                  <a:lnTo>
                    <a:pt x="878865" y="160528"/>
                  </a:lnTo>
                  <a:lnTo>
                    <a:pt x="880503" y="170180"/>
                  </a:lnTo>
                  <a:lnTo>
                    <a:pt x="885558" y="178104"/>
                  </a:lnTo>
                  <a:lnTo>
                    <a:pt x="893229" y="183464"/>
                  </a:lnTo>
                  <a:lnTo>
                    <a:pt x="902703" y="185420"/>
                  </a:lnTo>
                  <a:lnTo>
                    <a:pt x="911910" y="183553"/>
                  </a:lnTo>
                  <a:lnTo>
                    <a:pt x="919429" y="178473"/>
                  </a:lnTo>
                  <a:lnTo>
                    <a:pt x="924521" y="170916"/>
                  </a:lnTo>
                  <a:lnTo>
                    <a:pt x="926439" y="161620"/>
                  </a:lnTo>
                  <a:close/>
                </a:path>
                <a:path w="1028065" h="231775">
                  <a:moveTo>
                    <a:pt x="1027696" y="178473"/>
                  </a:moveTo>
                  <a:lnTo>
                    <a:pt x="1025956" y="169151"/>
                  </a:lnTo>
                  <a:lnTo>
                    <a:pt x="1021029" y="161505"/>
                  </a:lnTo>
                  <a:lnTo>
                    <a:pt x="1013612" y="156286"/>
                  </a:lnTo>
                  <a:lnTo>
                    <a:pt x="1004430" y="154241"/>
                  </a:lnTo>
                  <a:lnTo>
                    <a:pt x="995184" y="155879"/>
                  </a:lnTo>
                  <a:lnTo>
                    <a:pt x="987526" y="160782"/>
                  </a:lnTo>
                  <a:lnTo>
                    <a:pt x="982243" y="168198"/>
                  </a:lnTo>
                  <a:lnTo>
                    <a:pt x="980109" y="177406"/>
                  </a:lnTo>
                  <a:lnTo>
                    <a:pt x="981633" y="186766"/>
                  </a:lnTo>
                  <a:lnTo>
                    <a:pt x="986383" y="194525"/>
                  </a:lnTo>
                  <a:lnTo>
                    <a:pt x="993660" y="199948"/>
                  </a:lnTo>
                  <a:lnTo>
                    <a:pt x="1002766" y="202247"/>
                  </a:lnTo>
                  <a:lnTo>
                    <a:pt x="1012342" y="200748"/>
                  </a:lnTo>
                  <a:lnTo>
                    <a:pt x="1020241" y="195745"/>
                  </a:lnTo>
                  <a:lnTo>
                    <a:pt x="1025639" y="188061"/>
                  </a:lnTo>
                  <a:lnTo>
                    <a:pt x="1027696" y="1784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7060197" y="3976080"/>
            <a:ext cx="2157095" cy="20885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16585">
              <a:lnSpc>
                <a:spcPct val="101499"/>
              </a:lnSpc>
              <a:spcBef>
                <a:spcPts val="90"/>
              </a:spcBef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дебит скважины</a:t>
            </a:r>
            <a:endParaRPr sz="2150">
              <a:latin typeface="Open Sans"/>
              <a:cs typeface="Open Sans"/>
            </a:endParaRPr>
          </a:p>
          <a:p>
            <a:pPr marL="24765" marR="5080">
              <a:lnSpc>
                <a:spcPct val="101499"/>
              </a:lnSpc>
              <a:spcBef>
                <a:spcPts val="2580"/>
              </a:spcBef>
            </a:pP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бутылок</a:t>
            </a:r>
            <a:r>
              <a:rPr sz="2150" b="1" spc="5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0,55</a:t>
            </a:r>
            <a:r>
              <a:rPr sz="2150" b="1" spc="6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spc="-50" dirty="0">
                <a:solidFill>
                  <a:srgbClr val="4D4D4D"/>
                </a:solidFill>
                <a:latin typeface="Open Sans"/>
                <a:cs typeface="Open Sans"/>
              </a:rPr>
              <a:t>л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в</a:t>
            </a:r>
            <a:r>
              <a:rPr sz="2150" b="1" spc="4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spc="-20" dirty="0">
                <a:solidFill>
                  <a:srgbClr val="4D4D4D"/>
                </a:solidFill>
                <a:latin typeface="Open Sans"/>
                <a:cs typeface="Open Sans"/>
              </a:rPr>
              <a:t>месяц</a:t>
            </a:r>
            <a:endParaRPr sz="2150">
              <a:latin typeface="Open Sans"/>
              <a:cs typeface="Open Sans"/>
            </a:endParaRPr>
          </a:p>
          <a:p>
            <a:pPr marL="38100">
              <a:lnSpc>
                <a:spcPct val="100000"/>
              </a:lnSpc>
              <a:spcBef>
                <a:spcPts val="900"/>
              </a:spcBef>
            </a:pPr>
            <a:r>
              <a:rPr sz="950" b="1" dirty="0">
                <a:solidFill>
                  <a:srgbClr val="4D4D4D"/>
                </a:solidFill>
                <a:latin typeface="Open Sans"/>
                <a:cs typeface="Open Sans"/>
              </a:rPr>
              <a:t>рубля</a:t>
            </a:r>
            <a:r>
              <a:rPr sz="950" b="1" spc="2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950" b="1" spc="-25" dirty="0">
                <a:solidFill>
                  <a:srgbClr val="4D4D4D"/>
                </a:solidFill>
                <a:latin typeface="Open Sans"/>
                <a:cs typeface="Open Sans"/>
              </a:rPr>
              <a:t>за</a:t>
            </a:r>
            <a:endParaRPr sz="950">
              <a:latin typeface="Open Sans"/>
              <a:cs typeface="Open Sans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50" b="1" dirty="0">
                <a:solidFill>
                  <a:srgbClr val="4D4D4D"/>
                </a:solidFill>
                <a:latin typeface="Open Sans"/>
                <a:cs typeface="Open Sans"/>
              </a:rPr>
              <a:t>1</a:t>
            </a:r>
            <a:r>
              <a:rPr sz="950" b="1" spc="2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950" b="1" dirty="0">
                <a:solidFill>
                  <a:srgbClr val="4D4D4D"/>
                </a:solidFill>
                <a:latin typeface="Open Sans"/>
                <a:cs typeface="Open Sans"/>
              </a:rPr>
              <a:t>бутылку</a:t>
            </a:r>
            <a:r>
              <a:rPr sz="950" b="1" spc="2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950" b="1" dirty="0">
                <a:solidFill>
                  <a:srgbClr val="4D4D4D"/>
                </a:solidFill>
                <a:latin typeface="Open Sans"/>
                <a:cs typeface="Open Sans"/>
              </a:rPr>
              <a:t>0,55</a:t>
            </a:r>
            <a:r>
              <a:rPr sz="950" b="1" spc="2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950" b="1" spc="-50" dirty="0">
                <a:solidFill>
                  <a:srgbClr val="4D4D4D"/>
                </a:solidFill>
                <a:latin typeface="Open Sans"/>
                <a:cs typeface="Open Sans"/>
              </a:rPr>
              <a:t>л</a:t>
            </a:r>
            <a:endParaRPr sz="950">
              <a:latin typeface="Open Sans"/>
              <a:cs typeface="Open San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21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21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3925354" y="193702"/>
            <a:ext cx="395859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«Дебют»</a:t>
            </a:r>
            <a:endParaRPr sz="42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0647278"/>
              <a:ext cx="20104100" cy="491490"/>
            </a:xfrm>
            <a:custGeom>
              <a:avLst/>
              <a:gdLst/>
              <a:ahLst/>
              <a:cxnLst/>
              <a:rect l="l" t="t" r="r" b="b"/>
              <a:pathLst>
                <a:path w="20104100" h="491490">
                  <a:moveTo>
                    <a:pt x="20104099" y="0"/>
                  </a:moveTo>
                  <a:lnTo>
                    <a:pt x="0" y="0"/>
                  </a:lnTo>
                  <a:lnTo>
                    <a:pt x="0" y="490937"/>
                  </a:lnTo>
                  <a:lnTo>
                    <a:pt x="20104099" y="490937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1138218"/>
                  </a:moveTo>
                  <a:lnTo>
                    <a:pt x="0" y="11138218"/>
                  </a:lnTo>
                  <a:lnTo>
                    <a:pt x="0" y="11308550"/>
                  </a:lnTo>
                  <a:lnTo>
                    <a:pt x="20104100" y="11308550"/>
                  </a:lnTo>
                  <a:lnTo>
                    <a:pt x="20104100" y="11138218"/>
                  </a:lnTo>
                  <a:close/>
                </a:path>
                <a:path w="20104100" h="11308715">
                  <a:moveTo>
                    <a:pt x="20104100" y="10592054"/>
                  </a:moveTo>
                  <a:lnTo>
                    <a:pt x="0" y="10592054"/>
                  </a:lnTo>
                  <a:lnTo>
                    <a:pt x="0" y="10647274"/>
                  </a:lnTo>
                  <a:lnTo>
                    <a:pt x="20104100" y="10647274"/>
                  </a:lnTo>
                  <a:lnTo>
                    <a:pt x="20104100" y="10592054"/>
                  </a:lnTo>
                  <a:close/>
                </a:path>
                <a:path w="20104100" h="11308715">
                  <a:moveTo>
                    <a:pt x="20104100" y="0"/>
                  </a:moveTo>
                  <a:lnTo>
                    <a:pt x="0" y="0"/>
                  </a:lnTo>
                  <a:lnTo>
                    <a:pt x="0" y="1085875"/>
                  </a:lnTo>
                  <a:lnTo>
                    <a:pt x="20104100" y="1085875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30051" y="8506442"/>
              <a:ext cx="8139430" cy="1322070"/>
            </a:xfrm>
            <a:custGeom>
              <a:avLst/>
              <a:gdLst/>
              <a:ahLst/>
              <a:cxnLst/>
              <a:rect l="l" t="t" r="r" b="b"/>
              <a:pathLst>
                <a:path w="8139430" h="1322070">
                  <a:moveTo>
                    <a:pt x="7922198" y="0"/>
                  </a:moveTo>
                  <a:lnTo>
                    <a:pt x="217030" y="0"/>
                  </a:lnTo>
                  <a:lnTo>
                    <a:pt x="167267" y="5732"/>
                  </a:lnTo>
                  <a:lnTo>
                    <a:pt x="121586" y="22059"/>
                  </a:lnTo>
                  <a:lnTo>
                    <a:pt x="81289" y="47679"/>
                  </a:lnTo>
                  <a:lnTo>
                    <a:pt x="47679" y="81289"/>
                  </a:lnTo>
                  <a:lnTo>
                    <a:pt x="22059" y="121586"/>
                  </a:lnTo>
                  <a:lnTo>
                    <a:pt x="5732" y="167267"/>
                  </a:lnTo>
                  <a:lnTo>
                    <a:pt x="0" y="217030"/>
                  </a:lnTo>
                  <a:lnTo>
                    <a:pt x="0" y="1104657"/>
                  </a:lnTo>
                  <a:lnTo>
                    <a:pt x="5732" y="1154423"/>
                  </a:lnTo>
                  <a:lnTo>
                    <a:pt x="22059" y="1200107"/>
                  </a:lnTo>
                  <a:lnTo>
                    <a:pt x="47679" y="1240406"/>
                  </a:lnTo>
                  <a:lnTo>
                    <a:pt x="81289" y="1274017"/>
                  </a:lnTo>
                  <a:lnTo>
                    <a:pt x="121586" y="1299638"/>
                  </a:lnTo>
                  <a:lnTo>
                    <a:pt x="167267" y="1315965"/>
                  </a:lnTo>
                  <a:lnTo>
                    <a:pt x="217030" y="1321697"/>
                  </a:lnTo>
                  <a:lnTo>
                    <a:pt x="7922198" y="1321697"/>
                  </a:lnTo>
                  <a:lnTo>
                    <a:pt x="7971964" y="1315965"/>
                  </a:lnTo>
                  <a:lnTo>
                    <a:pt x="8017648" y="1299638"/>
                  </a:lnTo>
                  <a:lnTo>
                    <a:pt x="8057947" y="1274017"/>
                  </a:lnTo>
                  <a:lnTo>
                    <a:pt x="8091558" y="1240406"/>
                  </a:lnTo>
                  <a:lnTo>
                    <a:pt x="8117179" y="1200107"/>
                  </a:lnTo>
                  <a:lnTo>
                    <a:pt x="8133507" y="1154423"/>
                  </a:lnTo>
                  <a:lnTo>
                    <a:pt x="8139239" y="1104657"/>
                  </a:lnTo>
                  <a:lnTo>
                    <a:pt x="8139239" y="217030"/>
                  </a:lnTo>
                  <a:lnTo>
                    <a:pt x="8133507" y="167267"/>
                  </a:lnTo>
                  <a:lnTo>
                    <a:pt x="8117179" y="121586"/>
                  </a:lnTo>
                  <a:lnTo>
                    <a:pt x="8091558" y="81289"/>
                  </a:lnTo>
                  <a:lnTo>
                    <a:pt x="8057947" y="47679"/>
                  </a:lnTo>
                  <a:lnTo>
                    <a:pt x="8017648" y="22059"/>
                  </a:lnTo>
                  <a:lnTo>
                    <a:pt x="7971964" y="5732"/>
                  </a:lnTo>
                  <a:lnTo>
                    <a:pt x="7922198" y="0"/>
                  </a:lnTo>
                  <a:close/>
                </a:path>
              </a:pathLst>
            </a:custGeom>
            <a:solidFill>
              <a:srgbClr val="FFFFF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041358" y="8868698"/>
            <a:ext cx="5771515" cy="633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95"/>
              </a:spcBef>
            </a:pP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Добывается</a:t>
            </a:r>
            <a:r>
              <a:rPr sz="2000" b="1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0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бассейна</a:t>
            </a:r>
            <a:r>
              <a:rPr sz="20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оз.Байкал,</a:t>
            </a:r>
            <a:endParaRPr sz="2000">
              <a:latin typeface="Open Sans"/>
              <a:cs typeface="Open Sans"/>
            </a:endParaRPr>
          </a:p>
          <a:p>
            <a:pPr marL="12700">
              <a:lnSpc>
                <a:spcPts val="2395"/>
              </a:lnSpc>
            </a:pP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у</a:t>
            </a:r>
            <a:r>
              <a:rPr sz="20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подножия</a:t>
            </a:r>
            <a:r>
              <a:rPr sz="20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священной</a:t>
            </a:r>
            <a:r>
              <a:rPr sz="20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горы</a:t>
            </a:r>
            <a:r>
              <a:rPr sz="2000" b="1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20" dirty="0">
                <a:solidFill>
                  <a:srgbClr val="292D90"/>
                </a:solidFill>
                <a:latin typeface="Open Sans"/>
                <a:cs typeface="Open Sans"/>
              </a:rPr>
              <a:t>Сагаан-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Ханда</a:t>
            </a:r>
            <a:endParaRPr sz="2000">
              <a:latin typeface="Open Sans"/>
              <a:cs typeface="Open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105027" y="2845497"/>
            <a:ext cx="8416290" cy="6669405"/>
            <a:chOff x="11105027" y="2845497"/>
            <a:chExt cx="8416290" cy="6669405"/>
          </a:xfrm>
        </p:grpSpPr>
        <p:sp>
          <p:nvSpPr>
            <p:cNvPr id="9" name="object 9"/>
            <p:cNvSpPr/>
            <p:nvPr/>
          </p:nvSpPr>
          <p:spPr>
            <a:xfrm>
              <a:off x="11105020" y="8809513"/>
              <a:ext cx="704850" cy="704850"/>
            </a:xfrm>
            <a:custGeom>
              <a:avLst/>
              <a:gdLst/>
              <a:ahLst/>
              <a:cxnLst/>
              <a:rect l="l" t="t" r="r" b="b"/>
              <a:pathLst>
                <a:path w="704850" h="704850">
                  <a:moveTo>
                    <a:pt x="82575" y="389026"/>
                  </a:moveTo>
                  <a:lnTo>
                    <a:pt x="82499" y="381431"/>
                  </a:lnTo>
                  <a:lnTo>
                    <a:pt x="82410" y="374116"/>
                  </a:lnTo>
                  <a:lnTo>
                    <a:pt x="76301" y="367982"/>
                  </a:lnTo>
                  <a:lnTo>
                    <a:pt x="61366" y="367779"/>
                  </a:lnTo>
                  <a:lnTo>
                    <a:pt x="55003" y="374129"/>
                  </a:lnTo>
                  <a:lnTo>
                    <a:pt x="55168" y="389064"/>
                  </a:lnTo>
                  <a:lnTo>
                    <a:pt x="61277" y="395185"/>
                  </a:lnTo>
                  <a:lnTo>
                    <a:pt x="76187" y="395401"/>
                  </a:lnTo>
                  <a:lnTo>
                    <a:pt x="82575" y="389026"/>
                  </a:lnTo>
                  <a:close/>
                </a:path>
                <a:path w="704850" h="704850">
                  <a:moveTo>
                    <a:pt x="82867" y="443509"/>
                  </a:moveTo>
                  <a:lnTo>
                    <a:pt x="82118" y="428625"/>
                  </a:lnTo>
                  <a:lnTo>
                    <a:pt x="75768" y="422732"/>
                  </a:lnTo>
                  <a:lnTo>
                    <a:pt x="68465" y="422910"/>
                  </a:lnTo>
                  <a:lnTo>
                    <a:pt x="61125" y="423087"/>
                  </a:lnTo>
                  <a:lnTo>
                    <a:pt x="55092" y="429260"/>
                  </a:lnTo>
                  <a:lnTo>
                    <a:pt x="55079" y="444195"/>
                  </a:lnTo>
                  <a:lnTo>
                    <a:pt x="61531" y="450507"/>
                  </a:lnTo>
                  <a:lnTo>
                    <a:pt x="76708" y="450126"/>
                  </a:lnTo>
                  <a:lnTo>
                    <a:pt x="82867" y="443509"/>
                  </a:lnTo>
                  <a:close/>
                </a:path>
                <a:path w="704850" h="704850">
                  <a:moveTo>
                    <a:pt x="133527" y="361442"/>
                  </a:moveTo>
                  <a:lnTo>
                    <a:pt x="133400" y="353847"/>
                  </a:lnTo>
                  <a:lnTo>
                    <a:pt x="133286" y="346532"/>
                  </a:lnTo>
                  <a:lnTo>
                    <a:pt x="127139" y="340436"/>
                  </a:lnTo>
                  <a:lnTo>
                    <a:pt x="112204" y="340296"/>
                  </a:lnTo>
                  <a:lnTo>
                    <a:pt x="105867" y="346697"/>
                  </a:lnTo>
                  <a:lnTo>
                    <a:pt x="106121" y="361619"/>
                  </a:lnTo>
                  <a:lnTo>
                    <a:pt x="112255" y="367715"/>
                  </a:lnTo>
                  <a:lnTo>
                    <a:pt x="127165" y="367855"/>
                  </a:lnTo>
                  <a:lnTo>
                    <a:pt x="133527" y="361442"/>
                  </a:lnTo>
                  <a:close/>
                </a:path>
                <a:path w="704850" h="704850">
                  <a:moveTo>
                    <a:pt x="133781" y="415988"/>
                  </a:moveTo>
                  <a:lnTo>
                    <a:pt x="133019" y="401116"/>
                  </a:lnTo>
                  <a:lnTo>
                    <a:pt x="126682" y="395211"/>
                  </a:lnTo>
                  <a:lnTo>
                    <a:pt x="119367" y="395401"/>
                  </a:lnTo>
                  <a:lnTo>
                    <a:pt x="112026" y="395579"/>
                  </a:lnTo>
                  <a:lnTo>
                    <a:pt x="105994" y="401751"/>
                  </a:lnTo>
                  <a:lnTo>
                    <a:pt x="105994" y="416687"/>
                  </a:lnTo>
                  <a:lnTo>
                    <a:pt x="112445" y="422998"/>
                  </a:lnTo>
                  <a:lnTo>
                    <a:pt x="127596" y="422617"/>
                  </a:lnTo>
                  <a:lnTo>
                    <a:pt x="133781" y="415988"/>
                  </a:lnTo>
                  <a:close/>
                </a:path>
                <a:path w="704850" h="704850">
                  <a:moveTo>
                    <a:pt x="182968" y="570471"/>
                  </a:moveTo>
                  <a:lnTo>
                    <a:pt x="180174" y="562825"/>
                  </a:lnTo>
                  <a:lnTo>
                    <a:pt x="171894" y="558292"/>
                  </a:lnTo>
                  <a:lnTo>
                    <a:pt x="158305" y="552653"/>
                  </a:lnTo>
                  <a:lnTo>
                    <a:pt x="144754" y="550786"/>
                  </a:lnTo>
                  <a:lnTo>
                    <a:pt x="131305" y="552932"/>
                  </a:lnTo>
                  <a:lnTo>
                    <a:pt x="111137" y="562838"/>
                  </a:lnTo>
                  <a:lnTo>
                    <a:pt x="104279" y="564197"/>
                  </a:lnTo>
                  <a:lnTo>
                    <a:pt x="97396" y="563410"/>
                  </a:lnTo>
                  <a:lnTo>
                    <a:pt x="90373" y="560501"/>
                  </a:lnTo>
                  <a:lnTo>
                    <a:pt x="87820" y="559092"/>
                  </a:lnTo>
                  <a:lnTo>
                    <a:pt x="84963" y="558253"/>
                  </a:lnTo>
                  <a:lnTo>
                    <a:pt x="83273" y="557555"/>
                  </a:lnTo>
                  <a:lnTo>
                    <a:pt x="75692" y="558025"/>
                  </a:lnTo>
                  <a:lnTo>
                    <a:pt x="71120" y="560971"/>
                  </a:lnTo>
                  <a:lnTo>
                    <a:pt x="66700" y="573328"/>
                  </a:lnTo>
                  <a:lnTo>
                    <a:pt x="69100" y="579856"/>
                  </a:lnTo>
                  <a:lnTo>
                    <a:pt x="75349" y="583488"/>
                  </a:lnTo>
                  <a:lnTo>
                    <a:pt x="89077" y="589686"/>
                  </a:lnTo>
                  <a:lnTo>
                    <a:pt x="102882" y="592074"/>
                  </a:lnTo>
                  <a:lnTo>
                    <a:pt x="116674" y="590257"/>
                  </a:lnTo>
                  <a:lnTo>
                    <a:pt x="130378" y="583819"/>
                  </a:lnTo>
                  <a:lnTo>
                    <a:pt x="137591" y="580174"/>
                  </a:lnTo>
                  <a:lnTo>
                    <a:pt x="144703" y="578764"/>
                  </a:lnTo>
                  <a:lnTo>
                    <a:pt x="151892" y="579577"/>
                  </a:lnTo>
                  <a:lnTo>
                    <a:pt x="159270" y="582612"/>
                  </a:lnTo>
                  <a:lnTo>
                    <a:pt x="167576" y="587171"/>
                  </a:lnTo>
                  <a:lnTo>
                    <a:pt x="175526" y="584923"/>
                  </a:lnTo>
                  <a:lnTo>
                    <a:pt x="182968" y="570471"/>
                  </a:lnTo>
                  <a:close/>
                </a:path>
                <a:path w="704850" h="704850">
                  <a:moveTo>
                    <a:pt x="188455" y="389420"/>
                  </a:moveTo>
                  <a:lnTo>
                    <a:pt x="182422" y="383209"/>
                  </a:lnTo>
                  <a:lnTo>
                    <a:pt x="167513" y="382803"/>
                  </a:lnTo>
                  <a:lnTo>
                    <a:pt x="161036" y="389089"/>
                  </a:lnTo>
                  <a:lnTo>
                    <a:pt x="161010" y="404025"/>
                  </a:lnTo>
                  <a:lnTo>
                    <a:pt x="167030" y="410222"/>
                  </a:lnTo>
                  <a:lnTo>
                    <a:pt x="181940" y="410641"/>
                  </a:lnTo>
                  <a:lnTo>
                    <a:pt x="188417" y="404329"/>
                  </a:lnTo>
                  <a:lnTo>
                    <a:pt x="188442" y="396748"/>
                  </a:lnTo>
                  <a:lnTo>
                    <a:pt x="188455" y="389420"/>
                  </a:lnTo>
                  <a:close/>
                </a:path>
                <a:path w="704850" h="704850">
                  <a:moveTo>
                    <a:pt x="188518" y="444271"/>
                  </a:moveTo>
                  <a:lnTo>
                    <a:pt x="182092" y="437908"/>
                  </a:lnTo>
                  <a:lnTo>
                    <a:pt x="167170" y="438162"/>
                  </a:lnTo>
                  <a:lnTo>
                    <a:pt x="161086" y="444284"/>
                  </a:lnTo>
                  <a:lnTo>
                    <a:pt x="160959" y="459219"/>
                  </a:lnTo>
                  <a:lnTo>
                    <a:pt x="167360" y="465569"/>
                  </a:lnTo>
                  <a:lnTo>
                    <a:pt x="174955" y="465455"/>
                  </a:lnTo>
                  <a:lnTo>
                    <a:pt x="182270" y="465328"/>
                  </a:lnTo>
                  <a:lnTo>
                    <a:pt x="188366" y="459181"/>
                  </a:lnTo>
                  <a:lnTo>
                    <a:pt x="188518" y="444271"/>
                  </a:lnTo>
                  <a:close/>
                </a:path>
                <a:path w="704850" h="704850">
                  <a:moveTo>
                    <a:pt x="243789" y="431241"/>
                  </a:moveTo>
                  <a:lnTo>
                    <a:pt x="243166" y="416356"/>
                  </a:lnTo>
                  <a:lnTo>
                    <a:pt x="236880" y="410413"/>
                  </a:lnTo>
                  <a:lnTo>
                    <a:pt x="229565" y="410527"/>
                  </a:lnTo>
                  <a:lnTo>
                    <a:pt x="222224" y="410641"/>
                  </a:lnTo>
                  <a:lnTo>
                    <a:pt x="216141" y="416763"/>
                  </a:lnTo>
                  <a:lnTo>
                    <a:pt x="215988" y="431698"/>
                  </a:lnTo>
                  <a:lnTo>
                    <a:pt x="222377" y="438061"/>
                  </a:lnTo>
                  <a:lnTo>
                    <a:pt x="237566" y="437819"/>
                  </a:lnTo>
                  <a:lnTo>
                    <a:pt x="243789" y="431241"/>
                  </a:lnTo>
                  <a:close/>
                </a:path>
                <a:path w="704850" h="704850">
                  <a:moveTo>
                    <a:pt x="319239" y="625983"/>
                  </a:moveTo>
                  <a:lnTo>
                    <a:pt x="316649" y="618121"/>
                  </a:lnTo>
                  <a:lnTo>
                    <a:pt x="308495" y="613575"/>
                  </a:lnTo>
                  <a:lnTo>
                    <a:pt x="294779" y="607758"/>
                  </a:lnTo>
                  <a:lnTo>
                    <a:pt x="281089" y="605815"/>
                  </a:lnTo>
                  <a:lnTo>
                    <a:pt x="267500" y="607974"/>
                  </a:lnTo>
                  <a:lnTo>
                    <a:pt x="247332" y="617893"/>
                  </a:lnTo>
                  <a:lnTo>
                    <a:pt x="240639" y="619239"/>
                  </a:lnTo>
                  <a:lnTo>
                    <a:pt x="233895" y="618515"/>
                  </a:lnTo>
                  <a:lnTo>
                    <a:pt x="226999" y="615721"/>
                  </a:lnTo>
                  <a:lnTo>
                    <a:pt x="224243" y="614222"/>
                  </a:lnTo>
                  <a:lnTo>
                    <a:pt x="221195" y="613295"/>
                  </a:lnTo>
                  <a:lnTo>
                    <a:pt x="219341" y="612546"/>
                  </a:lnTo>
                  <a:lnTo>
                    <a:pt x="211709" y="613181"/>
                  </a:lnTo>
                  <a:lnTo>
                    <a:pt x="207162" y="616153"/>
                  </a:lnTo>
                  <a:lnTo>
                    <a:pt x="202971" y="628637"/>
                  </a:lnTo>
                  <a:lnTo>
                    <a:pt x="205409" y="634949"/>
                  </a:lnTo>
                  <a:lnTo>
                    <a:pt x="211772" y="638632"/>
                  </a:lnTo>
                  <a:lnTo>
                    <a:pt x="225336" y="644740"/>
                  </a:lnTo>
                  <a:lnTo>
                    <a:pt x="238988" y="647115"/>
                  </a:lnTo>
                  <a:lnTo>
                    <a:pt x="252628" y="645363"/>
                  </a:lnTo>
                  <a:lnTo>
                    <a:pt x="266179" y="639064"/>
                  </a:lnTo>
                  <a:lnTo>
                    <a:pt x="273545" y="635330"/>
                  </a:lnTo>
                  <a:lnTo>
                    <a:pt x="280809" y="633831"/>
                  </a:lnTo>
                  <a:lnTo>
                    <a:pt x="288137" y="634619"/>
                  </a:lnTo>
                  <a:lnTo>
                    <a:pt x="295694" y="637743"/>
                  </a:lnTo>
                  <a:lnTo>
                    <a:pt x="303644" y="642162"/>
                  </a:lnTo>
                  <a:lnTo>
                    <a:pt x="311416" y="640016"/>
                  </a:lnTo>
                  <a:lnTo>
                    <a:pt x="319239" y="625983"/>
                  </a:lnTo>
                  <a:close/>
                </a:path>
                <a:path w="704850" h="704850">
                  <a:moveTo>
                    <a:pt x="416255" y="443979"/>
                  </a:moveTo>
                  <a:lnTo>
                    <a:pt x="415798" y="428650"/>
                  </a:lnTo>
                  <a:lnTo>
                    <a:pt x="409638" y="422744"/>
                  </a:lnTo>
                  <a:lnTo>
                    <a:pt x="402170" y="422897"/>
                  </a:lnTo>
                  <a:lnTo>
                    <a:pt x="394716" y="423062"/>
                  </a:lnTo>
                  <a:lnTo>
                    <a:pt x="388810" y="429183"/>
                  </a:lnTo>
                  <a:lnTo>
                    <a:pt x="388924" y="444233"/>
                  </a:lnTo>
                  <a:lnTo>
                    <a:pt x="394931" y="450291"/>
                  </a:lnTo>
                  <a:lnTo>
                    <a:pt x="410108" y="450367"/>
                  </a:lnTo>
                  <a:lnTo>
                    <a:pt x="416255" y="443979"/>
                  </a:lnTo>
                  <a:close/>
                </a:path>
                <a:path w="704850" h="704850">
                  <a:moveTo>
                    <a:pt x="480695" y="437261"/>
                  </a:moveTo>
                  <a:lnTo>
                    <a:pt x="480682" y="429704"/>
                  </a:lnTo>
                  <a:lnTo>
                    <a:pt x="480682" y="422148"/>
                  </a:lnTo>
                  <a:lnTo>
                    <a:pt x="474726" y="416102"/>
                  </a:lnTo>
                  <a:lnTo>
                    <a:pt x="459803" y="415937"/>
                  </a:lnTo>
                  <a:lnTo>
                    <a:pt x="453682" y="421919"/>
                  </a:lnTo>
                  <a:lnTo>
                    <a:pt x="453364" y="437222"/>
                  </a:lnTo>
                  <a:lnTo>
                    <a:pt x="459613" y="443572"/>
                  </a:lnTo>
                  <a:lnTo>
                    <a:pt x="474789" y="443331"/>
                  </a:lnTo>
                  <a:lnTo>
                    <a:pt x="480695" y="437261"/>
                  </a:lnTo>
                  <a:close/>
                </a:path>
                <a:path w="704850" h="704850">
                  <a:moveTo>
                    <a:pt x="501319" y="570560"/>
                  </a:moveTo>
                  <a:lnTo>
                    <a:pt x="498640" y="566902"/>
                  </a:lnTo>
                  <a:lnTo>
                    <a:pt x="496722" y="562000"/>
                  </a:lnTo>
                  <a:lnTo>
                    <a:pt x="493153" y="559765"/>
                  </a:lnTo>
                  <a:lnTo>
                    <a:pt x="479920" y="553339"/>
                  </a:lnTo>
                  <a:lnTo>
                    <a:pt x="466458" y="550659"/>
                  </a:lnTo>
                  <a:lnTo>
                    <a:pt x="452920" y="552132"/>
                  </a:lnTo>
                  <a:lnTo>
                    <a:pt x="439445" y="558139"/>
                  </a:lnTo>
                  <a:lnTo>
                    <a:pt x="431419" y="562165"/>
                  </a:lnTo>
                  <a:lnTo>
                    <a:pt x="423583" y="563829"/>
                  </a:lnTo>
                  <a:lnTo>
                    <a:pt x="415696" y="563003"/>
                  </a:lnTo>
                  <a:lnTo>
                    <a:pt x="407517" y="559498"/>
                  </a:lnTo>
                  <a:lnTo>
                    <a:pt x="400659" y="555498"/>
                  </a:lnTo>
                  <a:lnTo>
                    <a:pt x="392823" y="558241"/>
                  </a:lnTo>
                  <a:lnTo>
                    <a:pt x="385597" y="571157"/>
                  </a:lnTo>
                  <a:lnTo>
                    <a:pt x="387464" y="579183"/>
                  </a:lnTo>
                  <a:lnTo>
                    <a:pt x="394195" y="583222"/>
                  </a:lnTo>
                  <a:lnTo>
                    <a:pt x="406971" y="589343"/>
                  </a:lnTo>
                  <a:lnTo>
                    <a:pt x="420001" y="592162"/>
                  </a:lnTo>
                  <a:lnTo>
                    <a:pt x="433108" y="591121"/>
                  </a:lnTo>
                  <a:lnTo>
                    <a:pt x="446138" y="585622"/>
                  </a:lnTo>
                  <a:lnTo>
                    <a:pt x="454926" y="581240"/>
                  </a:lnTo>
                  <a:lnTo>
                    <a:pt x="463486" y="579285"/>
                  </a:lnTo>
                  <a:lnTo>
                    <a:pt x="472135" y="580034"/>
                  </a:lnTo>
                  <a:lnTo>
                    <a:pt x="481241" y="583755"/>
                  </a:lnTo>
                  <a:lnTo>
                    <a:pt x="487768" y="585241"/>
                  </a:lnTo>
                  <a:lnTo>
                    <a:pt x="493928" y="583006"/>
                  </a:lnTo>
                  <a:lnTo>
                    <a:pt x="498754" y="577837"/>
                  </a:lnTo>
                  <a:lnTo>
                    <a:pt x="501319" y="570560"/>
                  </a:lnTo>
                  <a:close/>
                </a:path>
                <a:path w="704850" h="704850">
                  <a:moveTo>
                    <a:pt x="534555" y="466026"/>
                  </a:moveTo>
                  <a:lnTo>
                    <a:pt x="534149" y="450697"/>
                  </a:lnTo>
                  <a:lnTo>
                    <a:pt x="528002" y="444779"/>
                  </a:lnTo>
                  <a:lnTo>
                    <a:pt x="520534" y="444906"/>
                  </a:lnTo>
                  <a:lnTo>
                    <a:pt x="513067" y="445046"/>
                  </a:lnTo>
                  <a:lnTo>
                    <a:pt x="507149" y="451154"/>
                  </a:lnTo>
                  <a:lnTo>
                    <a:pt x="507225" y="466204"/>
                  </a:lnTo>
                  <a:lnTo>
                    <a:pt x="513219" y="472287"/>
                  </a:lnTo>
                  <a:lnTo>
                    <a:pt x="528396" y="472401"/>
                  </a:lnTo>
                  <a:lnTo>
                    <a:pt x="534555" y="466026"/>
                  </a:lnTo>
                  <a:close/>
                </a:path>
                <a:path w="704850" h="704850">
                  <a:moveTo>
                    <a:pt x="583958" y="425069"/>
                  </a:moveTo>
                  <a:lnTo>
                    <a:pt x="578104" y="418960"/>
                  </a:lnTo>
                  <a:lnTo>
                    <a:pt x="563168" y="418604"/>
                  </a:lnTo>
                  <a:lnTo>
                    <a:pt x="556958" y="424497"/>
                  </a:lnTo>
                  <a:lnTo>
                    <a:pt x="556463" y="439801"/>
                  </a:lnTo>
                  <a:lnTo>
                    <a:pt x="562635" y="446227"/>
                  </a:lnTo>
                  <a:lnTo>
                    <a:pt x="577799" y="446189"/>
                  </a:lnTo>
                  <a:lnTo>
                    <a:pt x="583806" y="440169"/>
                  </a:lnTo>
                  <a:lnTo>
                    <a:pt x="583882" y="432625"/>
                  </a:lnTo>
                  <a:lnTo>
                    <a:pt x="583958" y="425069"/>
                  </a:lnTo>
                  <a:close/>
                </a:path>
                <a:path w="704850" h="704850">
                  <a:moveTo>
                    <a:pt x="638454" y="625881"/>
                  </a:moveTo>
                  <a:lnTo>
                    <a:pt x="635825" y="618070"/>
                  </a:lnTo>
                  <a:lnTo>
                    <a:pt x="627634" y="613524"/>
                  </a:lnTo>
                  <a:lnTo>
                    <a:pt x="613905" y="607733"/>
                  </a:lnTo>
                  <a:lnTo>
                    <a:pt x="600214" y="605815"/>
                  </a:lnTo>
                  <a:lnTo>
                    <a:pt x="586625" y="607999"/>
                  </a:lnTo>
                  <a:lnTo>
                    <a:pt x="566458" y="617931"/>
                  </a:lnTo>
                  <a:lnTo>
                    <a:pt x="559765" y="619252"/>
                  </a:lnTo>
                  <a:lnTo>
                    <a:pt x="553021" y="618502"/>
                  </a:lnTo>
                  <a:lnTo>
                    <a:pt x="546125" y="615683"/>
                  </a:lnTo>
                  <a:lnTo>
                    <a:pt x="543382" y="614184"/>
                  </a:lnTo>
                  <a:lnTo>
                    <a:pt x="540308" y="613283"/>
                  </a:lnTo>
                  <a:lnTo>
                    <a:pt x="538454" y="612533"/>
                  </a:lnTo>
                  <a:lnTo>
                    <a:pt x="530834" y="613232"/>
                  </a:lnTo>
                  <a:lnTo>
                    <a:pt x="526300" y="616229"/>
                  </a:lnTo>
                  <a:lnTo>
                    <a:pt x="522262" y="628510"/>
                  </a:lnTo>
                  <a:lnTo>
                    <a:pt x="524510" y="634771"/>
                  </a:lnTo>
                  <a:lnTo>
                    <a:pt x="530466" y="638302"/>
                  </a:lnTo>
                  <a:lnTo>
                    <a:pt x="544144" y="644613"/>
                  </a:lnTo>
                  <a:lnTo>
                    <a:pt x="557936" y="647115"/>
                  </a:lnTo>
                  <a:lnTo>
                    <a:pt x="571728" y="645388"/>
                  </a:lnTo>
                  <a:lnTo>
                    <a:pt x="585470" y="639013"/>
                  </a:lnTo>
                  <a:lnTo>
                    <a:pt x="592836" y="635292"/>
                  </a:lnTo>
                  <a:lnTo>
                    <a:pt x="600113" y="633831"/>
                  </a:lnTo>
                  <a:lnTo>
                    <a:pt x="607428" y="634644"/>
                  </a:lnTo>
                  <a:lnTo>
                    <a:pt x="614972" y="637768"/>
                  </a:lnTo>
                  <a:lnTo>
                    <a:pt x="622871" y="642175"/>
                  </a:lnTo>
                  <a:lnTo>
                    <a:pt x="630707" y="639965"/>
                  </a:lnTo>
                  <a:lnTo>
                    <a:pt x="638454" y="625881"/>
                  </a:lnTo>
                  <a:close/>
                </a:path>
                <a:path w="704850" h="704850">
                  <a:moveTo>
                    <a:pt x="641743" y="434695"/>
                  </a:moveTo>
                  <a:lnTo>
                    <a:pt x="635876" y="428586"/>
                  </a:lnTo>
                  <a:lnTo>
                    <a:pt x="628396" y="428409"/>
                  </a:lnTo>
                  <a:lnTo>
                    <a:pt x="620941" y="428231"/>
                  </a:lnTo>
                  <a:lnTo>
                    <a:pt x="614756" y="434136"/>
                  </a:lnTo>
                  <a:lnTo>
                    <a:pt x="614273" y="449160"/>
                  </a:lnTo>
                  <a:lnTo>
                    <a:pt x="620001" y="455434"/>
                  </a:lnTo>
                  <a:lnTo>
                    <a:pt x="635165" y="456196"/>
                  </a:lnTo>
                  <a:lnTo>
                    <a:pt x="641591" y="450062"/>
                  </a:lnTo>
                  <a:lnTo>
                    <a:pt x="641743" y="434695"/>
                  </a:lnTo>
                  <a:close/>
                </a:path>
                <a:path w="704850" h="704850">
                  <a:moveTo>
                    <a:pt x="704583" y="318693"/>
                  </a:moveTo>
                  <a:lnTo>
                    <a:pt x="704405" y="311111"/>
                  </a:lnTo>
                  <a:lnTo>
                    <a:pt x="704227" y="303796"/>
                  </a:lnTo>
                  <a:lnTo>
                    <a:pt x="698042" y="297738"/>
                  </a:lnTo>
                  <a:lnTo>
                    <a:pt x="683107" y="297713"/>
                  </a:lnTo>
                  <a:lnTo>
                    <a:pt x="676808" y="304152"/>
                  </a:lnTo>
                  <a:lnTo>
                    <a:pt x="677164" y="319074"/>
                  </a:lnTo>
                  <a:lnTo>
                    <a:pt x="683348" y="325120"/>
                  </a:lnTo>
                  <a:lnTo>
                    <a:pt x="698258" y="325158"/>
                  </a:lnTo>
                  <a:lnTo>
                    <a:pt x="704583" y="318693"/>
                  </a:lnTo>
                  <a:close/>
                </a:path>
                <a:path w="704850" h="704850">
                  <a:moveTo>
                    <a:pt x="704608" y="694690"/>
                  </a:moveTo>
                  <a:lnTo>
                    <a:pt x="704583" y="678180"/>
                  </a:lnTo>
                  <a:lnTo>
                    <a:pt x="704456" y="584200"/>
                  </a:lnTo>
                  <a:lnTo>
                    <a:pt x="704443" y="527050"/>
                  </a:lnTo>
                  <a:lnTo>
                    <a:pt x="704443" y="508000"/>
                  </a:lnTo>
                  <a:lnTo>
                    <a:pt x="704443" y="501650"/>
                  </a:lnTo>
                  <a:lnTo>
                    <a:pt x="704456" y="378460"/>
                  </a:lnTo>
                  <a:lnTo>
                    <a:pt x="704405" y="373380"/>
                  </a:lnTo>
                  <a:lnTo>
                    <a:pt x="703656" y="365760"/>
                  </a:lnTo>
                  <a:lnTo>
                    <a:pt x="697890" y="360680"/>
                  </a:lnTo>
                  <a:lnTo>
                    <a:pt x="683895" y="360680"/>
                  </a:lnTo>
                  <a:lnTo>
                    <a:pt x="678154" y="365760"/>
                  </a:lnTo>
                  <a:lnTo>
                    <a:pt x="676948" y="373583"/>
                  </a:lnTo>
                  <a:lnTo>
                    <a:pt x="676948" y="497840"/>
                  </a:lnTo>
                  <a:lnTo>
                    <a:pt x="676643" y="497916"/>
                  </a:lnTo>
                  <a:lnTo>
                    <a:pt x="676643" y="527050"/>
                  </a:lnTo>
                  <a:lnTo>
                    <a:pt x="676643" y="678180"/>
                  </a:lnTo>
                  <a:lnTo>
                    <a:pt x="28079" y="678180"/>
                  </a:lnTo>
                  <a:lnTo>
                    <a:pt x="28079" y="525780"/>
                  </a:lnTo>
                  <a:lnTo>
                    <a:pt x="36690" y="528320"/>
                  </a:lnTo>
                  <a:lnTo>
                    <a:pt x="51663" y="529590"/>
                  </a:lnTo>
                  <a:lnTo>
                    <a:pt x="66179" y="528320"/>
                  </a:lnTo>
                  <a:lnTo>
                    <a:pt x="75552" y="525780"/>
                  </a:lnTo>
                  <a:lnTo>
                    <a:pt x="80225" y="524510"/>
                  </a:lnTo>
                  <a:lnTo>
                    <a:pt x="93789" y="518160"/>
                  </a:lnTo>
                  <a:lnTo>
                    <a:pt x="110172" y="511810"/>
                  </a:lnTo>
                  <a:lnTo>
                    <a:pt x="126428" y="509270"/>
                  </a:lnTo>
                  <a:lnTo>
                    <a:pt x="142709" y="511810"/>
                  </a:lnTo>
                  <a:lnTo>
                    <a:pt x="159143" y="518160"/>
                  </a:lnTo>
                  <a:lnTo>
                    <a:pt x="180251" y="527050"/>
                  </a:lnTo>
                  <a:lnTo>
                    <a:pt x="201472" y="529590"/>
                  </a:lnTo>
                  <a:lnTo>
                    <a:pt x="222758" y="527050"/>
                  </a:lnTo>
                  <a:lnTo>
                    <a:pt x="244030" y="518160"/>
                  </a:lnTo>
                  <a:lnTo>
                    <a:pt x="252006" y="514350"/>
                  </a:lnTo>
                  <a:lnTo>
                    <a:pt x="260273" y="511810"/>
                  </a:lnTo>
                  <a:lnTo>
                    <a:pt x="268960" y="509270"/>
                  </a:lnTo>
                  <a:lnTo>
                    <a:pt x="278180" y="509270"/>
                  </a:lnTo>
                  <a:lnTo>
                    <a:pt x="278333" y="511810"/>
                  </a:lnTo>
                  <a:lnTo>
                    <a:pt x="278574" y="513080"/>
                  </a:lnTo>
                  <a:lnTo>
                    <a:pt x="278828" y="552450"/>
                  </a:lnTo>
                  <a:lnTo>
                    <a:pt x="300469" y="558800"/>
                  </a:lnTo>
                  <a:lnTo>
                    <a:pt x="305841" y="552450"/>
                  </a:lnTo>
                  <a:lnTo>
                    <a:pt x="306082" y="543560"/>
                  </a:lnTo>
                  <a:lnTo>
                    <a:pt x="306146" y="509270"/>
                  </a:lnTo>
                  <a:lnTo>
                    <a:pt x="306146" y="501650"/>
                  </a:lnTo>
                  <a:lnTo>
                    <a:pt x="306146" y="337820"/>
                  </a:lnTo>
                  <a:lnTo>
                    <a:pt x="306158" y="242570"/>
                  </a:lnTo>
                  <a:lnTo>
                    <a:pt x="306158" y="232410"/>
                  </a:lnTo>
                  <a:lnTo>
                    <a:pt x="308038" y="217170"/>
                  </a:lnTo>
                  <a:lnTo>
                    <a:pt x="313537" y="204470"/>
                  </a:lnTo>
                  <a:lnTo>
                    <a:pt x="322491" y="195580"/>
                  </a:lnTo>
                  <a:lnTo>
                    <a:pt x="334708" y="189230"/>
                  </a:lnTo>
                  <a:lnTo>
                    <a:pt x="347395" y="186690"/>
                  </a:lnTo>
                  <a:lnTo>
                    <a:pt x="360768" y="186690"/>
                  </a:lnTo>
                  <a:lnTo>
                    <a:pt x="360768" y="214630"/>
                  </a:lnTo>
                  <a:lnTo>
                    <a:pt x="339293" y="214630"/>
                  </a:lnTo>
                  <a:lnTo>
                    <a:pt x="334276" y="219710"/>
                  </a:lnTo>
                  <a:lnTo>
                    <a:pt x="333578" y="231140"/>
                  </a:lnTo>
                  <a:lnTo>
                    <a:pt x="333616" y="543560"/>
                  </a:lnTo>
                  <a:lnTo>
                    <a:pt x="335051" y="553720"/>
                  </a:lnTo>
                  <a:lnTo>
                    <a:pt x="340550" y="558800"/>
                  </a:lnTo>
                  <a:lnTo>
                    <a:pt x="353910" y="558800"/>
                  </a:lnTo>
                  <a:lnTo>
                    <a:pt x="359486" y="553720"/>
                  </a:lnTo>
                  <a:lnTo>
                    <a:pt x="360756" y="547370"/>
                  </a:lnTo>
                  <a:lnTo>
                    <a:pt x="360984" y="546100"/>
                  </a:lnTo>
                  <a:lnTo>
                    <a:pt x="361416" y="539750"/>
                  </a:lnTo>
                  <a:lnTo>
                    <a:pt x="360032" y="533400"/>
                  </a:lnTo>
                  <a:lnTo>
                    <a:pt x="365061" y="527050"/>
                  </a:lnTo>
                  <a:lnTo>
                    <a:pt x="371983" y="527050"/>
                  </a:lnTo>
                  <a:lnTo>
                    <a:pt x="383730" y="523240"/>
                  </a:lnTo>
                  <a:lnTo>
                    <a:pt x="390804" y="520700"/>
                  </a:lnTo>
                  <a:lnTo>
                    <a:pt x="397484" y="516890"/>
                  </a:lnTo>
                  <a:lnTo>
                    <a:pt x="412508" y="510540"/>
                  </a:lnTo>
                  <a:lnTo>
                    <a:pt x="427482" y="509270"/>
                  </a:lnTo>
                  <a:lnTo>
                    <a:pt x="442417" y="510540"/>
                  </a:lnTo>
                  <a:lnTo>
                    <a:pt x="457301" y="516890"/>
                  </a:lnTo>
                  <a:lnTo>
                    <a:pt x="480098" y="525780"/>
                  </a:lnTo>
                  <a:lnTo>
                    <a:pt x="502843" y="529590"/>
                  </a:lnTo>
                  <a:lnTo>
                    <a:pt x="525589" y="525780"/>
                  </a:lnTo>
                  <a:lnTo>
                    <a:pt x="548360" y="516890"/>
                  </a:lnTo>
                  <a:lnTo>
                    <a:pt x="562571" y="510540"/>
                  </a:lnTo>
                  <a:lnTo>
                    <a:pt x="569760" y="509270"/>
                  </a:lnTo>
                  <a:lnTo>
                    <a:pt x="576935" y="508000"/>
                  </a:lnTo>
                  <a:lnTo>
                    <a:pt x="591337" y="510540"/>
                  </a:lnTo>
                  <a:lnTo>
                    <a:pt x="605624" y="515620"/>
                  </a:lnTo>
                  <a:lnTo>
                    <a:pt x="622147" y="523240"/>
                  </a:lnTo>
                  <a:lnTo>
                    <a:pt x="639038" y="528320"/>
                  </a:lnTo>
                  <a:lnTo>
                    <a:pt x="656424" y="529590"/>
                  </a:lnTo>
                  <a:lnTo>
                    <a:pt x="674446" y="527050"/>
                  </a:lnTo>
                  <a:lnTo>
                    <a:pt x="676643" y="527050"/>
                  </a:lnTo>
                  <a:lnTo>
                    <a:pt x="676643" y="497916"/>
                  </a:lnTo>
                  <a:lnTo>
                    <a:pt x="661619" y="501650"/>
                  </a:lnTo>
                  <a:lnTo>
                    <a:pt x="642378" y="501650"/>
                  </a:lnTo>
                  <a:lnTo>
                    <a:pt x="633234" y="499110"/>
                  </a:lnTo>
                  <a:lnTo>
                    <a:pt x="624484" y="494030"/>
                  </a:lnTo>
                  <a:lnTo>
                    <a:pt x="601065" y="485140"/>
                  </a:lnTo>
                  <a:lnTo>
                    <a:pt x="577761" y="481330"/>
                  </a:lnTo>
                  <a:lnTo>
                    <a:pt x="554431" y="485140"/>
                  </a:lnTo>
                  <a:lnTo>
                    <a:pt x="531012" y="494030"/>
                  </a:lnTo>
                  <a:lnTo>
                    <a:pt x="516953" y="500380"/>
                  </a:lnTo>
                  <a:lnTo>
                    <a:pt x="502704" y="501650"/>
                  </a:lnTo>
                  <a:lnTo>
                    <a:pt x="488442" y="500380"/>
                  </a:lnTo>
                  <a:lnTo>
                    <a:pt x="474395" y="494030"/>
                  </a:lnTo>
                  <a:lnTo>
                    <a:pt x="450951" y="485140"/>
                  </a:lnTo>
                  <a:lnTo>
                    <a:pt x="427621" y="481330"/>
                  </a:lnTo>
                  <a:lnTo>
                    <a:pt x="404304" y="485140"/>
                  </a:lnTo>
                  <a:lnTo>
                    <a:pt x="380898" y="494030"/>
                  </a:lnTo>
                  <a:lnTo>
                    <a:pt x="375259" y="497840"/>
                  </a:lnTo>
                  <a:lnTo>
                    <a:pt x="368719" y="499110"/>
                  </a:lnTo>
                  <a:lnTo>
                    <a:pt x="361683" y="501650"/>
                  </a:lnTo>
                  <a:lnTo>
                    <a:pt x="361683" y="373380"/>
                  </a:lnTo>
                  <a:lnTo>
                    <a:pt x="365671" y="374650"/>
                  </a:lnTo>
                  <a:lnTo>
                    <a:pt x="372325" y="377190"/>
                  </a:lnTo>
                  <a:lnTo>
                    <a:pt x="389877" y="383540"/>
                  </a:lnTo>
                  <a:lnTo>
                    <a:pt x="407708" y="388620"/>
                  </a:lnTo>
                  <a:lnTo>
                    <a:pt x="425907" y="391160"/>
                  </a:lnTo>
                  <a:lnTo>
                    <a:pt x="444538" y="388620"/>
                  </a:lnTo>
                  <a:lnTo>
                    <a:pt x="464134" y="383540"/>
                  </a:lnTo>
                  <a:lnTo>
                    <a:pt x="473608" y="379730"/>
                  </a:lnTo>
                  <a:lnTo>
                    <a:pt x="482625" y="375920"/>
                  </a:lnTo>
                  <a:lnTo>
                    <a:pt x="488403" y="373380"/>
                  </a:lnTo>
                  <a:lnTo>
                    <a:pt x="499960" y="368300"/>
                  </a:lnTo>
                  <a:lnTo>
                    <a:pt x="517017" y="367030"/>
                  </a:lnTo>
                  <a:lnTo>
                    <a:pt x="534047" y="369570"/>
                  </a:lnTo>
                  <a:lnTo>
                    <a:pt x="551294" y="375920"/>
                  </a:lnTo>
                  <a:lnTo>
                    <a:pt x="563587" y="382270"/>
                  </a:lnTo>
                  <a:lnTo>
                    <a:pt x="588886" y="392430"/>
                  </a:lnTo>
                  <a:lnTo>
                    <a:pt x="601903" y="396240"/>
                  </a:lnTo>
                  <a:lnTo>
                    <a:pt x="618312" y="400050"/>
                  </a:lnTo>
                  <a:lnTo>
                    <a:pt x="634961" y="402590"/>
                  </a:lnTo>
                  <a:lnTo>
                    <a:pt x="651713" y="403860"/>
                  </a:lnTo>
                  <a:lnTo>
                    <a:pt x="668439" y="406400"/>
                  </a:lnTo>
                  <a:lnTo>
                    <a:pt x="676935" y="406400"/>
                  </a:lnTo>
                  <a:lnTo>
                    <a:pt x="676935" y="497840"/>
                  </a:lnTo>
                  <a:lnTo>
                    <a:pt x="676948" y="373583"/>
                  </a:lnTo>
                  <a:lnTo>
                    <a:pt x="676783" y="374650"/>
                  </a:lnTo>
                  <a:lnTo>
                    <a:pt x="676668" y="375920"/>
                  </a:lnTo>
                  <a:lnTo>
                    <a:pt x="676402" y="378460"/>
                  </a:lnTo>
                  <a:lnTo>
                    <a:pt x="636308" y="374650"/>
                  </a:lnTo>
                  <a:lnTo>
                    <a:pt x="597814" y="367030"/>
                  </a:lnTo>
                  <a:lnTo>
                    <a:pt x="566064" y="353060"/>
                  </a:lnTo>
                  <a:lnTo>
                    <a:pt x="558380" y="349250"/>
                  </a:lnTo>
                  <a:lnTo>
                    <a:pt x="550545" y="346710"/>
                  </a:lnTo>
                  <a:lnTo>
                    <a:pt x="542671" y="342900"/>
                  </a:lnTo>
                  <a:lnTo>
                    <a:pt x="527837" y="339090"/>
                  </a:lnTo>
                  <a:lnTo>
                    <a:pt x="513067" y="337820"/>
                  </a:lnTo>
                  <a:lnTo>
                    <a:pt x="498398" y="340360"/>
                  </a:lnTo>
                  <a:lnTo>
                    <a:pt x="483857" y="345440"/>
                  </a:lnTo>
                  <a:lnTo>
                    <a:pt x="476554" y="349250"/>
                  </a:lnTo>
                  <a:lnTo>
                    <a:pt x="469277" y="351790"/>
                  </a:lnTo>
                  <a:lnTo>
                    <a:pt x="461962" y="355600"/>
                  </a:lnTo>
                  <a:lnTo>
                    <a:pt x="448843" y="360680"/>
                  </a:lnTo>
                  <a:lnTo>
                    <a:pt x="435508" y="363220"/>
                  </a:lnTo>
                  <a:lnTo>
                    <a:pt x="421995" y="363220"/>
                  </a:lnTo>
                  <a:lnTo>
                    <a:pt x="408343" y="360680"/>
                  </a:lnTo>
                  <a:lnTo>
                    <a:pt x="367055" y="345440"/>
                  </a:lnTo>
                  <a:lnTo>
                    <a:pt x="362318" y="344170"/>
                  </a:lnTo>
                  <a:lnTo>
                    <a:pt x="361048" y="341630"/>
                  </a:lnTo>
                  <a:lnTo>
                    <a:pt x="361162" y="318770"/>
                  </a:lnTo>
                  <a:lnTo>
                    <a:pt x="361200" y="246380"/>
                  </a:lnTo>
                  <a:lnTo>
                    <a:pt x="361492" y="245110"/>
                  </a:lnTo>
                  <a:lnTo>
                    <a:pt x="361645" y="242570"/>
                  </a:lnTo>
                  <a:lnTo>
                    <a:pt x="676960" y="242570"/>
                  </a:lnTo>
                  <a:lnTo>
                    <a:pt x="676846" y="247650"/>
                  </a:lnTo>
                  <a:lnTo>
                    <a:pt x="677418" y="257810"/>
                  </a:lnTo>
                  <a:lnTo>
                    <a:pt x="683336" y="264160"/>
                  </a:lnTo>
                  <a:lnTo>
                    <a:pt x="698322" y="264160"/>
                  </a:lnTo>
                  <a:lnTo>
                    <a:pt x="704062" y="257810"/>
                  </a:lnTo>
                  <a:lnTo>
                    <a:pt x="704583" y="245110"/>
                  </a:lnTo>
                  <a:lnTo>
                    <a:pt x="704596" y="242570"/>
                  </a:lnTo>
                  <a:lnTo>
                    <a:pt x="704494" y="237490"/>
                  </a:lnTo>
                  <a:lnTo>
                    <a:pt x="704354" y="219710"/>
                  </a:lnTo>
                  <a:lnTo>
                    <a:pt x="699325" y="214630"/>
                  </a:lnTo>
                  <a:lnTo>
                    <a:pt x="629475" y="214630"/>
                  </a:lnTo>
                  <a:lnTo>
                    <a:pt x="629475" y="213360"/>
                  </a:lnTo>
                  <a:lnTo>
                    <a:pt x="629475" y="118110"/>
                  </a:lnTo>
                  <a:lnTo>
                    <a:pt x="629475" y="106680"/>
                  </a:lnTo>
                  <a:lnTo>
                    <a:pt x="628002" y="92710"/>
                  </a:lnTo>
                  <a:lnTo>
                    <a:pt x="627075" y="90170"/>
                  </a:lnTo>
                  <a:lnTo>
                    <a:pt x="623392" y="80010"/>
                  </a:lnTo>
                  <a:lnTo>
                    <a:pt x="615480" y="68580"/>
                  </a:lnTo>
                  <a:lnTo>
                    <a:pt x="604088" y="59690"/>
                  </a:lnTo>
                  <a:lnTo>
                    <a:pt x="601484" y="58254"/>
                  </a:lnTo>
                  <a:lnTo>
                    <a:pt x="601484" y="118110"/>
                  </a:lnTo>
                  <a:lnTo>
                    <a:pt x="601484" y="213360"/>
                  </a:lnTo>
                  <a:lnTo>
                    <a:pt x="388912" y="213360"/>
                  </a:lnTo>
                  <a:lnTo>
                    <a:pt x="388912" y="186690"/>
                  </a:lnTo>
                  <a:lnTo>
                    <a:pt x="388912" y="118110"/>
                  </a:lnTo>
                  <a:lnTo>
                    <a:pt x="601484" y="118110"/>
                  </a:lnTo>
                  <a:lnTo>
                    <a:pt x="601484" y="58254"/>
                  </a:lnTo>
                  <a:lnTo>
                    <a:pt x="598309" y="56489"/>
                  </a:lnTo>
                  <a:lnTo>
                    <a:pt x="598309" y="90170"/>
                  </a:lnTo>
                  <a:lnTo>
                    <a:pt x="392468" y="90170"/>
                  </a:lnTo>
                  <a:lnTo>
                    <a:pt x="396722" y="86360"/>
                  </a:lnTo>
                  <a:lnTo>
                    <a:pt x="399288" y="85090"/>
                  </a:lnTo>
                  <a:lnTo>
                    <a:pt x="424421" y="69850"/>
                  </a:lnTo>
                  <a:lnTo>
                    <a:pt x="446570" y="58420"/>
                  </a:lnTo>
                  <a:lnTo>
                    <a:pt x="493356" y="31750"/>
                  </a:lnTo>
                  <a:lnTo>
                    <a:pt x="497713" y="31750"/>
                  </a:lnTo>
                  <a:lnTo>
                    <a:pt x="543953" y="58420"/>
                  </a:lnTo>
                  <a:lnTo>
                    <a:pt x="565797" y="69850"/>
                  </a:lnTo>
                  <a:lnTo>
                    <a:pt x="590842" y="83820"/>
                  </a:lnTo>
                  <a:lnTo>
                    <a:pt x="593674" y="86360"/>
                  </a:lnTo>
                  <a:lnTo>
                    <a:pt x="598309" y="90170"/>
                  </a:lnTo>
                  <a:lnTo>
                    <a:pt x="598309" y="56489"/>
                  </a:lnTo>
                  <a:lnTo>
                    <a:pt x="553834" y="31750"/>
                  </a:lnTo>
                  <a:lnTo>
                    <a:pt x="503478" y="3810"/>
                  </a:lnTo>
                  <a:lnTo>
                    <a:pt x="497954" y="0"/>
                  </a:lnTo>
                  <a:lnTo>
                    <a:pt x="492798" y="0"/>
                  </a:lnTo>
                  <a:lnTo>
                    <a:pt x="487248" y="3810"/>
                  </a:lnTo>
                  <a:lnTo>
                    <a:pt x="387210" y="59690"/>
                  </a:lnTo>
                  <a:lnTo>
                    <a:pt x="362902" y="91440"/>
                  </a:lnTo>
                  <a:lnTo>
                    <a:pt x="361162" y="158750"/>
                  </a:lnTo>
                  <a:lnTo>
                    <a:pt x="332562" y="161290"/>
                  </a:lnTo>
                  <a:lnTo>
                    <a:pt x="309270" y="171450"/>
                  </a:lnTo>
                  <a:lnTo>
                    <a:pt x="291503" y="187960"/>
                  </a:lnTo>
                  <a:lnTo>
                    <a:pt x="279476" y="214630"/>
                  </a:lnTo>
                  <a:lnTo>
                    <a:pt x="278269" y="214630"/>
                  </a:lnTo>
                  <a:lnTo>
                    <a:pt x="278269" y="242570"/>
                  </a:lnTo>
                  <a:lnTo>
                    <a:pt x="278269" y="335280"/>
                  </a:lnTo>
                  <a:lnTo>
                    <a:pt x="278206" y="364490"/>
                  </a:lnTo>
                  <a:lnTo>
                    <a:pt x="278206" y="481330"/>
                  </a:lnTo>
                  <a:lnTo>
                    <a:pt x="268173" y="481330"/>
                  </a:lnTo>
                  <a:lnTo>
                    <a:pt x="250088" y="487680"/>
                  </a:lnTo>
                  <a:lnTo>
                    <a:pt x="241198" y="490220"/>
                  </a:lnTo>
                  <a:lnTo>
                    <a:pt x="232613" y="494030"/>
                  </a:lnTo>
                  <a:lnTo>
                    <a:pt x="217144" y="499110"/>
                  </a:lnTo>
                  <a:lnTo>
                    <a:pt x="201853" y="501650"/>
                  </a:lnTo>
                  <a:lnTo>
                    <a:pt x="186651" y="499110"/>
                  </a:lnTo>
                  <a:lnTo>
                    <a:pt x="171450" y="494030"/>
                  </a:lnTo>
                  <a:lnTo>
                    <a:pt x="148983" y="483870"/>
                  </a:lnTo>
                  <a:lnTo>
                    <a:pt x="126555" y="481330"/>
                  </a:lnTo>
                  <a:lnTo>
                    <a:pt x="104114" y="483870"/>
                  </a:lnTo>
                  <a:lnTo>
                    <a:pt x="81648" y="494030"/>
                  </a:lnTo>
                  <a:lnTo>
                    <a:pt x="69989" y="499110"/>
                  </a:lnTo>
                  <a:lnTo>
                    <a:pt x="58039" y="501650"/>
                  </a:lnTo>
                  <a:lnTo>
                    <a:pt x="45783" y="501650"/>
                  </a:lnTo>
                  <a:lnTo>
                    <a:pt x="33210" y="499110"/>
                  </a:lnTo>
                  <a:lnTo>
                    <a:pt x="29273" y="497840"/>
                  </a:lnTo>
                  <a:lnTo>
                    <a:pt x="27368" y="496570"/>
                  </a:lnTo>
                  <a:lnTo>
                    <a:pt x="27495" y="455930"/>
                  </a:lnTo>
                  <a:lnTo>
                    <a:pt x="27647" y="346710"/>
                  </a:lnTo>
                  <a:lnTo>
                    <a:pt x="66382" y="320040"/>
                  </a:lnTo>
                  <a:lnTo>
                    <a:pt x="107416" y="311150"/>
                  </a:lnTo>
                  <a:lnTo>
                    <a:pt x="119862" y="311150"/>
                  </a:lnTo>
                  <a:lnTo>
                    <a:pt x="165328" y="335280"/>
                  </a:lnTo>
                  <a:lnTo>
                    <a:pt x="170954" y="340360"/>
                  </a:lnTo>
                  <a:lnTo>
                    <a:pt x="186169" y="351790"/>
                  </a:lnTo>
                  <a:lnTo>
                    <a:pt x="202742" y="359410"/>
                  </a:lnTo>
                  <a:lnTo>
                    <a:pt x="220573" y="364490"/>
                  </a:lnTo>
                  <a:lnTo>
                    <a:pt x="278206" y="364490"/>
                  </a:lnTo>
                  <a:lnTo>
                    <a:pt x="278206" y="335292"/>
                  </a:lnTo>
                  <a:lnTo>
                    <a:pt x="245313" y="337820"/>
                  </a:lnTo>
                  <a:lnTo>
                    <a:pt x="228955" y="336550"/>
                  </a:lnTo>
                  <a:lnTo>
                    <a:pt x="212699" y="334010"/>
                  </a:lnTo>
                  <a:lnTo>
                    <a:pt x="207352" y="332740"/>
                  </a:lnTo>
                  <a:lnTo>
                    <a:pt x="202260" y="328930"/>
                  </a:lnTo>
                  <a:lnTo>
                    <a:pt x="197662" y="326390"/>
                  </a:lnTo>
                  <a:lnTo>
                    <a:pt x="192544" y="322580"/>
                  </a:lnTo>
                  <a:lnTo>
                    <a:pt x="187553" y="318770"/>
                  </a:lnTo>
                  <a:lnTo>
                    <a:pt x="182664" y="313690"/>
                  </a:lnTo>
                  <a:lnTo>
                    <a:pt x="179463" y="311150"/>
                  </a:lnTo>
                  <a:lnTo>
                    <a:pt x="177876" y="309880"/>
                  </a:lnTo>
                  <a:lnTo>
                    <a:pt x="174053" y="307340"/>
                  </a:lnTo>
                  <a:lnTo>
                    <a:pt x="153073" y="293370"/>
                  </a:lnTo>
                  <a:lnTo>
                    <a:pt x="126733" y="284480"/>
                  </a:lnTo>
                  <a:lnTo>
                    <a:pt x="98996" y="283210"/>
                  </a:lnTo>
                  <a:lnTo>
                    <a:pt x="70015" y="289560"/>
                  </a:lnTo>
                  <a:lnTo>
                    <a:pt x="59321" y="293370"/>
                  </a:lnTo>
                  <a:lnTo>
                    <a:pt x="38379" y="303530"/>
                  </a:lnTo>
                  <a:lnTo>
                    <a:pt x="27901" y="307340"/>
                  </a:lnTo>
                  <a:lnTo>
                    <a:pt x="27901" y="242570"/>
                  </a:lnTo>
                  <a:lnTo>
                    <a:pt x="278269" y="242570"/>
                  </a:lnTo>
                  <a:lnTo>
                    <a:pt x="278269" y="214630"/>
                  </a:lnTo>
                  <a:lnTo>
                    <a:pt x="10248" y="214630"/>
                  </a:lnTo>
                  <a:lnTo>
                    <a:pt x="4051" y="217170"/>
                  </a:lnTo>
                  <a:lnTo>
                    <a:pt x="0" y="223520"/>
                  </a:lnTo>
                  <a:lnTo>
                    <a:pt x="0" y="704850"/>
                  </a:lnTo>
                  <a:lnTo>
                    <a:pt x="694829" y="704850"/>
                  </a:lnTo>
                  <a:lnTo>
                    <a:pt x="702259" y="701040"/>
                  </a:lnTo>
                  <a:lnTo>
                    <a:pt x="704608" y="69469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418473" y="3011929"/>
              <a:ext cx="6930390" cy="1322070"/>
            </a:xfrm>
            <a:custGeom>
              <a:avLst/>
              <a:gdLst/>
              <a:ahLst/>
              <a:cxnLst/>
              <a:rect l="l" t="t" r="r" b="b"/>
              <a:pathLst>
                <a:path w="6930390" h="1322070">
                  <a:moveTo>
                    <a:pt x="6713135" y="0"/>
                  </a:moveTo>
                  <a:lnTo>
                    <a:pt x="217040" y="0"/>
                  </a:lnTo>
                  <a:lnTo>
                    <a:pt x="167274" y="5732"/>
                  </a:lnTo>
                  <a:lnTo>
                    <a:pt x="121590" y="22059"/>
                  </a:lnTo>
                  <a:lnTo>
                    <a:pt x="81291" y="47679"/>
                  </a:lnTo>
                  <a:lnTo>
                    <a:pt x="47680" y="81289"/>
                  </a:lnTo>
                  <a:lnTo>
                    <a:pt x="22059" y="121586"/>
                  </a:lnTo>
                  <a:lnTo>
                    <a:pt x="5732" y="167267"/>
                  </a:lnTo>
                  <a:lnTo>
                    <a:pt x="0" y="217030"/>
                  </a:lnTo>
                  <a:lnTo>
                    <a:pt x="0" y="1104657"/>
                  </a:lnTo>
                  <a:lnTo>
                    <a:pt x="5732" y="1154423"/>
                  </a:lnTo>
                  <a:lnTo>
                    <a:pt x="22059" y="1200107"/>
                  </a:lnTo>
                  <a:lnTo>
                    <a:pt x="47680" y="1240406"/>
                  </a:lnTo>
                  <a:lnTo>
                    <a:pt x="81291" y="1274017"/>
                  </a:lnTo>
                  <a:lnTo>
                    <a:pt x="121590" y="1299638"/>
                  </a:lnTo>
                  <a:lnTo>
                    <a:pt x="167274" y="1315965"/>
                  </a:lnTo>
                  <a:lnTo>
                    <a:pt x="217040" y="1321697"/>
                  </a:lnTo>
                  <a:lnTo>
                    <a:pt x="6713135" y="1321697"/>
                  </a:lnTo>
                  <a:lnTo>
                    <a:pt x="6762902" y="1315965"/>
                  </a:lnTo>
                  <a:lnTo>
                    <a:pt x="6808585" y="1299638"/>
                  </a:lnTo>
                  <a:lnTo>
                    <a:pt x="6848884" y="1274017"/>
                  </a:lnTo>
                  <a:lnTo>
                    <a:pt x="6882495" y="1240406"/>
                  </a:lnTo>
                  <a:lnTo>
                    <a:pt x="6908116" y="1200107"/>
                  </a:lnTo>
                  <a:lnTo>
                    <a:pt x="6924444" y="1154423"/>
                  </a:lnTo>
                  <a:lnTo>
                    <a:pt x="6930176" y="1104657"/>
                  </a:lnTo>
                  <a:lnTo>
                    <a:pt x="6930176" y="217030"/>
                  </a:lnTo>
                  <a:lnTo>
                    <a:pt x="6924444" y="167267"/>
                  </a:lnTo>
                  <a:lnTo>
                    <a:pt x="6908116" y="121586"/>
                  </a:lnTo>
                  <a:lnTo>
                    <a:pt x="6882495" y="81289"/>
                  </a:lnTo>
                  <a:lnTo>
                    <a:pt x="6848884" y="47679"/>
                  </a:lnTo>
                  <a:lnTo>
                    <a:pt x="6808585" y="22059"/>
                  </a:lnTo>
                  <a:lnTo>
                    <a:pt x="6762902" y="5732"/>
                  </a:lnTo>
                  <a:lnTo>
                    <a:pt x="6713135" y="0"/>
                  </a:lnTo>
                  <a:close/>
                </a:path>
              </a:pathLst>
            </a:custGeom>
            <a:solidFill>
              <a:srgbClr val="FFFFF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40553" y="2855657"/>
              <a:ext cx="2170046" cy="15361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340556" y="2855657"/>
              <a:ext cx="2170430" cy="1536700"/>
            </a:xfrm>
            <a:custGeom>
              <a:avLst/>
              <a:gdLst/>
              <a:ahLst/>
              <a:cxnLst/>
              <a:rect l="l" t="t" r="r" b="b"/>
              <a:pathLst>
                <a:path w="2170430" h="1536700">
                  <a:moveTo>
                    <a:pt x="1954244" y="1536194"/>
                  </a:moveTo>
                  <a:lnTo>
                    <a:pt x="215804" y="1536194"/>
                  </a:lnTo>
                  <a:lnTo>
                    <a:pt x="166321" y="1530494"/>
                  </a:lnTo>
                  <a:lnTo>
                    <a:pt x="120897" y="1514260"/>
                  </a:lnTo>
                  <a:lnTo>
                    <a:pt x="80828" y="1488785"/>
                  </a:lnTo>
                  <a:lnTo>
                    <a:pt x="47408" y="1455365"/>
                  </a:lnTo>
                  <a:lnTo>
                    <a:pt x="21933" y="1415296"/>
                  </a:lnTo>
                  <a:lnTo>
                    <a:pt x="5699" y="1369872"/>
                  </a:lnTo>
                  <a:lnTo>
                    <a:pt x="0" y="1320389"/>
                  </a:lnTo>
                  <a:lnTo>
                    <a:pt x="0" y="215804"/>
                  </a:lnTo>
                  <a:lnTo>
                    <a:pt x="5699" y="166321"/>
                  </a:lnTo>
                  <a:lnTo>
                    <a:pt x="21933" y="120897"/>
                  </a:lnTo>
                  <a:lnTo>
                    <a:pt x="47408" y="80828"/>
                  </a:lnTo>
                  <a:lnTo>
                    <a:pt x="80828" y="47408"/>
                  </a:lnTo>
                  <a:lnTo>
                    <a:pt x="120897" y="21933"/>
                  </a:lnTo>
                  <a:lnTo>
                    <a:pt x="166321" y="5699"/>
                  </a:lnTo>
                  <a:lnTo>
                    <a:pt x="215804" y="0"/>
                  </a:lnTo>
                  <a:lnTo>
                    <a:pt x="1954244" y="0"/>
                  </a:lnTo>
                  <a:lnTo>
                    <a:pt x="2003727" y="5699"/>
                  </a:lnTo>
                  <a:lnTo>
                    <a:pt x="2049151" y="21933"/>
                  </a:lnTo>
                  <a:lnTo>
                    <a:pt x="2089220" y="47408"/>
                  </a:lnTo>
                  <a:lnTo>
                    <a:pt x="2122640" y="80828"/>
                  </a:lnTo>
                  <a:lnTo>
                    <a:pt x="2148115" y="120897"/>
                  </a:lnTo>
                  <a:lnTo>
                    <a:pt x="2164349" y="166321"/>
                  </a:lnTo>
                  <a:lnTo>
                    <a:pt x="2170049" y="215804"/>
                  </a:lnTo>
                  <a:lnTo>
                    <a:pt x="2170049" y="1320389"/>
                  </a:lnTo>
                  <a:lnTo>
                    <a:pt x="2164349" y="1369872"/>
                  </a:lnTo>
                  <a:lnTo>
                    <a:pt x="2148115" y="1415296"/>
                  </a:lnTo>
                  <a:lnTo>
                    <a:pt x="2122640" y="1455365"/>
                  </a:lnTo>
                  <a:lnTo>
                    <a:pt x="2089220" y="1488785"/>
                  </a:lnTo>
                  <a:lnTo>
                    <a:pt x="2049151" y="1514260"/>
                  </a:lnTo>
                  <a:lnTo>
                    <a:pt x="2003727" y="1530494"/>
                  </a:lnTo>
                  <a:lnTo>
                    <a:pt x="1954244" y="1536194"/>
                  </a:lnTo>
                  <a:close/>
                </a:path>
              </a:pathLst>
            </a:custGeom>
            <a:ln w="19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658940" y="3292547"/>
              <a:ext cx="749300" cy="704850"/>
            </a:xfrm>
            <a:custGeom>
              <a:avLst/>
              <a:gdLst/>
              <a:ahLst/>
              <a:cxnLst/>
              <a:rect l="l" t="t" r="r" b="b"/>
              <a:pathLst>
                <a:path w="749300" h="704850">
                  <a:moveTo>
                    <a:pt x="487524" y="683260"/>
                  </a:moveTo>
                  <a:lnTo>
                    <a:pt x="77296" y="683260"/>
                  </a:lnTo>
                  <a:lnTo>
                    <a:pt x="72207" y="688340"/>
                  </a:lnTo>
                  <a:lnTo>
                    <a:pt x="72207" y="701040"/>
                  </a:lnTo>
                  <a:lnTo>
                    <a:pt x="77296" y="704850"/>
                  </a:lnTo>
                  <a:lnTo>
                    <a:pt x="487524" y="704850"/>
                  </a:lnTo>
                  <a:lnTo>
                    <a:pt x="492602" y="701040"/>
                  </a:lnTo>
                  <a:lnTo>
                    <a:pt x="492602" y="688340"/>
                  </a:lnTo>
                  <a:lnTo>
                    <a:pt x="487524" y="683260"/>
                  </a:lnTo>
                  <a:close/>
                </a:path>
                <a:path w="749300" h="704850">
                  <a:moveTo>
                    <a:pt x="224652" y="127000"/>
                  </a:moveTo>
                  <a:lnTo>
                    <a:pt x="218077" y="127000"/>
                  </a:lnTo>
                  <a:lnTo>
                    <a:pt x="199911" y="129540"/>
                  </a:lnTo>
                  <a:lnTo>
                    <a:pt x="184072" y="137160"/>
                  </a:lnTo>
                  <a:lnTo>
                    <a:pt x="171438" y="149860"/>
                  </a:lnTo>
                  <a:lnTo>
                    <a:pt x="162885" y="165100"/>
                  </a:lnTo>
                  <a:lnTo>
                    <a:pt x="119908" y="190500"/>
                  </a:lnTo>
                  <a:lnTo>
                    <a:pt x="82532" y="222250"/>
                  </a:lnTo>
                  <a:lnTo>
                    <a:pt x="51339" y="259080"/>
                  </a:lnTo>
                  <a:lnTo>
                    <a:pt x="26908" y="300990"/>
                  </a:lnTo>
                  <a:lnTo>
                    <a:pt x="9821" y="346710"/>
                  </a:lnTo>
                  <a:lnTo>
                    <a:pt x="658" y="393700"/>
                  </a:lnTo>
                  <a:lnTo>
                    <a:pt x="0" y="444500"/>
                  </a:lnTo>
                  <a:lnTo>
                    <a:pt x="8939" y="495300"/>
                  </a:lnTo>
                  <a:lnTo>
                    <a:pt x="27114" y="544830"/>
                  </a:lnTo>
                  <a:lnTo>
                    <a:pt x="53525" y="588010"/>
                  </a:lnTo>
                  <a:lnTo>
                    <a:pt x="87175" y="626110"/>
                  </a:lnTo>
                  <a:lnTo>
                    <a:pt x="127063" y="657860"/>
                  </a:lnTo>
                  <a:lnTo>
                    <a:pt x="172193" y="683260"/>
                  </a:lnTo>
                  <a:lnTo>
                    <a:pt x="274096" y="683260"/>
                  </a:lnTo>
                  <a:lnTo>
                    <a:pt x="265646" y="681990"/>
                  </a:lnTo>
                  <a:lnTo>
                    <a:pt x="257322" y="681990"/>
                  </a:lnTo>
                  <a:lnTo>
                    <a:pt x="211896" y="673100"/>
                  </a:lnTo>
                  <a:lnTo>
                    <a:pt x="169475" y="656590"/>
                  </a:lnTo>
                  <a:lnTo>
                    <a:pt x="130857" y="633730"/>
                  </a:lnTo>
                  <a:lnTo>
                    <a:pt x="96836" y="604520"/>
                  </a:lnTo>
                  <a:lnTo>
                    <a:pt x="68208" y="570230"/>
                  </a:lnTo>
                  <a:lnTo>
                    <a:pt x="45771" y="530860"/>
                  </a:lnTo>
                  <a:lnTo>
                    <a:pt x="30318" y="487680"/>
                  </a:lnTo>
                  <a:lnTo>
                    <a:pt x="22648" y="441960"/>
                  </a:lnTo>
                  <a:lnTo>
                    <a:pt x="23839" y="391160"/>
                  </a:lnTo>
                  <a:lnTo>
                    <a:pt x="34679" y="342900"/>
                  </a:lnTo>
                  <a:lnTo>
                    <a:pt x="54431" y="297180"/>
                  </a:lnTo>
                  <a:lnTo>
                    <a:pt x="82356" y="255270"/>
                  </a:lnTo>
                  <a:lnTo>
                    <a:pt x="117717" y="220980"/>
                  </a:lnTo>
                  <a:lnTo>
                    <a:pt x="159775" y="193040"/>
                  </a:lnTo>
                  <a:lnTo>
                    <a:pt x="183383" y="193040"/>
                  </a:lnTo>
                  <a:lnTo>
                    <a:pt x="181826" y="185420"/>
                  </a:lnTo>
                  <a:lnTo>
                    <a:pt x="184681" y="171450"/>
                  </a:lnTo>
                  <a:lnTo>
                    <a:pt x="192460" y="160020"/>
                  </a:lnTo>
                  <a:lnTo>
                    <a:pt x="203984" y="152400"/>
                  </a:lnTo>
                  <a:lnTo>
                    <a:pt x="218077" y="149860"/>
                  </a:lnTo>
                  <a:lnTo>
                    <a:pt x="259510" y="149860"/>
                  </a:lnTo>
                  <a:lnTo>
                    <a:pt x="259510" y="129540"/>
                  </a:lnTo>
                  <a:lnTo>
                    <a:pt x="236799" y="129540"/>
                  </a:lnTo>
                  <a:lnTo>
                    <a:pt x="230924" y="128270"/>
                  </a:lnTo>
                  <a:lnTo>
                    <a:pt x="224652" y="127000"/>
                  </a:lnTo>
                  <a:close/>
                </a:path>
                <a:path w="749300" h="704850">
                  <a:moveTo>
                    <a:pt x="359287" y="539750"/>
                  </a:moveTo>
                  <a:lnTo>
                    <a:pt x="332283" y="539750"/>
                  </a:lnTo>
                  <a:lnTo>
                    <a:pt x="332440" y="541020"/>
                  </a:lnTo>
                  <a:lnTo>
                    <a:pt x="332440" y="683260"/>
                  </a:lnTo>
                  <a:lnTo>
                    <a:pt x="355161" y="683260"/>
                  </a:lnTo>
                  <a:lnTo>
                    <a:pt x="355161" y="571500"/>
                  </a:lnTo>
                  <a:lnTo>
                    <a:pt x="386847" y="571500"/>
                  </a:lnTo>
                  <a:lnTo>
                    <a:pt x="381548" y="566420"/>
                  </a:lnTo>
                  <a:lnTo>
                    <a:pt x="375493" y="560070"/>
                  </a:lnTo>
                  <a:lnTo>
                    <a:pt x="369781" y="553720"/>
                  </a:lnTo>
                  <a:lnTo>
                    <a:pt x="364388" y="547370"/>
                  </a:lnTo>
                  <a:lnTo>
                    <a:pt x="359287" y="539750"/>
                  </a:lnTo>
                  <a:close/>
                </a:path>
                <a:path w="749300" h="704850">
                  <a:moveTo>
                    <a:pt x="183383" y="193040"/>
                  </a:moveTo>
                  <a:lnTo>
                    <a:pt x="159775" y="193040"/>
                  </a:lnTo>
                  <a:lnTo>
                    <a:pt x="161355" y="200660"/>
                  </a:lnTo>
                  <a:lnTo>
                    <a:pt x="164065" y="208280"/>
                  </a:lnTo>
                  <a:lnTo>
                    <a:pt x="167832" y="215900"/>
                  </a:lnTo>
                  <a:lnTo>
                    <a:pt x="172581" y="222250"/>
                  </a:lnTo>
                  <a:lnTo>
                    <a:pt x="135168" y="248920"/>
                  </a:lnTo>
                  <a:lnTo>
                    <a:pt x="104123" y="280670"/>
                  </a:lnTo>
                  <a:lnTo>
                    <a:pt x="80078" y="317500"/>
                  </a:lnTo>
                  <a:lnTo>
                    <a:pt x="63665" y="359410"/>
                  </a:lnTo>
                  <a:lnTo>
                    <a:pt x="55515" y="403860"/>
                  </a:lnTo>
                  <a:lnTo>
                    <a:pt x="56260" y="449580"/>
                  </a:lnTo>
                  <a:lnTo>
                    <a:pt x="67881" y="499110"/>
                  </a:lnTo>
                  <a:lnTo>
                    <a:pt x="89904" y="543560"/>
                  </a:lnTo>
                  <a:lnTo>
                    <a:pt x="120896" y="582930"/>
                  </a:lnTo>
                  <a:lnTo>
                    <a:pt x="159424" y="613410"/>
                  </a:lnTo>
                  <a:lnTo>
                    <a:pt x="204054" y="636270"/>
                  </a:lnTo>
                  <a:lnTo>
                    <a:pt x="253353" y="647700"/>
                  </a:lnTo>
                  <a:lnTo>
                    <a:pt x="260604" y="648970"/>
                  </a:lnTo>
                  <a:lnTo>
                    <a:pt x="267877" y="648970"/>
                  </a:lnTo>
                  <a:lnTo>
                    <a:pt x="275153" y="650240"/>
                  </a:lnTo>
                  <a:lnTo>
                    <a:pt x="296734" y="650240"/>
                  </a:lnTo>
                  <a:lnTo>
                    <a:pt x="301833" y="645160"/>
                  </a:lnTo>
                  <a:lnTo>
                    <a:pt x="301833" y="627380"/>
                  </a:lnTo>
                  <a:lnTo>
                    <a:pt x="271457" y="627380"/>
                  </a:lnTo>
                  <a:lnTo>
                    <a:pt x="263751" y="626110"/>
                  </a:lnTo>
                  <a:lnTo>
                    <a:pt x="256159" y="626110"/>
                  </a:lnTo>
                  <a:lnTo>
                    <a:pt x="211802" y="614680"/>
                  </a:lnTo>
                  <a:lnTo>
                    <a:pt x="171648" y="594360"/>
                  </a:lnTo>
                  <a:lnTo>
                    <a:pt x="136986" y="566420"/>
                  </a:lnTo>
                  <a:lnTo>
                    <a:pt x="109103" y="532130"/>
                  </a:lnTo>
                  <a:lnTo>
                    <a:pt x="89287" y="491490"/>
                  </a:lnTo>
                  <a:lnTo>
                    <a:pt x="78824" y="447040"/>
                  </a:lnTo>
                  <a:lnTo>
                    <a:pt x="79238" y="394970"/>
                  </a:lnTo>
                  <a:lnTo>
                    <a:pt x="91868" y="346710"/>
                  </a:lnTo>
                  <a:lnTo>
                    <a:pt x="115607" y="303530"/>
                  </a:lnTo>
                  <a:lnTo>
                    <a:pt x="149351" y="266700"/>
                  </a:lnTo>
                  <a:lnTo>
                    <a:pt x="191994" y="238760"/>
                  </a:lnTo>
                  <a:lnTo>
                    <a:pt x="259510" y="238760"/>
                  </a:lnTo>
                  <a:lnTo>
                    <a:pt x="259510" y="222250"/>
                  </a:lnTo>
                  <a:lnTo>
                    <a:pt x="218077" y="222250"/>
                  </a:lnTo>
                  <a:lnTo>
                    <a:pt x="203984" y="219710"/>
                  </a:lnTo>
                  <a:lnTo>
                    <a:pt x="192460" y="210820"/>
                  </a:lnTo>
                  <a:lnTo>
                    <a:pt x="184681" y="199390"/>
                  </a:lnTo>
                  <a:lnTo>
                    <a:pt x="183383" y="193040"/>
                  </a:lnTo>
                  <a:close/>
                </a:path>
                <a:path w="749300" h="704850">
                  <a:moveTo>
                    <a:pt x="386847" y="571500"/>
                  </a:moveTo>
                  <a:lnTo>
                    <a:pt x="355161" y="571500"/>
                  </a:lnTo>
                  <a:lnTo>
                    <a:pt x="358523" y="575310"/>
                  </a:lnTo>
                  <a:lnTo>
                    <a:pt x="361821" y="579120"/>
                  </a:lnTo>
                  <a:lnTo>
                    <a:pt x="402235" y="612140"/>
                  </a:lnTo>
                  <a:lnTo>
                    <a:pt x="444279" y="633730"/>
                  </a:lnTo>
                  <a:lnTo>
                    <a:pt x="484061" y="645160"/>
                  </a:lnTo>
                  <a:lnTo>
                    <a:pt x="524549" y="648970"/>
                  </a:lnTo>
                  <a:lnTo>
                    <a:pt x="555321" y="646430"/>
                  </a:lnTo>
                  <a:lnTo>
                    <a:pt x="585504" y="640080"/>
                  </a:lnTo>
                  <a:lnTo>
                    <a:pt x="614671" y="629920"/>
                  </a:lnTo>
                  <a:lnTo>
                    <a:pt x="621603" y="626110"/>
                  </a:lnTo>
                  <a:lnTo>
                    <a:pt x="538337" y="626110"/>
                  </a:lnTo>
                  <a:lnTo>
                    <a:pt x="495013" y="623570"/>
                  </a:lnTo>
                  <a:lnTo>
                    <a:pt x="452342" y="613410"/>
                  </a:lnTo>
                  <a:lnTo>
                    <a:pt x="432906" y="604520"/>
                  </a:lnTo>
                  <a:lnTo>
                    <a:pt x="414585" y="593090"/>
                  </a:lnTo>
                  <a:lnTo>
                    <a:pt x="397444" y="581660"/>
                  </a:lnTo>
                  <a:lnTo>
                    <a:pt x="386847" y="571500"/>
                  </a:lnTo>
                  <a:close/>
                </a:path>
                <a:path w="749300" h="704850">
                  <a:moveTo>
                    <a:pt x="301833" y="539750"/>
                  </a:moveTo>
                  <a:lnTo>
                    <a:pt x="279101" y="539750"/>
                  </a:lnTo>
                  <a:lnTo>
                    <a:pt x="279101" y="627380"/>
                  </a:lnTo>
                  <a:lnTo>
                    <a:pt x="301833" y="627380"/>
                  </a:lnTo>
                  <a:lnTo>
                    <a:pt x="301833" y="539750"/>
                  </a:lnTo>
                  <a:close/>
                </a:path>
                <a:path w="749300" h="704850">
                  <a:moveTo>
                    <a:pt x="605897" y="533400"/>
                  </a:moveTo>
                  <a:lnTo>
                    <a:pt x="578820" y="533400"/>
                  </a:lnTo>
                  <a:lnTo>
                    <a:pt x="621080" y="601980"/>
                  </a:lnTo>
                  <a:lnTo>
                    <a:pt x="580847" y="618490"/>
                  </a:lnTo>
                  <a:lnTo>
                    <a:pt x="538337" y="626110"/>
                  </a:lnTo>
                  <a:lnTo>
                    <a:pt x="621603" y="626110"/>
                  </a:lnTo>
                  <a:lnTo>
                    <a:pt x="642399" y="614680"/>
                  </a:lnTo>
                  <a:lnTo>
                    <a:pt x="643100" y="614680"/>
                  </a:lnTo>
                  <a:lnTo>
                    <a:pt x="676506" y="589280"/>
                  </a:lnTo>
                  <a:lnTo>
                    <a:pt x="640357" y="589280"/>
                  </a:lnTo>
                  <a:lnTo>
                    <a:pt x="605897" y="533400"/>
                  </a:lnTo>
                  <a:close/>
                </a:path>
                <a:path w="749300" h="704850">
                  <a:moveTo>
                    <a:pt x="720622" y="316230"/>
                  </a:moveTo>
                  <a:lnTo>
                    <a:pt x="694816" y="316230"/>
                  </a:lnTo>
                  <a:lnTo>
                    <a:pt x="708356" y="340360"/>
                  </a:lnTo>
                  <a:lnTo>
                    <a:pt x="718237" y="367030"/>
                  </a:lnTo>
                  <a:lnTo>
                    <a:pt x="724289" y="394970"/>
                  </a:lnTo>
                  <a:lnTo>
                    <a:pt x="726344" y="424180"/>
                  </a:lnTo>
                  <a:lnTo>
                    <a:pt x="722462" y="463550"/>
                  </a:lnTo>
                  <a:lnTo>
                    <a:pt x="711062" y="501650"/>
                  </a:lnTo>
                  <a:lnTo>
                    <a:pt x="692507" y="535940"/>
                  </a:lnTo>
                  <a:lnTo>
                    <a:pt x="667162" y="566420"/>
                  </a:lnTo>
                  <a:lnTo>
                    <a:pt x="641582" y="588010"/>
                  </a:lnTo>
                  <a:lnTo>
                    <a:pt x="640357" y="589280"/>
                  </a:lnTo>
                  <a:lnTo>
                    <a:pt x="676506" y="589280"/>
                  </a:lnTo>
                  <a:lnTo>
                    <a:pt x="683246" y="582930"/>
                  </a:lnTo>
                  <a:lnTo>
                    <a:pt x="711423" y="548640"/>
                  </a:lnTo>
                  <a:lnTo>
                    <a:pt x="732057" y="510540"/>
                  </a:lnTo>
                  <a:lnTo>
                    <a:pt x="744737" y="468630"/>
                  </a:lnTo>
                  <a:lnTo>
                    <a:pt x="749055" y="424180"/>
                  </a:lnTo>
                  <a:lnTo>
                    <a:pt x="746334" y="388620"/>
                  </a:lnTo>
                  <a:lnTo>
                    <a:pt x="738330" y="355600"/>
                  </a:lnTo>
                  <a:lnTo>
                    <a:pt x="725281" y="323850"/>
                  </a:lnTo>
                  <a:lnTo>
                    <a:pt x="720622" y="316230"/>
                  </a:lnTo>
                  <a:close/>
                </a:path>
                <a:path w="749300" h="704850">
                  <a:moveTo>
                    <a:pt x="433099" y="462280"/>
                  </a:moveTo>
                  <a:lnTo>
                    <a:pt x="408437" y="462280"/>
                  </a:lnTo>
                  <a:lnTo>
                    <a:pt x="413504" y="474980"/>
                  </a:lnTo>
                  <a:lnTo>
                    <a:pt x="438007" y="510540"/>
                  </a:lnTo>
                  <a:lnTo>
                    <a:pt x="477598" y="537210"/>
                  </a:lnTo>
                  <a:lnTo>
                    <a:pt x="524350" y="546100"/>
                  </a:lnTo>
                  <a:lnTo>
                    <a:pt x="538629" y="544830"/>
                  </a:lnTo>
                  <a:lnTo>
                    <a:pt x="552531" y="542290"/>
                  </a:lnTo>
                  <a:lnTo>
                    <a:pt x="565961" y="538480"/>
                  </a:lnTo>
                  <a:lnTo>
                    <a:pt x="578820" y="533400"/>
                  </a:lnTo>
                  <a:lnTo>
                    <a:pt x="605897" y="533400"/>
                  </a:lnTo>
                  <a:lnTo>
                    <a:pt x="599631" y="523240"/>
                  </a:lnTo>
                  <a:lnTo>
                    <a:pt x="524350" y="523240"/>
                  </a:lnTo>
                  <a:lnTo>
                    <a:pt x="504809" y="521970"/>
                  </a:lnTo>
                  <a:lnTo>
                    <a:pt x="486291" y="515620"/>
                  </a:lnTo>
                  <a:lnTo>
                    <a:pt x="469230" y="506730"/>
                  </a:lnTo>
                  <a:lnTo>
                    <a:pt x="454059" y="494030"/>
                  </a:lnTo>
                  <a:lnTo>
                    <a:pt x="433099" y="462280"/>
                  </a:lnTo>
                  <a:close/>
                </a:path>
                <a:path w="749300" h="704850">
                  <a:moveTo>
                    <a:pt x="408626" y="516890"/>
                  </a:moveTo>
                  <a:lnTo>
                    <a:pt x="225647" y="516890"/>
                  </a:lnTo>
                  <a:lnTo>
                    <a:pt x="220548" y="521970"/>
                  </a:lnTo>
                  <a:lnTo>
                    <a:pt x="220548" y="534670"/>
                  </a:lnTo>
                  <a:lnTo>
                    <a:pt x="225647" y="539750"/>
                  </a:lnTo>
                  <a:lnTo>
                    <a:pt x="408626" y="539750"/>
                  </a:lnTo>
                  <a:lnTo>
                    <a:pt x="413704" y="534670"/>
                  </a:lnTo>
                  <a:lnTo>
                    <a:pt x="413704" y="521970"/>
                  </a:lnTo>
                  <a:lnTo>
                    <a:pt x="408626" y="516890"/>
                  </a:lnTo>
                  <a:close/>
                </a:path>
                <a:path w="749300" h="704850">
                  <a:moveTo>
                    <a:pt x="595882" y="325120"/>
                  </a:moveTo>
                  <a:lnTo>
                    <a:pt x="524350" y="325120"/>
                  </a:lnTo>
                  <a:lnTo>
                    <a:pt x="543903" y="326390"/>
                  </a:lnTo>
                  <a:lnTo>
                    <a:pt x="562426" y="332740"/>
                  </a:lnTo>
                  <a:lnTo>
                    <a:pt x="579487" y="341630"/>
                  </a:lnTo>
                  <a:lnTo>
                    <a:pt x="594652" y="354330"/>
                  </a:lnTo>
                  <a:lnTo>
                    <a:pt x="616468" y="386080"/>
                  </a:lnTo>
                  <a:lnTo>
                    <a:pt x="623740" y="424180"/>
                  </a:lnTo>
                  <a:lnTo>
                    <a:pt x="616468" y="461010"/>
                  </a:lnTo>
                  <a:lnTo>
                    <a:pt x="594652" y="494030"/>
                  </a:lnTo>
                  <a:lnTo>
                    <a:pt x="562426" y="515620"/>
                  </a:lnTo>
                  <a:lnTo>
                    <a:pt x="524350" y="523240"/>
                  </a:lnTo>
                  <a:lnTo>
                    <a:pt x="599631" y="523240"/>
                  </a:lnTo>
                  <a:lnTo>
                    <a:pt x="598065" y="520700"/>
                  </a:lnTo>
                  <a:lnTo>
                    <a:pt x="602463" y="518160"/>
                  </a:lnTo>
                  <a:lnTo>
                    <a:pt x="606735" y="514350"/>
                  </a:lnTo>
                  <a:lnTo>
                    <a:pt x="610735" y="510540"/>
                  </a:lnTo>
                  <a:lnTo>
                    <a:pt x="634414" y="477520"/>
                  </a:lnTo>
                  <a:lnTo>
                    <a:pt x="645456" y="439420"/>
                  </a:lnTo>
                  <a:lnTo>
                    <a:pt x="643886" y="400050"/>
                  </a:lnTo>
                  <a:lnTo>
                    <a:pt x="629729" y="361950"/>
                  </a:lnTo>
                  <a:lnTo>
                    <a:pt x="655041" y="344170"/>
                  </a:lnTo>
                  <a:lnTo>
                    <a:pt x="616494" y="344170"/>
                  </a:lnTo>
                  <a:lnTo>
                    <a:pt x="614620" y="341630"/>
                  </a:lnTo>
                  <a:lnTo>
                    <a:pt x="612777" y="340360"/>
                  </a:lnTo>
                  <a:lnTo>
                    <a:pt x="610735" y="337820"/>
                  </a:lnTo>
                  <a:lnTo>
                    <a:pt x="595882" y="325120"/>
                  </a:lnTo>
                  <a:close/>
                </a:path>
                <a:path w="749300" h="704850">
                  <a:moveTo>
                    <a:pt x="329811" y="370840"/>
                  </a:moveTo>
                  <a:lnTo>
                    <a:pt x="306315" y="370840"/>
                  </a:lnTo>
                  <a:lnTo>
                    <a:pt x="303487" y="384810"/>
                  </a:lnTo>
                  <a:lnTo>
                    <a:pt x="301400" y="397510"/>
                  </a:lnTo>
                  <a:lnTo>
                    <a:pt x="300108" y="410210"/>
                  </a:lnTo>
                  <a:lnTo>
                    <a:pt x="299666" y="424180"/>
                  </a:lnTo>
                  <a:lnTo>
                    <a:pt x="300999" y="448310"/>
                  </a:lnTo>
                  <a:lnTo>
                    <a:pt x="304926" y="472440"/>
                  </a:lnTo>
                  <a:lnTo>
                    <a:pt x="311341" y="495300"/>
                  </a:lnTo>
                  <a:lnTo>
                    <a:pt x="320136" y="516890"/>
                  </a:lnTo>
                  <a:lnTo>
                    <a:pt x="345266" y="516890"/>
                  </a:lnTo>
                  <a:lnTo>
                    <a:pt x="340803" y="508000"/>
                  </a:lnTo>
                  <a:lnTo>
                    <a:pt x="336820" y="499110"/>
                  </a:lnTo>
                  <a:lnTo>
                    <a:pt x="333314" y="488950"/>
                  </a:lnTo>
                  <a:lnTo>
                    <a:pt x="330283" y="480060"/>
                  </a:lnTo>
                  <a:lnTo>
                    <a:pt x="408437" y="462280"/>
                  </a:lnTo>
                  <a:lnTo>
                    <a:pt x="433099" y="462280"/>
                  </a:lnTo>
                  <a:lnTo>
                    <a:pt x="432261" y="461010"/>
                  </a:lnTo>
                  <a:lnTo>
                    <a:pt x="431509" y="457200"/>
                  </a:lnTo>
                  <a:lnTo>
                    <a:pt x="325361" y="457200"/>
                  </a:lnTo>
                  <a:lnTo>
                    <a:pt x="324124" y="449580"/>
                  </a:lnTo>
                  <a:lnTo>
                    <a:pt x="323187" y="440690"/>
                  </a:lnTo>
                  <a:lnTo>
                    <a:pt x="322595" y="433070"/>
                  </a:lnTo>
                  <a:lnTo>
                    <a:pt x="322388" y="424180"/>
                  </a:lnTo>
                  <a:lnTo>
                    <a:pt x="322882" y="410210"/>
                  </a:lnTo>
                  <a:lnTo>
                    <a:pt x="324325" y="397510"/>
                  </a:lnTo>
                  <a:lnTo>
                    <a:pt x="326655" y="384810"/>
                  </a:lnTo>
                  <a:lnTo>
                    <a:pt x="329811" y="370840"/>
                  </a:lnTo>
                  <a:close/>
                </a:path>
                <a:path w="749300" h="704850">
                  <a:moveTo>
                    <a:pt x="535721" y="222250"/>
                  </a:moveTo>
                  <a:lnTo>
                    <a:pt x="513000" y="222250"/>
                  </a:lnTo>
                  <a:lnTo>
                    <a:pt x="513000" y="302260"/>
                  </a:lnTo>
                  <a:lnTo>
                    <a:pt x="492185" y="306070"/>
                  </a:lnTo>
                  <a:lnTo>
                    <a:pt x="454322" y="323850"/>
                  </a:lnTo>
                  <a:lnTo>
                    <a:pt x="420186" y="360680"/>
                  </a:lnTo>
                  <a:lnTo>
                    <a:pt x="402924" y="412750"/>
                  </a:lnTo>
                  <a:lnTo>
                    <a:pt x="403432" y="439420"/>
                  </a:lnTo>
                  <a:lnTo>
                    <a:pt x="325361" y="457200"/>
                  </a:lnTo>
                  <a:lnTo>
                    <a:pt x="431509" y="457200"/>
                  </a:lnTo>
                  <a:lnTo>
                    <a:pt x="424994" y="424180"/>
                  </a:lnTo>
                  <a:lnTo>
                    <a:pt x="432261" y="386080"/>
                  </a:lnTo>
                  <a:lnTo>
                    <a:pt x="454059" y="354330"/>
                  </a:lnTo>
                  <a:lnTo>
                    <a:pt x="486291" y="332740"/>
                  </a:lnTo>
                  <a:lnTo>
                    <a:pt x="524350" y="325120"/>
                  </a:lnTo>
                  <a:lnTo>
                    <a:pt x="595882" y="325120"/>
                  </a:lnTo>
                  <a:lnTo>
                    <a:pt x="594396" y="323850"/>
                  </a:lnTo>
                  <a:lnTo>
                    <a:pt x="576204" y="313690"/>
                  </a:lnTo>
                  <a:lnTo>
                    <a:pt x="556524" y="306070"/>
                  </a:lnTo>
                  <a:lnTo>
                    <a:pt x="535721" y="302260"/>
                  </a:lnTo>
                  <a:lnTo>
                    <a:pt x="535721" y="222250"/>
                  </a:lnTo>
                  <a:close/>
                </a:path>
                <a:path w="749300" h="704850">
                  <a:moveTo>
                    <a:pt x="301980" y="311150"/>
                  </a:moveTo>
                  <a:lnTo>
                    <a:pt x="279258" y="311150"/>
                  </a:lnTo>
                  <a:lnTo>
                    <a:pt x="279258" y="365760"/>
                  </a:lnTo>
                  <a:lnTo>
                    <a:pt x="284336" y="370840"/>
                  </a:lnTo>
                  <a:lnTo>
                    <a:pt x="349936" y="370840"/>
                  </a:lnTo>
                  <a:lnTo>
                    <a:pt x="355015" y="365760"/>
                  </a:lnTo>
                  <a:lnTo>
                    <a:pt x="355015" y="349250"/>
                  </a:lnTo>
                  <a:lnTo>
                    <a:pt x="301980" y="349250"/>
                  </a:lnTo>
                  <a:lnTo>
                    <a:pt x="301980" y="311150"/>
                  </a:lnTo>
                  <a:close/>
                </a:path>
                <a:path w="749300" h="704850">
                  <a:moveTo>
                    <a:pt x="355015" y="311150"/>
                  </a:moveTo>
                  <a:lnTo>
                    <a:pt x="332304" y="311150"/>
                  </a:lnTo>
                  <a:lnTo>
                    <a:pt x="332304" y="349250"/>
                  </a:lnTo>
                  <a:lnTo>
                    <a:pt x="355015" y="349250"/>
                  </a:lnTo>
                  <a:lnTo>
                    <a:pt x="355015" y="311150"/>
                  </a:lnTo>
                  <a:close/>
                </a:path>
                <a:path w="749300" h="704850">
                  <a:moveTo>
                    <a:pt x="621737" y="222250"/>
                  </a:moveTo>
                  <a:lnTo>
                    <a:pt x="535721" y="222250"/>
                  </a:lnTo>
                  <a:lnTo>
                    <a:pt x="572222" y="227330"/>
                  </a:lnTo>
                  <a:lnTo>
                    <a:pt x="606772" y="240030"/>
                  </a:lnTo>
                  <a:lnTo>
                    <a:pt x="638659" y="257810"/>
                  </a:lnTo>
                  <a:lnTo>
                    <a:pt x="667173" y="280670"/>
                  </a:lnTo>
                  <a:lnTo>
                    <a:pt x="672335" y="287020"/>
                  </a:lnTo>
                  <a:lnTo>
                    <a:pt x="677120" y="292100"/>
                  </a:lnTo>
                  <a:lnTo>
                    <a:pt x="681644" y="297180"/>
                  </a:lnTo>
                  <a:lnTo>
                    <a:pt x="616494" y="344170"/>
                  </a:lnTo>
                  <a:lnTo>
                    <a:pt x="655041" y="344170"/>
                  </a:lnTo>
                  <a:lnTo>
                    <a:pt x="694816" y="316230"/>
                  </a:lnTo>
                  <a:lnTo>
                    <a:pt x="720622" y="316230"/>
                  </a:lnTo>
                  <a:lnTo>
                    <a:pt x="707423" y="294640"/>
                  </a:lnTo>
                  <a:lnTo>
                    <a:pt x="707255" y="293370"/>
                  </a:lnTo>
                  <a:lnTo>
                    <a:pt x="706816" y="293370"/>
                  </a:lnTo>
                  <a:lnTo>
                    <a:pt x="706481" y="292100"/>
                  </a:lnTo>
                  <a:lnTo>
                    <a:pt x="706219" y="292100"/>
                  </a:lnTo>
                  <a:lnTo>
                    <a:pt x="700898" y="285750"/>
                  </a:lnTo>
                  <a:lnTo>
                    <a:pt x="695321" y="278130"/>
                  </a:lnTo>
                  <a:lnTo>
                    <a:pt x="689450" y="271780"/>
                  </a:lnTo>
                  <a:lnTo>
                    <a:pt x="683246" y="265430"/>
                  </a:lnTo>
                  <a:lnTo>
                    <a:pt x="648959" y="237490"/>
                  </a:lnTo>
                  <a:lnTo>
                    <a:pt x="621737" y="222250"/>
                  </a:lnTo>
                  <a:close/>
                </a:path>
                <a:path w="749300" h="704850">
                  <a:moveTo>
                    <a:pt x="259510" y="241300"/>
                  </a:moveTo>
                  <a:lnTo>
                    <a:pt x="236799" y="241300"/>
                  </a:lnTo>
                  <a:lnTo>
                    <a:pt x="236799" y="306070"/>
                  </a:lnTo>
                  <a:lnTo>
                    <a:pt x="241877" y="311150"/>
                  </a:lnTo>
                  <a:lnTo>
                    <a:pt x="392375" y="311150"/>
                  </a:lnTo>
                  <a:lnTo>
                    <a:pt x="397453" y="306070"/>
                  </a:lnTo>
                  <a:lnTo>
                    <a:pt x="397453" y="288290"/>
                  </a:lnTo>
                  <a:lnTo>
                    <a:pt x="259510" y="288290"/>
                  </a:lnTo>
                  <a:lnTo>
                    <a:pt x="259510" y="241300"/>
                  </a:lnTo>
                  <a:close/>
                </a:path>
                <a:path w="749300" h="704850">
                  <a:moveTo>
                    <a:pt x="397453" y="82550"/>
                  </a:moveTo>
                  <a:lnTo>
                    <a:pt x="374721" y="82550"/>
                  </a:lnTo>
                  <a:lnTo>
                    <a:pt x="374721" y="288290"/>
                  </a:lnTo>
                  <a:lnTo>
                    <a:pt x="397453" y="288290"/>
                  </a:lnTo>
                  <a:lnTo>
                    <a:pt x="397453" y="267970"/>
                  </a:lnTo>
                  <a:lnTo>
                    <a:pt x="423406" y="248920"/>
                  </a:lnTo>
                  <a:lnTo>
                    <a:pt x="445960" y="238760"/>
                  </a:lnTo>
                  <a:lnTo>
                    <a:pt x="397453" y="238760"/>
                  </a:lnTo>
                  <a:lnTo>
                    <a:pt x="397453" y="82550"/>
                  </a:lnTo>
                  <a:close/>
                </a:path>
                <a:path w="749300" h="704850">
                  <a:moveTo>
                    <a:pt x="259510" y="238760"/>
                  </a:moveTo>
                  <a:lnTo>
                    <a:pt x="191994" y="238760"/>
                  </a:lnTo>
                  <a:lnTo>
                    <a:pt x="198083" y="241300"/>
                  </a:lnTo>
                  <a:lnTo>
                    <a:pt x="204478" y="242570"/>
                  </a:lnTo>
                  <a:lnTo>
                    <a:pt x="218077" y="245110"/>
                  </a:lnTo>
                  <a:lnTo>
                    <a:pt x="224726" y="245110"/>
                  </a:lnTo>
                  <a:lnTo>
                    <a:pt x="230956" y="243840"/>
                  </a:lnTo>
                  <a:lnTo>
                    <a:pt x="236799" y="241300"/>
                  </a:lnTo>
                  <a:lnTo>
                    <a:pt x="259510" y="241300"/>
                  </a:lnTo>
                  <a:lnTo>
                    <a:pt x="259510" y="238760"/>
                  </a:lnTo>
                  <a:close/>
                </a:path>
                <a:path w="749300" h="704850">
                  <a:moveTo>
                    <a:pt x="524350" y="199390"/>
                  </a:moveTo>
                  <a:lnTo>
                    <a:pt x="490344" y="201930"/>
                  </a:lnTo>
                  <a:lnTo>
                    <a:pt x="457576" y="209550"/>
                  </a:lnTo>
                  <a:lnTo>
                    <a:pt x="426471" y="222250"/>
                  </a:lnTo>
                  <a:lnTo>
                    <a:pt x="397453" y="238760"/>
                  </a:lnTo>
                  <a:lnTo>
                    <a:pt x="445960" y="238760"/>
                  </a:lnTo>
                  <a:lnTo>
                    <a:pt x="451598" y="236220"/>
                  </a:lnTo>
                  <a:lnTo>
                    <a:pt x="481605" y="227330"/>
                  </a:lnTo>
                  <a:lnTo>
                    <a:pt x="513000" y="222250"/>
                  </a:lnTo>
                  <a:lnTo>
                    <a:pt x="621737" y="222250"/>
                  </a:lnTo>
                  <a:lnTo>
                    <a:pt x="610395" y="215900"/>
                  </a:lnTo>
                  <a:lnTo>
                    <a:pt x="568532" y="203200"/>
                  </a:lnTo>
                  <a:lnTo>
                    <a:pt x="524350" y="199390"/>
                  </a:lnTo>
                  <a:close/>
                </a:path>
                <a:path w="749300" h="704850">
                  <a:moveTo>
                    <a:pt x="259510" y="149860"/>
                  </a:moveTo>
                  <a:lnTo>
                    <a:pt x="225040" y="149860"/>
                  </a:lnTo>
                  <a:lnTo>
                    <a:pt x="231354" y="151130"/>
                  </a:lnTo>
                  <a:lnTo>
                    <a:pt x="236799" y="154940"/>
                  </a:lnTo>
                  <a:lnTo>
                    <a:pt x="236799" y="215900"/>
                  </a:lnTo>
                  <a:lnTo>
                    <a:pt x="231333" y="219710"/>
                  </a:lnTo>
                  <a:lnTo>
                    <a:pt x="225040" y="222250"/>
                  </a:lnTo>
                  <a:lnTo>
                    <a:pt x="259510" y="222250"/>
                  </a:lnTo>
                  <a:lnTo>
                    <a:pt x="259510" y="149860"/>
                  </a:lnTo>
                  <a:close/>
                </a:path>
                <a:path w="749300" h="704850">
                  <a:moveTo>
                    <a:pt x="392375" y="59690"/>
                  </a:moveTo>
                  <a:lnTo>
                    <a:pt x="241877" y="59690"/>
                  </a:lnTo>
                  <a:lnTo>
                    <a:pt x="236799" y="66040"/>
                  </a:lnTo>
                  <a:lnTo>
                    <a:pt x="236799" y="129540"/>
                  </a:lnTo>
                  <a:lnTo>
                    <a:pt x="259510" y="129540"/>
                  </a:lnTo>
                  <a:lnTo>
                    <a:pt x="259510" y="82550"/>
                  </a:lnTo>
                  <a:lnTo>
                    <a:pt x="397453" y="82550"/>
                  </a:lnTo>
                  <a:lnTo>
                    <a:pt x="397453" y="66040"/>
                  </a:lnTo>
                  <a:lnTo>
                    <a:pt x="392375" y="59690"/>
                  </a:lnTo>
                  <a:close/>
                </a:path>
                <a:path w="749300" h="704850">
                  <a:moveTo>
                    <a:pt x="357633" y="0"/>
                  </a:moveTo>
                  <a:lnTo>
                    <a:pt x="276630" y="0"/>
                  </a:lnTo>
                  <a:lnTo>
                    <a:pt x="273457" y="1270"/>
                  </a:lnTo>
                  <a:lnTo>
                    <a:pt x="269122" y="6350"/>
                  </a:lnTo>
                  <a:lnTo>
                    <a:pt x="268222" y="10160"/>
                  </a:lnTo>
                  <a:lnTo>
                    <a:pt x="277059" y="59690"/>
                  </a:lnTo>
                  <a:lnTo>
                    <a:pt x="300158" y="59690"/>
                  </a:lnTo>
                  <a:lnTo>
                    <a:pt x="293530" y="22860"/>
                  </a:lnTo>
                  <a:lnTo>
                    <a:pt x="363777" y="22860"/>
                  </a:lnTo>
                  <a:lnTo>
                    <a:pt x="366041" y="10160"/>
                  </a:lnTo>
                  <a:lnTo>
                    <a:pt x="365140" y="6350"/>
                  </a:lnTo>
                  <a:lnTo>
                    <a:pt x="360816" y="1270"/>
                  </a:lnTo>
                  <a:lnTo>
                    <a:pt x="357633" y="0"/>
                  </a:lnTo>
                  <a:close/>
                </a:path>
                <a:path w="749300" h="704850">
                  <a:moveTo>
                    <a:pt x="363777" y="22860"/>
                  </a:moveTo>
                  <a:lnTo>
                    <a:pt x="340733" y="22860"/>
                  </a:lnTo>
                  <a:lnTo>
                    <a:pt x="334115" y="59690"/>
                  </a:lnTo>
                  <a:lnTo>
                    <a:pt x="357214" y="59690"/>
                  </a:lnTo>
                  <a:lnTo>
                    <a:pt x="363777" y="2286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530042" y="3164971"/>
            <a:ext cx="3665854" cy="937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Собственная</a:t>
            </a:r>
            <a:r>
              <a:rPr sz="20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уникальная лаборатория</a:t>
            </a:r>
            <a:r>
              <a:rPr sz="2000" b="1" spc="-4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для</a:t>
            </a:r>
            <a:r>
              <a:rPr sz="2000" b="1" spc="-3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проверки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качества</a:t>
            </a:r>
            <a:r>
              <a:rPr sz="2000" b="1" spc="-10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соответствия</a:t>
            </a:r>
            <a:endParaRPr sz="2000">
              <a:latin typeface="Open Sans"/>
              <a:cs typeface="Open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9047" y="8506442"/>
            <a:ext cx="8139430" cy="1322070"/>
          </a:xfrm>
          <a:custGeom>
            <a:avLst/>
            <a:gdLst/>
            <a:ahLst/>
            <a:cxnLst/>
            <a:rect l="l" t="t" r="r" b="b"/>
            <a:pathLst>
              <a:path w="8139430" h="1322070">
                <a:moveTo>
                  <a:pt x="7922198" y="0"/>
                </a:moveTo>
                <a:lnTo>
                  <a:pt x="217030" y="0"/>
                </a:lnTo>
                <a:lnTo>
                  <a:pt x="167267" y="5732"/>
                </a:lnTo>
                <a:lnTo>
                  <a:pt x="121586" y="22059"/>
                </a:lnTo>
                <a:lnTo>
                  <a:pt x="81289" y="47679"/>
                </a:lnTo>
                <a:lnTo>
                  <a:pt x="47679" y="81289"/>
                </a:lnTo>
                <a:lnTo>
                  <a:pt x="22059" y="121586"/>
                </a:lnTo>
                <a:lnTo>
                  <a:pt x="5732" y="167267"/>
                </a:lnTo>
                <a:lnTo>
                  <a:pt x="0" y="217030"/>
                </a:lnTo>
                <a:lnTo>
                  <a:pt x="0" y="1104657"/>
                </a:lnTo>
                <a:lnTo>
                  <a:pt x="5732" y="1154423"/>
                </a:lnTo>
                <a:lnTo>
                  <a:pt x="22059" y="1200107"/>
                </a:lnTo>
                <a:lnTo>
                  <a:pt x="47679" y="1240406"/>
                </a:lnTo>
                <a:lnTo>
                  <a:pt x="81289" y="1274017"/>
                </a:lnTo>
                <a:lnTo>
                  <a:pt x="121586" y="1299638"/>
                </a:lnTo>
                <a:lnTo>
                  <a:pt x="167267" y="1315965"/>
                </a:lnTo>
                <a:lnTo>
                  <a:pt x="217030" y="1321697"/>
                </a:lnTo>
                <a:lnTo>
                  <a:pt x="7922198" y="1321697"/>
                </a:lnTo>
                <a:lnTo>
                  <a:pt x="7971964" y="1315965"/>
                </a:lnTo>
                <a:lnTo>
                  <a:pt x="8017648" y="1299638"/>
                </a:lnTo>
                <a:lnTo>
                  <a:pt x="8057947" y="1274017"/>
                </a:lnTo>
                <a:lnTo>
                  <a:pt x="8091558" y="1240406"/>
                </a:lnTo>
                <a:lnTo>
                  <a:pt x="8117179" y="1200107"/>
                </a:lnTo>
                <a:lnTo>
                  <a:pt x="8133507" y="1154423"/>
                </a:lnTo>
                <a:lnTo>
                  <a:pt x="8139239" y="1104657"/>
                </a:lnTo>
                <a:lnTo>
                  <a:pt x="8139239" y="217030"/>
                </a:lnTo>
                <a:lnTo>
                  <a:pt x="8133507" y="167267"/>
                </a:lnTo>
                <a:lnTo>
                  <a:pt x="8117179" y="121586"/>
                </a:lnTo>
                <a:lnTo>
                  <a:pt x="8091558" y="81289"/>
                </a:lnTo>
                <a:lnTo>
                  <a:pt x="8057947" y="47679"/>
                </a:lnTo>
                <a:lnTo>
                  <a:pt x="8017648" y="22059"/>
                </a:lnTo>
                <a:lnTo>
                  <a:pt x="7971964" y="5732"/>
                </a:lnTo>
                <a:lnTo>
                  <a:pt x="7922198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79419" y="8770365"/>
            <a:ext cx="688594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Соответствует</a:t>
            </a:r>
            <a:r>
              <a:rPr sz="1700" b="1" spc="-3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международной</a:t>
            </a:r>
            <a:r>
              <a:rPr sz="1700" b="1" spc="-3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системе</a:t>
            </a:r>
            <a:r>
              <a:rPr sz="1700" b="1" spc="-2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ХАССП</a:t>
            </a:r>
            <a:r>
              <a:rPr sz="17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17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spc="-10" dirty="0">
                <a:solidFill>
                  <a:srgbClr val="292D90"/>
                </a:solidFill>
                <a:latin typeface="Open Sans"/>
                <a:cs typeface="Open Sans"/>
              </a:rPr>
              <a:t>защищена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от</a:t>
            </a:r>
            <a:r>
              <a:rPr sz="1700" b="1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микробиологических,</a:t>
            </a:r>
            <a:r>
              <a:rPr sz="17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биологических,</a:t>
            </a:r>
            <a:r>
              <a:rPr sz="1700" b="1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spc="-10" dirty="0">
                <a:solidFill>
                  <a:srgbClr val="292D90"/>
                </a:solidFill>
                <a:latin typeface="Open Sans"/>
                <a:cs typeface="Open Sans"/>
              </a:rPr>
              <a:t>физических,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химических</a:t>
            </a:r>
            <a:r>
              <a:rPr sz="1700" b="1" spc="-2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17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прочих</a:t>
            </a:r>
            <a:r>
              <a:rPr sz="1700" b="1" spc="-2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dirty="0">
                <a:solidFill>
                  <a:srgbClr val="292D90"/>
                </a:solidFill>
                <a:latin typeface="Open Sans"/>
                <a:cs typeface="Open Sans"/>
              </a:rPr>
              <a:t>рисков</a:t>
            </a:r>
            <a:r>
              <a:rPr sz="1700" b="1" spc="-2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700" b="1" spc="-10" dirty="0">
                <a:solidFill>
                  <a:srgbClr val="292D90"/>
                </a:solidFill>
                <a:latin typeface="Open Sans"/>
                <a:cs typeface="Open Sans"/>
              </a:rPr>
              <a:t>загрязнения</a:t>
            </a:r>
            <a:endParaRPr sz="1700">
              <a:latin typeface="Open Sans"/>
              <a:cs typeface="Open San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80742" y="1581085"/>
            <a:ext cx="2106930" cy="7900034"/>
            <a:chOff x="980742" y="1581085"/>
            <a:chExt cx="2106930" cy="7900034"/>
          </a:xfrm>
        </p:grpSpPr>
        <p:sp>
          <p:nvSpPr>
            <p:cNvPr id="18" name="object 18"/>
            <p:cNvSpPr/>
            <p:nvPr/>
          </p:nvSpPr>
          <p:spPr>
            <a:xfrm>
              <a:off x="980742" y="8878927"/>
              <a:ext cx="684530" cy="601980"/>
            </a:xfrm>
            <a:custGeom>
              <a:avLst/>
              <a:gdLst/>
              <a:ahLst/>
              <a:cxnLst/>
              <a:rect l="l" t="t" r="r" b="b"/>
              <a:pathLst>
                <a:path w="684530" h="601979">
                  <a:moveTo>
                    <a:pt x="564736" y="0"/>
                  </a:moveTo>
                  <a:lnTo>
                    <a:pt x="116415" y="0"/>
                  </a:lnTo>
                  <a:lnTo>
                    <a:pt x="112855" y="2293"/>
                  </a:lnTo>
                  <a:lnTo>
                    <a:pt x="111117" y="5832"/>
                  </a:lnTo>
                  <a:lnTo>
                    <a:pt x="2648" y="123315"/>
                  </a:lnTo>
                  <a:lnTo>
                    <a:pt x="2240" y="123807"/>
                  </a:lnTo>
                  <a:lnTo>
                    <a:pt x="2010" y="124247"/>
                  </a:lnTo>
                  <a:lnTo>
                    <a:pt x="1455" y="125095"/>
                  </a:lnTo>
                  <a:lnTo>
                    <a:pt x="1130" y="125514"/>
                  </a:lnTo>
                  <a:lnTo>
                    <a:pt x="923" y="125975"/>
                  </a:lnTo>
                  <a:lnTo>
                    <a:pt x="806" y="126142"/>
                  </a:lnTo>
                  <a:lnTo>
                    <a:pt x="659" y="126519"/>
                  </a:lnTo>
                  <a:lnTo>
                    <a:pt x="617" y="126896"/>
                  </a:lnTo>
                  <a:lnTo>
                    <a:pt x="345" y="127786"/>
                  </a:lnTo>
                  <a:lnTo>
                    <a:pt x="157" y="128289"/>
                  </a:lnTo>
                  <a:lnTo>
                    <a:pt x="65" y="128896"/>
                  </a:lnTo>
                  <a:lnTo>
                    <a:pt x="0" y="131283"/>
                  </a:lnTo>
                  <a:lnTo>
                    <a:pt x="157" y="132320"/>
                  </a:lnTo>
                  <a:lnTo>
                    <a:pt x="345" y="132844"/>
                  </a:lnTo>
                  <a:lnTo>
                    <a:pt x="604" y="133692"/>
                  </a:lnTo>
                  <a:lnTo>
                    <a:pt x="659" y="134121"/>
                  </a:lnTo>
                  <a:lnTo>
                    <a:pt x="837" y="134540"/>
                  </a:lnTo>
                  <a:lnTo>
                    <a:pt x="1130" y="135105"/>
                  </a:lnTo>
                  <a:lnTo>
                    <a:pt x="1455" y="135514"/>
                  </a:lnTo>
                  <a:lnTo>
                    <a:pt x="2010" y="136372"/>
                  </a:lnTo>
                  <a:lnTo>
                    <a:pt x="2240" y="136802"/>
                  </a:lnTo>
                  <a:lnTo>
                    <a:pt x="2617" y="137220"/>
                  </a:lnTo>
                  <a:lnTo>
                    <a:pt x="206611" y="358229"/>
                  </a:lnTo>
                  <a:lnTo>
                    <a:pt x="192400" y="374495"/>
                  </a:lnTo>
                  <a:lnTo>
                    <a:pt x="181836" y="388134"/>
                  </a:lnTo>
                  <a:lnTo>
                    <a:pt x="174756" y="400855"/>
                  </a:lnTo>
                  <a:lnTo>
                    <a:pt x="172172" y="413024"/>
                  </a:lnTo>
                  <a:lnTo>
                    <a:pt x="172172" y="575406"/>
                  </a:lnTo>
                  <a:lnTo>
                    <a:pt x="174248" y="585659"/>
                  </a:lnTo>
                  <a:lnTo>
                    <a:pt x="179908" y="594044"/>
                  </a:lnTo>
                  <a:lnTo>
                    <a:pt x="188296" y="599705"/>
                  </a:lnTo>
                  <a:lnTo>
                    <a:pt x="198559" y="601782"/>
                  </a:lnTo>
                  <a:lnTo>
                    <a:pt x="411348" y="601782"/>
                  </a:lnTo>
                  <a:lnTo>
                    <a:pt x="447220" y="581050"/>
                  </a:lnTo>
                  <a:lnTo>
                    <a:pt x="195439" y="581050"/>
                  </a:lnTo>
                  <a:lnTo>
                    <a:pt x="192915" y="578495"/>
                  </a:lnTo>
                  <a:lnTo>
                    <a:pt x="192915" y="413024"/>
                  </a:lnTo>
                  <a:lnTo>
                    <a:pt x="195448" y="405476"/>
                  </a:lnTo>
                  <a:lnTo>
                    <a:pt x="202005" y="395684"/>
                  </a:lnTo>
                  <a:lnTo>
                    <a:pt x="211022" y="384643"/>
                  </a:lnTo>
                  <a:lnTo>
                    <a:pt x="236910" y="355003"/>
                  </a:lnTo>
                  <a:lnTo>
                    <a:pt x="246584" y="342502"/>
                  </a:lnTo>
                  <a:lnTo>
                    <a:pt x="220338" y="342502"/>
                  </a:lnTo>
                  <a:lnTo>
                    <a:pt x="33998" y="140676"/>
                  </a:lnTo>
                  <a:lnTo>
                    <a:pt x="678574" y="140676"/>
                  </a:lnTo>
                  <a:lnTo>
                    <a:pt x="681696" y="137294"/>
                  </a:lnTo>
                  <a:lnTo>
                    <a:pt x="681926" y="137001"/>
                  </a:lnTo>
                  <a:lnTo>
                    <a:pt x="682178" y="136571"/>
                  </a:lnTo>
                  <a:lnTo>
                    <a:pt x="683110" y="135336"/>
                  </a:lnTo>
                  <a:lnTo>
                    <a:pt x="683455" y="134582"/>
                  </a:lnTo>
                  <a:lnTo>
                    <a:pt x="683693" y="134121"/>
                  </a:lnTo>
                  <a:lnTo>
                    <a:pt x="683738" y="133692"/>
                  </a:lnTo>
                  <a:lnTo>
                    <a:pt x="684021" y="132781"/>
                  </a:lnTo>
                  <a:lnTo>
                    <a:pt x="684199" y="132278"/>
                  </a:lnTo>
                  <a:lnTo>
                    <a:pt x="684332" y="131283"/>
                  </a:lnTo>
                  <a:lnTo>
                    <a:pt x="684226" y="128289"/>
                  </a:lnTo>
                  <a:lnTo>
                    <a:pt x="684125" y="127493"/>
                  </a:lnTo>
                  <a:lnTo>
                    <a:pt x="683539" y="126142"/>
                  </a:lnTo>
                  <a:lnTo>
                    <a:pt x="683424" y="125975"/>
                  </a:lnTo>
                  <a:lnTo>
                    <a:pt x="683340" y="125776"/>
                  </a:lnTo>
                  <a:lnTo>
                    <a:pt x="683204" y="125619"/>
                  </a:lnTo>
                  <a:lnTo>
                    <a:pt x="682293" y="124027"/>
                  </a:lnTo>
                  <a:lnTo>
                    <a:pt x="681764" y="123441"/>
                  </a:lnTo>
                  <a:lnTo>
                    <a:pt x="678574" y="119933"/>
                  </a:lnTo>
                  <a:lnTo>
                    <a:pt x="33998" y="119933"/>
                  </a:lnTo>
                  <a:lnTo>
                    <a:pt x="120708" y="26020"/>
                  </a:lnTo>
                  <a:lnTo>
                    <a:pt x="149601" y="26020"/>
                  </a:lnTo>
                  <a:lnTo>
                    <a:pt x="144728" y="20742"/>
                  </a:lnTo>
                  <a:lnTo>
                    <a:pt x="587001" y="20742"/>
                  </a:lnTo>
                  <a:lnTo>
                    <a:pt x="570935" y="3340"/>
                  </a:lnTo>
                  <a:lnTo>
                    <a:pt x="570705" y="3204"/>
                  </a:lnTo>
                  <a:lnTo>
                    <a:pt x="569731" y="2230"/>
                  </a:lnTo>
                  <a:lnTo>
                    <a:pt x="568705" y="1560"/>
                  </a:lnTo>
                  <a:lnTo>
                    <a:pt x="567343" y="931"/>
                  </a:lnTo>
                  <a:lnTo>
                    <a:pt x="566077" y="387"/>
                  </a:lnTo>
                  <a:lnTo>
                    <a:pt x="564736" y="0"/>
                  </a:lnTo>
                  <a:close/>
                </a:path>
                <a:path w="684530" h="601979">
                  <a:moveTo>
                    <a:pt x="324145" y="218286"/>
                  </a:moveTo>
                  <a:lnTo>
                    <a:pt x="279185" y="218286"/>
                  </a:lnTo>
                  <a:lnTo>
                    <a:pt x="288033" y="218653"/>
                  </a:lnTo>
                  <a:lnTo>
                    <a:pt x="301151" y="223668"/>
                  </a:lnTo>
                  <a:lnTo>
                    <a:pt x="312320" y="236622"/>
                  </a:lnTo>
                  <a:lnTo>
                    <a:pt x="320630" y="256002"/>
                  </a:lnTo>
                  <a:lnTo>
                    <a:pt x="325173" y="280295"/>
                  </a:lnTo>
                  <a:lnTo>
                    <a:pt x="325776" y="302037"/>
                  </a:lnTo>
                  <a:lnTo>
                    <a:pt x="324225" y="320933"/>
                  </a:lnTo>
                  <a:lnTo>
                    <a:pt x="321654" y="335929"/>
                  </a:lnTo>
                  <a:lnTo>
                    <a:pt x="319194" y="345968"/>
                  </a:lnTo>
                  <a:lnTo>
                    <a:pt x="318304" y="349088"/>
                  </a:lnTo>
                  <a:lnTo>
                    <a:pt x="318953" y="352450"/>
                  </a:lnTo>
                  <a:lnTo>
                    <a:pt x="322869" y="357622"/>
                  </a:lnTo>
                  <a:lnTo>
                    <a:pt x="325927" y="359151"/>
                  </a:lnTo>
                  <a:lnTo>
                    <a:pt x="443085" y="359151"/>
                  </a:lnTo>
                  <a:lnTo>
                    <a:pt x="449930" y="360900"/>
                  </a:lnTo>
                  <a:lnTo>
                    <a:pt x="456127" y="365741"/>
                  </a:lnTo>
                  <a:lnTo>
                    <a:pt x="460620" y="373061"/>
                  </a:lnTo>
                  <a:lnTo>
                    <a:pt x="462352" y="382250"/>
                  </a:lnTo>
                  <a:lnTo>
                    <a:pt x="462352" y="395904"/>
                  </a:lnTo>
                  <a:lnTo>
                    <a:pt x="456415" y="401862"/>
                  </a:lnTo>
                  <a:lnTo>
                    <a:pt x="450017" y="406689"/>
                  </a:lnTo>
                  <a:lnTo>
                    <a:pt x="447965" y="411275"/>
                  </a:lnTo>
                  <a:lnTo>
                    <a:pt x="448813" y="420709"/>
                  </a:lnTo>
                  <a:lnTo>
                    <a:pt x="451609" y="424803"/>
                  </a:lnTo>
                  <a:lnTo>
                    <a:pt x="455870" y="426960"/>
                  </a:lnTo>
                  <a:lnTo>
                    <a:pt x="460362" y="429233"/>
                  </a:lnTo>
                  <a:lnTo>
                    <a:pt x="465148" y="435201"/>
                  </a:lnTo>
                  <a:lnTo>
                    <a:pt x="465148" y="453661"/>
                  </a:lnTo>
                  <a:lnTo>
                    <a:pt x="461211" y="461462"/>
                  </a:lnTo>
                  <a:lnTo>
                    <a:pt x="454331" y="466540"/>
                  </a:lnTo>
                  <a:lnTo>
                    <a:pt x="451965" y="468320"/>
                  </a:lnTo>
                  <a:lnTo>
                    <a:pt x="450447" y="471011"/>
                  </a:lnTo>
                  <a:lnTo>
                    <a:pt x="449923" y="476896"/>
                  </a:lnTo>
                  <a:lnTo>
                    <a:pt x="450928" y="479828"/>
                  </a:lnTo>
                  <a:lnTo>
                    <a:pt x="457640" y="486969"/>
                  </a:lnTo>
                  <a:lnTo>
                    <a:pt x="460216" y="493450"/>
                  </a:lnTo>
                  <a:lnTo>
                    <a:pt x="460216" y="500215"/>
                  </a:lnTo>
                  <a:lnTo>
                    <a:pt x="458635" y="509169"/>
                  </a:lnTo>
                  <a:lnTo>
                    <a:pt x="454238" y="516914"/>
                  </a:lnTo>
                  <a:lnTo>
                    <a:pt x="447542" y="522813"/>
                  </a:lnTo>
                  <a:lnTo>
                    <a:pt x="439065" y="526224"/>
                  </a:lnTo>
                  <a:lnTo>
                    <a:pt x="435861" y="526915"/>
                  </a:lnTo>
                  <a:lnTo>
                    <a:pt x="433170" y="529083"/>
                  </a:lnTo>
                  <a:lnTo>
                    <a:pt x="430437" y="535041"/>
                  </a:lnTo>
                  <a:lnTo>
                    <a:pt x="430562" y="538486"/>
                  </a:lnTo>
                  <a:lnTo>
                    <a:pt x="434342" y="545386"/>
                  </a:lnTo>
                  <a:lnTo>
                    <a:pt x="435505" y="549868"/>
                  </a:lnTo>
                  <a:lnTo>
                    <a:pt x="435505" y="554349"/>
                  </a:lnTo>
                  <a:lnTo>
                    <a:pt x="433670" y="564148"/>
                  </a:lnTo>
                  <a:lnTo>
                    <a:pt x="428603" y="572317"/>
                  </a:lnTo>
                  <a:lnTo>
                    <a:pt x="420958" y="578138"/>
                  </a:lnTo>
                  <a:lnTo>
                    <a:pt x="411244" y="580924"/>
                  </a:lnTo>
                  <a:lnTo>
                    <a:pt x="410238" y="581018"/>
                  </a:lnTo>
                  <a:lnTo>
                    <a:pt x="410092" y="581050"/>
                  </a:lnTo>
                  <a:lnTo>
                    <a:pt x="447220" y="581050"/>
                  </a:lnTo>
                  <a:lnTo>
                    <a:pt x="452984" y="571759"/>
                  </a:lnTo>
                  <a:lnTo>
                    <a:pt x="456247" y="554349"/>
                  </a:lnTo>
                  <a:lnTo>
                    <a:pt x="456182" y="549868"/>
                  </a:lnTo>
                  <a:lnTo>
                    <a:pt x="455724" y="546402"/>
                  </a:lnTo>
                  <a:lnTo>
                    <a:pt x="454740" y="542527"/>
                  </a:lnTo>
                  <a:lnTo>
                    <a:pt x="465464" y="535127"/>
                  </a:lnTo>
                  <a:lnTo>
                    <a:pt x="473744" y="525196"/>
                  </a:lnTo>
                  <a:lnTo>
                    <a:pt x="479079" y="513352"/>
                  </a:lnTo>
                  <a:lnTo>
                    <a:pt x="480969" y="500215"/>
                  </a:lnTo>
                  <a:lnTo>
                    <a:pt x="480969" y="491660"/>
                  </a:lnTo>
                  <a:lnTo>
                    <a:pt x="478655" y="483357"/>
                  </a:lnTo>
                  <a:lnTo>
                    <a:pt x="474331" y="476111"/>
                  </a:lnTo>
                  <a:lnTo>
                    <a:pt x="479239" y="469278"/>
                  </a:lnTo>
                  <a:lnTo>
                    <a:pt x="482872" y="461709"/>
                  </a:lnTo>
                  <a:lnTo>
                    <a:pt x="485127" y="453601"/>
                  </a:lnTo>
                  <a:lnTo>
                    <a:pt x="485901" y="445148"/>
                  </a:lnTo>
                  <a:lnTo>
                    <a:pt x="485025" y="435989"/>
                  </a:lnTo>
                  <a:lnTo>
                    <a:pt x="482489" y="427552"/>
                  </a:lnTo>
                  <a:lnTo>
                    <a:pt x="478431" y="420081"/>
                  </a:lnTo>
                  <a:lnTo>
                    <a:pt x="472990" y="413819"/>
                  </a:lnTo>
                  <a:lnTo>
                    <a:pt x="476648" y="408430"/>
                  </a:lnTo>
                  <a:lnTo>
                    <a:pt x="479887" y="401451"/>
                  </a:lnTo>
                  <a:lnTo>
                    <a:pt x="482201" y="392763"/>
                  </a:lnTo>
                  <a:lnTo>
                    <a:pt x="483084" y="382250"/>
                  </a:lnTo>
                  <a:lnTo>
                    <a:pt x="483084" y="373852"/>
                  </a:lnTo>
                  <a:lnTo>
                    <a:pt x="480718" y="365988"/>
                  </a:lnTo>
                  <a:lnTo>
                    <a:pt x="476802" y="359235"/>
                  </a:lnTo>
                  <a:lnTo>
                    <a:pt x="490606" y="344282"/>
                  </a:lnTo>
                  <a:lnTo>
                    <a:pt x="462383" y="344282"/>
                  </a:lnTo>
                  <a:lnTo>
                    <a:pt x="456603" y="340659"/>
                  </a:lnTo>
                  <a:lnTo>
                    <a:pt x="450059" y="338408"/>
                  </a:lnTo>
                  <a:lnTo>
                    <a:pt x="342314" y="338408"/>
                  </a:lnTo>
                  <a:lnTo>
                    <a:pt x="344384" y="326447"/>
                  </a:lnTo>
                  <a:lnTo>
                    <a:pt x="345968" y="312177"/>
                  </a:lnTo>
                  <a:lnTo>
                    <a:pt x="346602" y="296029"/>
                  </a:lnTo>
                  <a:lnTo>
                    <a:pt x="345821" y="278431"/>
                  </a:lnTo>
                  <a:lnTo>
                    <a:pt x="339349" y="246201"/>
                  </a:lnTo>
                  <a:lnTo>
                    <a:pt x="326963" y="221007"/>
                  </a:lnTo>
                  <a:lnTo>
                    <a:pt x="324145" y="218286"/>
                  </a:lnTo>
                  <a:close/>
                </a:path>
                <a:path w="684530" h="601979">
                  <a:moveTo>
                    <a:pt x="678574" y="140676"/>
                  </a:moveTo>
                  <a:lnTo>
                    <a:pt x="650346" y="140676"/>
                  </a:lnTo>
                  <a:lnTo>
                    <a:pt x="462383" y="344282"/>
                  </a:lnTo>
                  <a:lnTo>
                    <a:pt x="490606" y="344282"/>
                  </a:lnTo>
                  <a:lnTo>
                    <a:pt x="678574" y="140676"/>
                  </a:lnTo>
                  <a:close/>
                </a:path>
                <a:path w="684530" h="601979">
                  <a:moveTo>
                    <a:pt x="245175" y="140676"/>
                  </a:moveTo>
                  <a:lnTo>
                    <a:pt x="223459" y="140676"/>
                  </a:lnTo>
                  <a:lnTo>
                    <a:pt x="246338" y="214768"/>
                  </a:lnTo>
                  <a:lnTo>
                    <a:pt x="249932" y="232247"/>
                  </a:lnTo>
                  <a:lnTo>
                    <a:pt x="253097" y="252149"/>
                  </a:lnTo>
                  <a:lnTo>
                    <a:pt x="254816" y="270881"/>
                  </a:lnTo>
                  <a:lnTo>
                    <a:pt x="254076" y="284734"/>
                  </a:lnTo>
                  <a:lnTo>
                    <a:pt x="248984" y="299823"/>
                  </a:lnTo>
                  <a:lnTo>
                    <a:pt x="241149" y="314517"/>
                  </a:lnTo>
                  <a:lnTo>
                    <a:pt x="231344" y="328763"/>
                  </a:lnTo>
                  <a:lnTo>
                    <a:pt x="220338" y="342502"/>
                  </a:lnTo>
                  <a:lnTo>
                    <a:pt x="246584" y="342502"/>
                  </a:lnTo>
                  <a:lnTo>
                    <a:pt x="252583" y="334748"/>
                  </a:lnTo>
                  <a:lnTo>
                    <a:pt x="265775" y="312790"/>
                  </a:lnTo>
                  <a:lnTo>
                    <a:pt x="274305" y="289331"/>
                  </a:lnTo>
                  <a:lnTo>
                    <a:pt x="275602" y="273395"/>
                  </a:lnTo>
                  <a:lnTo>
                    <a:pt x="274279" y="254282"/>
                  </a:lnTo>
                  <a:lnTo>
                    <a:pt x="271543" y="235268"/>
                  </a:lnTo>
                  <a:lnTo>
                    <a:pt x="268599" y="219626"/>
                  </a:lnTo>
                  <a:lnTo>
                    <a:pt x="272850" y="218893"/>
                  </a:lnTo>
                  <a:lnTo>
                    <a:pt x="279185" y="218286"/>
                  </a:lnTo>
                  <a:lnTo>
                    <a:pt x="324145" y="218286"/>
                  </a:lnTo>
                  <a:lnTo>
                    <a:pt x="309764" y="204402"/>
                  </a:lnTo>
                  <a:lnTo>
                    <a:pt x="294069" y="199554"/>
                  </a:lnTo>
                  <a:lnTo>
                    <a:pt x="263363" y="199554"/>
                  </a:lnTo>
                  <a:lnTo>
                    <a:pt x="245175" y="140676"/>
                  </a:lnTo>
                  <a:close/>
                </a:path>
                <a:path w="684530" h="601979">
                  <a:moveTo>
                    <a:pt x="460237" y="140676"/>
                  </a:moveTo>
                  <a:lnTo>
                    <a:pt x="438541" y="140676"/>
                  </a:lnTo>
                  <a:lnTo>
                    <a:pt x="377820" y="338408"/>
                  </a:lnTo>
                  <a:lnTo>
                    <a:pt x="399516" y="338408"/>
                  </a:lnTo>
                  <a:lnTo>
                    <a:pt x="460237" y="140676"/>
                  </a:lnTo>
                  <a:close/>
                </a:path>
                <a:path w="684530" h="601979">
                  <a:moveTo>
                    <a:pt x="280944" y="197821"/>
                  </a:moveTo>
                  <a:lnTo>
                    <a:pt x="274112" y="198115"/>
                  </a:lnTo>
                  <a:lnTo>
                    <a:pt x="268276" y="198726"/>
                  </a:lnTo>
                  <a:lnTo>
                    <a:pt x="263363" y="199554"/>
                  </a:lnTo>
                  <a:lnTo>
                    <a:pt x="294069" y="199554"/>
                  </a:lnTo>
                  <a:lnTo>
                    <a:pt x="288849" y="197941"/>
                  </a:lnTo>
                  <a:lnTo>
                    <a:pt x="280944" y="197821"/>
                  </a:lnTo>
                  <a:close/>
                </a:path>
                <a:path w="684530" h="601979">
                  <a:moveTo>
                    <a:pt x="149601" y="26020"/>
                  </a:moveTo>
                  <a:lnTo>
                    <a:pt x="120708" y="26020"/>
                  </a:lnTo>
                  <a:lnTo>
                    <a:pt x="207417" y="119933"/>
                  </a:lnTo>
                  <a:lnTo>
                    <a:pt x="254798" y="119933"/>
                  </a:lnTo>
                  <a:lnTo>
                    <a:pt x="259670" y="114656"/>
                  </a:lnTo>
                  <a:lnTo>
                    <a:pt x="231448" y="114656"/>
                  </a:lnTo>
                  <a:lnTo>
                    <a:pt x="149601" y="26020"/>
                  </a:lnTo>
                  <a:close/>
                </a:path>
                <a:path w="684530" h="601979">
                  <a:moveTo>
                    <a:pt x="370072" y="25653"/>
                  </a:moveTo>
                  <a:lnTo>
                    <a:pt x="341842" y="25653"/>
                  </a:lnTo>
                  <a:lnTo>
                    <a:pt x="428887" y="119933"/>
                  </a:lnTo>
                  <a:lnTo>
                    <a:pt x="476257" y="119933"/>
                  </a:lnTo>
                  <a:lnTo>
                    <a:pt x="480792" y="115022"/>
                  </a:lnTo>
                  <a:lnTo>
                    <a:pt x="452572" y="115022"/>
                  </a:lnTo>
                  <a:lnTo>
                    <a:pt x="370072" y="25653"/>
                  </a:lnTo>
                  <a:close/>
                </a:path>
                <a:path w="684530" h="601979">
                  <a:moveTo>
                    <a:pt x="591535" y="25653"/>
                  </a:moveTo>
                  <a:lnTo>
                    <a:pt x="563312" y="25653"/>
                  </a:lnTo>
                  <a:lnTo>
                    <a:pt x="650346" y="119933"/>
                  </a:lnTo>
                  <a:lnTo>
                    <a:pt x="678574" y="119933"/>
                  </a:lnTo>
                  <a:lnTo>
                    <a:pt x="591535" y="25653"/>
                  </a:lnTo>
                  <a:close/>
                </a:path>
                <a:path w="684530" h="601979">
                  <a:moveTo>
                    <a:pt x="587001" y="20742"/>
                  </a:moveTo>
                  <a:lnTo>
                    <a:pt x="539627" y="20742"/>
                  </a:lnTo>
                  <a:lnTo>
                    <a:pt x="452572" y="115022"/>
                  </a:lnTo>
                  <a:lnTo>
                    <a:pt x="480792" y="115022"/>
                  </a:lnTo>
                  <a:lnTo>
                    <a:pt x="563312" y="25653"/>
                  </a:lnTo>
                  <a:lnTo>
                    <a:pt x="591535" y="25653"/>
                  </a:lnTo>
                  <a:lnTo>
                    <a:pt x="587001" y="20742"/>
                  </a:lnTo>
                  <a:close/>
                </a:path>
                <a:path w="684530" h="601979">
                  <a:moveTo>
                    <a:pt x="365538" y="20742"/>
                  </a:moveTo>
                  <a:lnTo>
                    <a:pt x="318157" y="20742"/>
                  </a:lnTo>
                  <a:lnTo>
                    <a:pt x="231448" y="114656"/>
                  </a:lnTo>
                  <a:lnTo>
                    <a:pt x="259670" y="114656"/>
                  </a:lnTo>
                  <a:lnTo>
                    <a:pt x="341842" y="25653"/>
                  </a:lnTo>
                  <a:lnTo>
                    <a:pt x="370072" y="25653"/>
                  </a:lnTo>
                  <a:lnTo>
                    <a:pt x="365538" y="20742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1502" y="9273287"/>
              <a:ext cx="82992" cy="20741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25116" y="1863480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25116" y="1863480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657875" y="328942"/>
                  </a:moveTo>
                  <a:lnTo>
                    <a:pt x="654308" y="377549"/>
                  </a:lnTo>
                  <a:lnTo>
                    <a:pt x="643948" y="423941"/>
                  </a:lnTo>
                  <a:lnTo>
                    <a:pt x="627304" y="467612"/>
                  </a:lnTo>
                  <a:lnTo>
                    <a:pt x="604883" y="508050"/>
                  </a:lnTo>
                  <a:lnTo>
                    <a:pt x="577194" y="544749"/>
                  </a:lnTo>
                  <a:lnTo>
                    <a:pt x="544747" y="577197"/>
                  </a:lnTo>
                  <a:lnTo>
                    <a:pt x="508049" y="604888"/>
                  </a:lnTo>
                  <a:lnTo>
                    <a:pt x="467610" y="627311"/>
                  </a:lnTo>
                  <a:lnTo>
                    <a:pt x="423939" y="643957"/>
                  </a:lnTo>
                  <a:lnTo>
                    <a:pt x="377543" y="654318"/>
                  </a:lnTo>
                  <a:lnTo>
                    <a:pt x="328932" y="657885"/>
                  </a:lnTo>
                  <a:lnTo>
                    <a:pt x="280323" y="654318"/>
                  </a:lnTo>
                  <a:lnTo>
                    <a:pt x="233930" y="643957"/>
                  </a:lnTo>
                  <a:lnTo>
                    <a:pt x="190260" y="627311"/>
                  </a:lnTo>
                  <a:lnTo>
                    <a:pt x="149822" y="604888"/>
                  </a:lnTo>
                  <a:lnTo>
                    <a:pt x="113126" y="577197"/>
                  </a:lnTo>
                  <a:lnTo>
                    <a:pt x="80679" y="544749"/>
                  </a:lnTo>
                  <a:lnTo>
                    <a:pt x="52991" y="508050"/>
                  </a:lnTo>
                  <a:lnTo>
                    <a:pt x="30570" y="467612"/>
                  </a:lnTo>
                  <a:lnTo>
                    <a:pt x="13926" y="423941"/>
                  </a:lnTo>
                  <a:lnTo>
                    <a:pt x="3566" y="377549"/>
                  </a:lnTo>
                  <a:lnTo>
                    <a:pt x="0" y="328942"/>
                  </a:lnTo>
                  <a:lnTo>
                    <a:pt x="3566" y="280336"/>
                  </a:lnTo>
                  <a:lnTo>
                    <a:pt x="13926" y="233943"/>
                  </a:lnTo>
                  <a:lnTo>
                    <a:pt x="30570" y="190273"/>
                  </a:lnTo>
                  <a:lnTo>
                    <a:pt x="52991" y="149834"/>
                  </a:lnTo>
                  <a:lnTo>
                    <a:pt x="80679" y="113136"/>
                  </a:lnTo>
                  <a:lnTo>
                    <a:pt x="113126" y="80687"/>
                  </a:lnTo>
                  <a:lnTo>
                    <a:pt x="149822" y="52997"/>
                  </a:lnTo>
                  <a:lnTo>
                    <a:pt x="190260" y="30574"/>
                  </a:lnTo>
                  <a:lnTo>
                    <a:pt x="233930" y="13927"/>
                  </a:lnTo>
                  <a:lnTo>
                    <a:pt x="280323" y="3566"/>
                  </a:lnTo>
                  <a:lnTo>
                    <a:pt x="328932" y="0"/>
                  </a:lnTo>
                  <a:lnTo>
                    <a:pt x="377543" y="3566"/>
                  </a:lnTo>
                  <a:lnTo>
                    <a:pt x="423939" y="13927"/>
                  </a:lnTo>
                  <a:lnTo>
                    <a:pt x="467610" y="30574"/>
                  </a:lnTo>
                  <a:lnTo>
                    <a:pt x="508049" y="52997"/>
                  </a:lnTo>
                  <a:lnTo>
                    <a:pt x="544747" y="80687"/>
                  </a:lnTo>
                  <a:lnTo>
                    <a:pt x="577194" y="113136"/>
                  </a:lnTo>
                  <a:lnTo>
                    <a:pt x="604883" y="149834"/>
                  </a:lnTo>
                  <a:lnTo>
                    <a:pt x="627304" y="190273"/>
                  </a:lnTo>
                  <a:lnTo>
                    <a:pt x="643948" y="233943"/>
                  </a:lnTo>
                  <a:lnTo>
                    <a:pt x="654308" y="280336"/>
                  </a:lnTo>
                  <a:lnTo>
                    <a:pt x="657875" y="328942"/>
                  </a:lnTo>
                  <a:close/>
                </a:path>
              </a:pathLst>
            </a:custGeom>
            <a:ln w="82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53017" y="2022925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13"/>
                  </a:lnTo>
                  <a:lnTo>
                    <a:pt x="145872" y="42913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45"/>
                  </a:lnTo>
                  <a:lnTo>
                    <a:pt x="149656" y="56045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83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83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85440" y="1581085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6403660" y="5757691"/>
            <a:ext cx="2131060" cy="8775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50" b="1" spc="185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sz="555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550" b="1" spc="800" dirty="0">
                <a:solidFill>
                  <a:srgbClr val="FFFFFF"/>
                </a:solidFill>
                <a:latin typeface="Arial"/>
                <a:cs typeface="Arial"/>
              </a:rPr>
              <a:t>км</a:t>
            </a:r>
            <a:endParaRPr sz="55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457866" y="5882517"/>
            <a:ext cx="1029969" cy="19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b="1" dirty="0">
                <a:solidFill>
                  <a:srgbClr val="FFFFFF"/>
                </a:solidFill>
                <a:latin typeface="Open Sans"/>
                <a:cs typeface="Open Sans"/>
              </a:rPr>
              <a:t>до</a:t>
            </a:r>
            <a:r>
              <a:rPr sz="1050" b="1" spc="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Open Sans"/>
                <a:cs typeface="Open Sans"/>
              </a:rPr>
              <a:t>г.</a:t>
            </a:r>
            <a:r>
              <a:rPr sz="1050" b="1" spc="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Open Sans"/>
                <a:cs typeface="Open Sans"/>
              </a:rPr>
              <a:t>Улан-</a:t>
            </a:r>
            <a:r>
              <a:rPr sz="1050" b="1" spc="-25" dirty="0">
                <a:solidFill>
                  <a:srgbClr val="FFFFFF"/>
                </a:solidFill>
                <a:latin typeface="Open Sans"/>
                <a:cs typeface="Open Sans"/>
              </a:rPr>
              <a:t>Удэ</a:t>
            </a:r>
            <a:endParaRPr sz="105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67008" y="1843068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FFFFFF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FFFFFF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611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1</a:t>
            </a:r>
          </a:p>
        </p:txBody>
      </p:sp>
      <p:grpSp>
        <p:nvGrpSpPr>
          <p:cNvPr id="28" name="object 28"/>
          <p:cNvGrpSpPr/>
          <p:nvPr/>
        </p:nvGrpSpPr>
        <p:grpSpPr>
          <a:xfrm>
            <a:off x="1055261" y="190277"/>
            <a:ext cx="2809240" cy="690880"/>
            <a:chOff x="1055261" y="190277"/>
            <a:chExt cx="2809240" cy="690880"/>
          </a:xfrm>
        </p:grpSpPr>
        <p:sp>
          <p:nvSpPr>
            <p:cNvPr id="29" name="object 29"/>
            <p:cNvSpPr/>
            <p:nvPr/>
          </p:nvSpPr>
          <p:spPr>
            <a:xfrm>
              <a:off x="1055261" y="190277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89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4303" y="417107"/>
                  </a:lnTo>
                  <a:lnTo>
                    <a:pt x="3800" y="417453"/>
                  </a:lnTo>
                  <a:lnTo>
                    <a:pt x="3225" y="417924"/>
                  </a:lnTo>
                  <a:lnTo>
                    <a:pt x="2743" y="418364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89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89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89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89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89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89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89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9955" y="456228"/>
              <a:ext cx="360526" cy="15696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202751" y="456227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33"/>
                  </a:moveTo>
                  <a:lnTo>
                    <a:pt x="42265" y="3238"/>
                  </a:lnTo>
                  <a:lnTo>
                    <a:pt x="42265" y="24282"/>
                  </a:lnTo>
                  <a:lnTo>
                    <a:pt x="42265" y="64401"/>
                  </a:lnTo>
                  <a:lnTo>
                    <a:pt x="38557" y="67538"/>
                  </a:lnTo>
                  <a:lnTo>
                    <a:pt x="21526" y="67538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82"/>
                  </a:lnTo>
                  <a:lnTo>
                    <a:pt x="42265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26" y="138582"/>
                  </a:lnTo>
                  <a:lnTo>
                    <a:pt x="21526" y="87109"/>
                  </a:lnTo>
                  <a:lnTo>
                    <a:pt x="31711" y="87109"/>
                  </a:lnTo>
                  <a:lnTo>
                    <a:pt x="63804" y="53238"/>
                  </a:lnTo>
                  <a:lnTo>
                    <a:pt x="63804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82"/>
                  </a:lnTo>
                  <a:lnTo>
                    <a:pt x="132511" y="138582"/>
                  </a:lnTo>
                  <a:lnTo>
                    <a:pt x="132511" y="119011"/>
                  </a:lnTo>
                  <a:lnTo>
                    <a:pt x="95313" y="119011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22"/>
                  </a:moveTo>
                  <a:lnTo>
                    <a:pt x="146011" y="1422"/>
                  </a:lnTo>
                  <a:lnTo>
                    <a:pt x="146011" y="21742"/>
                  </a:lnTo>
                  <a:lnTo>
                    <a:pt x="146011" y="138582"/>
                  </a:lnTo>
                  <a:lnTo>
                    <a:pt x="167538" y="138582"/>
                  </a:lnTo>
                  <a:lnTo>
                    <a:pt x="167538" y="21742"/>
                  </a:lnTo>
                  <a:lnTo>
                    <a:pt x="202768" y="21742"/>
                  </a:lnTo>
                  <a:lnTo>
                    <a:pt x="202768" y="1422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35" y="88277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82"/>
                  </a:lnTo>
                  <a:lnTo>
                    <a:pt x="239369" y="138582"/>
                  </a:lnTo>
                  <a:lnTo>
                    <a:pt x="257378" y="75755"/>
                  </a:lnTo>
                  <a:lnTo>
                    <a:pt x="266192" y="42087"/>
                  </a:lnTo>
                  <a:lnTo>
                    <a:pt x="266192" y="138582"/>
                  </a:lnTo>
                  <a:lnTo>
                    <a:pt x="285559" y="138582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55"/>
                  </a:moveTo>
                  <a:lnTo>
                    <a:pt x="342900" y="1841"/>
                  </a:lnTo>
                  <a:lnTo>
                    <a:pt x="342900" y="23304"/>
                  </a:lnTo>
                  <a:lnTo>
                    <a:pt x="342900" y="116852"/>
                  </a:lnTo>
                  <a:lnTo>
                    <a:pt x="338607" y="120573"/>
                  </a:lnTo>
                  <a:lnTo>
                    <a:pt x="324891" y="120573"/>
                  </a:lnTo>
                  <a:lnTo>
                    <a:pt x="320598" y="116852"/>
                  </a:lnTo>
                  <a:lnTo>
                    <a:pt x="320598" y="23304"/>
                  </a:lnTo>
                  <a:lnTo>
                    <a:pt x="324891" y="19583"/>
                  </a:lnTo>
                  <a:lnTo>
                    <a:pt x="338607" y="19583"/>
                  </a:lnTo>
                  <a:lnTo>
                    <a:pt x="342900" y="23304"/>
                  </a:lnTo>
                  <a:lnTo>
                    <a:pt x="342900" y="1841"/>
                  </a:lnTo>
                  <a:lnTo>
                    <a:pt x="301193" y="19824"/>
                  </a:lnTo>
                  <a:lnTo>
                    <a:pt x="299059" y="34455"/>
                  </a:lnTo>
                  <a:lnTo>
                    <a:pt x="299059" y="105702"/>
                  </a:lnTo>
                  <a:lnTo>
                    <a:pt x="301193" y="120332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32"/>
                  </a:lnTo>
                  <a:lnTo>
                    <a:pt x="364439" y="105702"/>
                  </a:lnTo>
                  <a:lnTo>
                    <a:pt x="364439" y="34455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82"/>
                  </a:lnTo>
                  <a:lnTo>
                    <a:pt x="399859" y="138582"/>
                  </a:lnTo>
                  <a:lnTo>
                    <a:pt x="399859" y="79870"/>
                  </a:lnTo>
                  <a:lnTo>
                    <a:pt x="424332" y="79870"/>
                  </a:lnTo>
                  <a:lnTo>
                    <a:pt x="424332" y="138582"/>
                  </a:lnTo>
                  <a:lnTo>
                    <a:pt x="446252" y="138582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28"/>
                  </a:lnTo>
                  <a:lnTo>
                    <a:pt x="524637" y="95135"/>
                  </a:lnTo>
                  <a:lnTo>
                    <a:pt x="513537" y="25844"/>
                  </a:lnTo>
                  <a:lnTo>
                    <a:pt x="509663" y="1574"/>
                  </a:lnTo>
                  <a:lnTo>
                    <a:pt x="503199" y="1574"/>
                  </a:lnTo>
                  <a:lnTo>
                    <a:pt x="503199" y="95135"/>
                  </a:lnTo>
                  <a:lnTo>
                    <a:pt x="482460" y="95135"/>
                  </a:lnTo>
                  <a:lnTo>
                    <a:pt x="492836" y="25844"/>
                  </a:lnTo>
                  <a:lnTo>
                    <a:pt x="503199" y="95135"/>
                  </a:lnTo>
                  <a:lnTo>
                    <a:pt x="503199" y="1574"/>
                  </a:lnTo>
                  <a:lnTo>
                    <a:pt x="478155" y="1574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17" y="113728"/>
                  </a:lnTo>
                  <a:lnTo>
                    <a:pt x="506145" y="113728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74"/>
                  </a:moveTo>
                  <a:lnTo>
                    <a:pt x="552323" y="1574"/>
                  </a:lnTo>
                  <a:lnTo>
                    <a:pt x="548424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55"/>
                  </a:lnTo>
                  <a:lnTo>
                    <a:pt x="562267" y="130759"/>
                  </a:lnTo>
                  <a:lnTo>
                    <a:pt x="567944" y="119951"/>
                  </a:lnTo>
                  <a:lnTo>
                    <a:pt x="570141" y="103936"/>
                  </a:lnTo>
                  <a:lnTo>
                    <a:pt x="572490" y="21145"/>
                  </a:lnTo>
                  <a:lnTo>
                    <a:pt x="591273" y="21145"/>
                  </a:lnTo>
                  <a:lnTo>
                    <a:pt x="591273" y="138582"/>
                  </a:lnTo>
                  <a:lnTo>
                    <a:pt x="613206" y="138582"/>
                  </a:lnTo>
                  <a:lnTo>
                    <a:pt x="613206" y="1574"/>
                  </a:lnTo>
                  <a:close/>
                </a:path>
                <a:path w="1657350" h="140334">
                  <a:moveTo>
                    <a:pt x="693445" y="86918"/>
                  </a:moveTo>
                  <a:lnTo>
                    <a:pt x="671918" y="54711"/>
                  </a:lnTo>
                  <a:lnTo>
                    <a:pt x="671918" y="75755"/>
                  </a:lnTo>
                  <a:lnTo>
                    <a:pt x="671918" y="115874"/>
                  </a:lnTo>
                  <a:lnTo>
                    <a:pt x="668197" y="119011"/>
                  </a:lnTo>
                  <a:lnTo>
                    <a:pt x="651167" y="119011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55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82"/>
                  </a:lnTo>
                  <a:lnTo>
                    <a:pt x="661352" y="138582"/>
                  </a:lnTo>
                  <a:lnTo>
                    <a:pt x="675449" y="136372"/>
                  </a:lnTo>
                  <a:lnTo>
                    <a:pt x="685469" y="129870"/>
                  </a:lnTo>
                  <a:lnTo>
                    <a:pt x="691451" y="119253"/>
                  </a:lnTo>
                  <a:lnTo>
                    <a:pt x="691489" y="119011"/>
                  </a:lnTo>
                  <a:lnTo>
                    <a:pt x="693445" y="104711"/>
                  </a:lnTo>
                  <a:lnTo>
                    <a:pt x="693445" y="86918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82"/>
                  </a:lnTo>
                  <a:lnTo>
                    <a:pt x="727900" y="138582"/>
                  </a:lnTo>
                  <a:lnTo>
                    <a:pt x="727900" y="79870"/>
                  </a:lnTo>
                  <a:lnTo>
                    <a:pt x="752360" y="79870"/>
                  </a:lnTo>
                  <a:lnTo>
                    <a:pt x="752360" y="138582"/>
                  </a:lnTo>
                  <a:lnTo>
                    <a:pt x="774280" y="138582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54" y="34455"/>
                  </a:moveTo>
                  <a:lnTo>
                    <a:pt x="832015" y="1841"/>
                  </a:lnTo>
                  <a:lnTo>
                    <a:pt x="832015" y="23304"/>
                  </a:lnTo>
                  <a:lnTo>
                    <a:pt x="832015" y="116852"/>
                  </a:lnTo>
                  <a:lnTo>
                    <a:pt x="827722" y="120573"/>
                  </a:lnTo>
                  <a:lnTo>
                    <a:pt x="814006" y="120573"/>
                  </a:lnTo>
                  <a:lnTo>
                    <a:pt x="809701" y="116852"/>
                  </a:lnTo>
                  <a:lnTo>
                    <a:pt x="809701" y="23304"/>
                  </a:lnTo>
                  <a:lnTo>
                    <a:pt x="814006" y="19583"/>
                  </a:lnTo>
                  <a:lnTo>
                    <a:pt x="827722" y="19583"/>
                  </a:lnTo>
                  <a:lnTo>
                    <a:pt x="832015" y="23304"/>
                  </a:lnTo>
                  <a:lnTo>
                    <a:pt x="832015" y="1841"/>
                  </a:lnTo>
                  <a:lnTo>
                    <a:pt x="790308" y="19824"/>
                  </a:lnTo>
                  <a:lnTo>
                    <a:pt x="788174" y="34455"/>
                  </a:lnTo>
                  <a:lnTo>
                    <a:pt x="788174" y="105702"/>
                  </a:lnTo>
                  <a:lnTo>
                    <a:pt x="790308" y="120332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32"/>
                  </a:lnTo>
                  <a:lnTo>
                    <a:pt x="853554" y="105702"/>
                  </a:lnTo>
                  <a:lnTo>
                    <a:pt x="853554" y="34455"/>
                  </a:lnTo>
                  <a:close/>
                </a:path>
                <a:path w="1657350" h="140334">
                  <a:moveTo>
                    <a:pt x="924407" y="1422"/>
                  </a:moveTo>
                  <a:lnTo>
                    <a:pt x="867638" y="1422"/>
                  </a:lnTo>
                  <a:lnTo>
                    <a:pt x="867638" y="21742"/>
                  </a:lnTo>
                  <a:lnTo>
                    <a:pt x="867638" y="138582"/>
                  </a:lnTo>
                  <a:lnTo>
                    <a:pt x="889177" y="138582"/>
                  </a:lnTo>
                  <a:lnTo>
                    <a:pt x="889177" y="21742"/>
                  </a:lnTo>
                  <a:lnTo>
                    <a:pt x="924407" y="21742"/>
                  </a:lnTo>
                  <a:lnTo>
                    <a:pt x="924407" y="1422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73" y="1841"/>
                  </a:lnTo>
                  <a:lnTo>
                    <a:pt x="980973" y="23304"/>
                  </a:lnTo>
                  <a:lnTo>
                    <a:pt x="980973" y="116852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59" y="116852"/>
                  </a:lnTo>
                  <a:lnTo>
                    <a:pt x="958659" y="23304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73" y="23304"/>
                  </a:lnTo>
                  <a:lnTo>
                    <a:pt x="980973" y="1841"/>
                  </a:lnTo>
                  <a:lnTo>
                    <a:pt x="939266" y="19824"/>
                  </a:lnTo>
                  <a:lnTo>
                    <a:pt x="937133" y="34455"/>
                  </a:lnTo>
                  <a:lnTo>
                    <a:pt x="937133" y="105702"/>
                  </a:lnTo>
                  <a:lnTo>
                    <a:pt x="939266" y="120332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66" y="120332"/>
                  </a:lnTo>
                  <a:lnTo>
                    <a:pt x="1002499" y="105702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26" y="35433"/>
                  </a:moveTo>
                  <a:lnTo>
                    <a:pt x="1088999" y="3238"/>
                  </a:lnTo>
                  <a:lnTo>
                    <a:pt x="1088999" y="24282"/>
                  </a:lnTo>
                  <a:lnTo>
                    <a:pt x="1088999" y="64401"/>
                  </a:lnTo>
                  <a:lnTo>
                    <a:pt x="1085291" y="67538"/>
                  </a:lnTo>
                  <a:lnTo>
                    <a:pt x="1068260" y="67538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8999" y="24282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109"/>
                  </a:lnTo>
                  <a:lnTo>
                    <a:pt x="1078433" y="87109"/>
                  </a:lnTo>
                  <a:lnTo>
                    <a:pt x="1110526" y="53238"/>
                  </a:lnTo>
                  <a:lnTo>
                    <a:pt x="1110526" y="35433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28"/>
                  </a:lnTo>
                  <a:lnTo>
                    <a:pt x="1183246" y="95135"/>
                  </a:lnTo>
                  <a:lnTo>
                    <a:pt x="1172159" y="25844"/>
                  </a:lnTo>
                  <a:lnTo>
                    <a:pt x="1168273" y="1574"/>
                  </a:lnTo>
                  <a:lnTo>
                    <a:pt x="1161821" y="1574"/>
                  </a:lnTo>
                  <a:lnTo>
                    <a:pt x="1161821" y="95135"/>
                  </a:lnTo>
                  <a:lnTo>
                    <a:pt x="1141069" y="95135"/>
                  </a:lnTo>
                  <a:lnTo>
                    <a:pt x="1151445" y="25844"/>
                  </a:lnTo>
                  <a:lnTo>
                    <a:pt x="1161821" y="95135"/>
                  </a:lnTo>
                  <a:lnTo>
                    <a:pt x="1161821" y="1574"/>
                  </a:lnTo>
                  <a:lnTo>
                    <a:pt x="1136764" y="1574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28"/>
                  </a:lnTo>
                  <a:lnTo>
                    <a:pt x="1164755" y="113728"/>
                  </a:lnTo>
                  <a:lnTo>
                    <a:pt x="1168476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205" y="34455"/>
                  </a:moveTo>
                  <a:lnTo>
                    <a:pt x="1261160" y="19824"/>
                  </a:lnTo>
                  <a:lnTo>
                    <a:pt x="1255077" y="9017"/>
                  </a:lnTo>
                  <a:lnTo>
                    <a:pt x="1245031" y="2311"/>
                  </a:lnTo>
                  <a:lnTo>
                    <a:pt x="1231099" y="12"/>
                  </a:lnTo>
                  <a:lnTo>
                    <a:pt x="1217231" y="2247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74"/>
                  </a:lnTo>
                  <a:lnTo>
                    <a:pt x="1199400" y="44246"/>
                  </a:lnTo>
                  <a:lnTo>
                    <a:pt x="1219174" y="44246"/>
                  </a:lnTo>
                  <a:lnTo>
                    <a:pt x="1219174" y="23304"/>
                  </a:lnTo>
                  <a:lnTo>
                    <a:pt x="1223657" y="19583"/>
                  </a:lnTo>
                  <a:lnTo>
                    <a:pt x="1237373" y="19583"/>
                  </a:lnTo>
                  <a:lnTo>
                    <a:pt x="1241666" y="22910"/>
                  </a:lnTo>
                  <a:lnTo>
                    <a:pt x="1241666" y="35242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73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73" y="120573"/>
                  </a:lnTo>
                  <a:lnTo>
                    <a:pt x="1223657" y="120573"/>
                  </a:lnTo>
                  <a:lnTo>
                    <a:pt x="1219352" y="116852"/>
                  </a:lnTo>
                  <a:lnTo>
                    <a:pt x="1219352" y="90627"/>
                  </a:lnTo>
                  <a:lnTo>
                    <a:pt x="1199007" y="90627"/>
                  </a:lnTo>
                  <a:lnTo>
                    <a:pt x="1199007" y="105702"/>
                  </a:lnTo>
                  <a:lnTo>
                    <a:pt x="1201051" y="120332"/>
                  </a:lnTo>
                  <a:lnTo>
                    <a:pt x="1207122" y="131152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52"/>
                  </a:lnTo>
                  <a:lnTo>
                    <a:pt x="1261160" y="120332"/>
                  </a:lnTo>
                  <a:lnTo>
                    <a:pt x="1263205" y="105702"/>
                  </a:lnTo>
                  <a:lnTo>
                    <a:pt x="1263205" y="94932"/>
                  </a:lnTo>
                  <a:lnTo>
                    <a:pt x="1262354" y="85242"/>
                  </a:lnTo>
                  <a:lnTo>
                    <a:pt x="1259700" y="77101"/>
                  </a:lnTo>
                  <a:lnTo>
                    <a:pt x="1255026" y="70688"/>
                  </a:lnTo>
                  <a:lnTo>
                    <a:pt x="1248130" y="66167"/>
                  </a:lnTo>
                  <a:lnTo>
                    <a:pt x="1254861" y="62014"/>
                  </a:lnTo>
                  <a:lnTo>
                    <a:pt x="1259560" y="55968"/>
                  </a:lnTo>
                  <a:lnTo>
                    <a:pt x="1262303" y="47980"/>
                  </a:lnTo>
                  <a:lnTo>
                    <a:pt x="1263205" y="37985"/>
                  </a:lnTo>
                  <a:lnTo>
                    <a:pt x="1263205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28178" y="65582"/>
                  </a:lnTo>
                  <a:lnTo>
                    <a:pt x="1334401" y="61353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89"/>
                  </a:lnTo>
                  <a:lnTo>
                    <a:pt x="1322705" y="80848"/>
                  </a:lnTo>
                  <a:lnTo>
                    <a:pt x="1322705" y="115684"/>
                  </a:lnTo>
                  <a:lnTo>
                    <a:pt x="1318793" y="119011"/>
                  </a:lnTo>
                  <a:lnTo>
                    <a:pt x="1299222" y="119011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48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82"/>
                  </a:lnTo>
                  <a:lnTo>
                    <a:pt x="1311541" y="138582"/>
                  </a:lnTo>
                  <a:lnTo>
                    <a:pt x="1344231" y="106095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60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82"/>
                  </a:lnTo>
                  <a:lnTo>
                    <a:pt x="1379270" y="138582"/>
                  </a:lnTo>
                  <a:lnTo>
                    <a:pt x="1397279" y="75755"/>
                  </a:lnTo>
                  <a:lnTo>
                    <a:pt x="1406080" y="42087"/>
                  </a:lnTo>
                  <a:lnTo>
                    <a:pt x="1406080" y="138582"/>
                  </a:lnTo>
                  <a:lnTo>
                    <a:pt x="1425448" y="138582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411" y="58140"/>
                  </a:lnTo>
                  <a:lnTo>
                    <a:pt x="1529588" y="88277"/>
                  </a:lnTo>
                  <a:lnTo>
                    <a:pt x="1529588" y="1574"/>
                  </a:lnTo>
                  <a:lnTo>
                    <a:pt x="1510398" y="1574"/>
                  </a:lnTo>
                  <a:lnTo>
                    <a:pt x="1510398" y="138582"/>
                  </a:lnTo>
                  <a:lnTo>
                    <a:pt x="1532521" y="138582"/>
                  </a:lnTo>
                  <a:lnTo>
                    <a:pt x="1550530" y="75755"/>
                  </a:lnTo>
                  <a:lnTo>
                    <a:pt x="1559331" y="42087"/>
                  </a:lnTo>
                  <a:lnTo>
                    <a:pt x="1559331" y="138582"/>
                  </a:lnTo>
                  <a:lnTo>
                    <a:pt x="1578698" y="138582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21" y="63233"/>
                  </a:lnTo>
                  <a:lnTo>
                    <a:pt x="1614131" y="59702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410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53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86"/>
                  </a:lnTo>
                  <a:lnTo>
                    <a:pt x="1606689" y="71640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55"/>
                  </a:lnTo>
                  <a:lnTo>
                    <a:pt x="1592414" y="100812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52" y="138582"/>
                  </a:lnTo>
                  <a:lnTo>
                    <a:pt x="1611985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46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6994" y="138582"/>
                  </a:lnTo>
                  <a:lnTo>
                    <a:pt x="1656994" y="82804"/>
                  </a:lnTo>
                  <a:lnTo>
                    <a:pt x="1656994" y="63233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7564" y="661902"/>
              <a:ext cx="315858" cy="21255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299" y="663801"/>
              <a:ext cx="479705" cy="2085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7937" y="664276"/>
              <a:ext cx="103609" cy="20780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4689" y="664276"/>
              <a:ext cx="226503" cy="20780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060649" y="664279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88"/>
                  </a:moveTo>
                  <a:lnTo>
                    <a:pt x="97866" y="112509"/>
                  </a:lnTo>
                  <a:lnTo>
                    <a:pt x="97815" y="112141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34"/>
                  </a:lnTo>
                  <a:lnTo>
                    <a:pt x="67132" y="167855"/>
                  </a:lnTo>
                  <a:lnTo>
                    <a:pt x="63855" y="173888"/>
                  </a:lnTo>
                  <a:lnTo>
                    <a:pt x="58623" y="177152"/>
                  </a:lnTo>
                  <a:lnTo>
                    <a:pt x="51650" y="178117"/>
                  </a:lnTo>
                  <a:lnTo>
                    <a:pt x="32651" y="178117"/>
                  </a:lnTo>
                  <a:lnTo>
                    <a:pt x="32651" y="112509"/>
                  </a:lnTo>
                  <a:lnTo>
                    <a:pt x="51650" y="112509"/>
                  </a:lnTo>
                  <a:lnTo>
                    <a:pt x="58623" y="113487"/>
                  </a:lnTo>
                  <a:lnTo>
                    <a:pt x="63855" y="116738"/>
                  </a:lnTo>
                  <a:lnTo>
                    <a:pt x="67132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29"/>
                  </a:lnTo>
                  <a:lnTo>
                    <a:pt x="32651" y="82829"/>
                  </a:lnTo>
                  <a:lnTo>
                    <a:pt x="32651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15" y="178511"/>
                  </a:lnTo>
                  <a:lnTo>
                    <a:pt x="97866" y="178117"/>
                  </a:lnTo>
                  <a:lnTo>
                    <a:pt x="100926" y="156451"/>
                  </a:lnTo>
                  <a:lnTo>
                    <a:pt x="100926" y="134188"/>
                  </a:lnTo>
                  <a:close/>
                </a:path>
                <a:path w="803275" h="208280">
                  <a:moveTo>
                    <a:pt x="230352" y="12"/>
                  </a:moveTo>
                  <a:lnTo>
                    <a:pt x="196215" y="12"/>
                  </a:lnTo>
                  <a:lnTo>
                    <a:pt x="181368" y="71247"/>
                  </a:lnTo>
                  <a:lnTo>
                    <a:pt x="173659" y="119634"/>
                  </a:lnTo>
                  <a:lnTo>
                    <a:pt x="163550" y="70954"/>
                  </a:lnTo>
                  <a:lnTo>
                    <a:pt x="145745" y="12"/>
                  </a:lnTo>
                  <a:lnTo>
                    <a:pt x="113385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47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280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20"/>
                  </a:lnTo>
                  <a:lnTo>
                    <a:pt x="313474" y="3352"/>
                  </a:lnTo>
                  <a:lnTo>
                    <a:pt x="308127" y="2527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75" y="100050"/>
                  </a:lnTo>
                  <a:lnTo>
                    <a:pt x="276656" y="100050"/>
                  </a:lnTo>
                  <a:lnTo>
                    <a:pt x="276656" y="29692"/>
                  </a:lnTo>
                  <a:lnTo>
                    <a:pt x="302475" y="29692"/>
                  </a:lnTo>
                  <a:lnTo>
                    <a:pt x="308127" y="34429"/>
                  </a:lnTo>
                  <a:lnTo>
                    <a:pt x="308127" y="2527"/>
                  </a:lnTo>
                  <a:lnTo>
                    <a:pt x="292087" y="12"/>
                  </a:lnTo>
                  <a:lnTo>
                    <a:pt x="244005" y="12"/>
                  </a:lnTo>
                  <a:lnTo>
                    <a:pt x="244005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087" y="129730"/>
                  </a:lnTo>
                  <a:lnTo>
                    <a:pt x="313474" y="126377"/>
                  </a:lnTo>
                  <a:lnTo>
                    <a:pt x="328688" y="116522"/>
                  </a:lnTo>
                  <a:lnTo>
                    <a:pt x="337769" y="100431"/>
                  </a:lnTo>
                  <a:lnTo>
                    <a:pt x="337820" y="100050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280">
                  <a:moveTo>
                    <a:pt x="451497" y="12"/>
                  </a:moveTo>
                  <a:lnTo>
                    <a:pt x="418846" y="12"/>
                  </a:lnTo>
                  <a:lnTo>
                    <a:pt x="418846" y="29692"/>
                  </a:lnTo>
                  <a:lnTo>
                    <a:pt x="418846" y="93510"/>
                  </a:lnTo>
                  <a:lnTo>
                    <a:pt x="406082" y="93510"/>
                  </a:lnTo>
                  <a:lnTo>
                    <a:pt x="397891" y="92417"/>
                  </a:lnTo>
                  <a:lnTo>
                    <a:pt x="391718" y="88760"/>
                  </a:lnTo>
                  <a:lnTo>
                    <a:pt x="387832" y="81991"/>
                  </a:lnTo>
                  <a:lnTo>
                    <a:pt x="386486" y="71539"/>
                  </a:lnTo>
                  <a:lnTo>
                    <a:pt x="386486" y="51066"/>
                  </a:lnTo>
                  <a:lnTo>
                    <a:pt x="387451" y="41465"/>
                  </a:lnTo>
                  <a:lnTo>
                    <a:pt x="390461" y="34810"/>
                  </a:lnTo>
                  <a:lnTo>
                    <a:pt x="395630" y="30949"/>
                  </a:lnTo>
                  <a:lnTo>
                    <a:pt x="403110" y="29692"/>
                  </a:lnTo>
                  <a:lnTo>
                    <a:pt x="418846" y="29692"/>
                  </a:lnTo>
                  <a:lnTo>
                    <a:pt x="418846" y="12"/>
                  </a:lnTo>
                  <a:lnTo>
                    <a:pt x="402221" y="12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34" y="47790"/>
                  </a:lnTo>
                  <a:lnTo>
                    <a:pt x="353834" y="64135"/>
                  </a:lnTo>
                  <a:lnTo>
                    <a:pt x="355130" y="78778"/>
                  </a:lnTo>
                  <a:lnTo>
                    <a:pt x="359067" y="90665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34" y="113030"/>
                  </a:lnTo>
                  <a:lnTo>
                    <a:pt x="358254" y="122834"/>
                  </a:lnTo>
                  <a:lnTo>
                    <a:pt x="354622" y="135420"/>
                  </a:lnTo>
                  <a:lnTo>
                    <a:pt x="353529" y="150520"/>
                  </a:lnTo>
                  <a:lnTo>
                    <a:pt x="353441" y="189687"/>
                  </a:lnTo>
                  <a:lnTo>
                    <a:pt x="352983" y="196088"/>
                  </a:lnTo>
                  <a:lnTo>
                    <a:pt x="351904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6194" y="149631"/>
                  </a:lnTo>
                  <a:lnTo>
                    <a:pt x="387451" y="137350"/>
                  </a:lnTo>
                  <a:lnTo>
                    <a:pt x="391312" y="129184"/>
                  </a:lnTo>
                  <a:lnTo>
                    <a:pt x="397967" y="124625"/>
                  </a:lnTo>
                  <a:lnTo>
                    <a:pt x="407568" y="123202"/>
                  </a:lnTo>
                  <a:lnTo>
                    <a:pt x="418846" y="123202"/>
                  </a:lnTo>
                  <a:lnTo>
                    <a:pt x="418846" y="207810"/>
                  </a:lnTo>
                  <a:lnTo>
                    <a:pt x="451497" y="207810"/>
                  </a:lnTo>
                  <a:lnTo>
                    <a:pt x="451497" y="123202"/>
                  </a:lnTo>
                  <a:lnTo>
                    <a:pt x="451497" y="93510"/>
                  </a:lnTo>
                  <a:lnTo>
                    <a:pt x="451497" y="29692"/>
                  </a:lnTo>
                  <a:lnTo>
                    <a:pt x="451497" y="12"/>
                  </a:lnTo>
                  <a:close/>
                </a:path>
                <a:path w="803275" h="208280">
                  <a:moveTo>
                    <a:pt x="566674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84" y="29210"/>
                  </a:lnTo>
                  <a:lnTo>
                    <a:pt x="499884" y="208280"/>
                  </a:lnTo>
                  <a:lnTo>
                    <a:pt x="532536" y="208280"/>
                  </a:lnTo>
                  <a:lnTo>
                    <a:pt x="532536" y="29210"/>
                  </a:lnTo>
                  <a:lnTo>
                    <a:pt x="566674" y="29210"/>
                  </a:lnTo>
                  <a:lnTo>
                    <a:pt x="566674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64" y="207810"/>
                  </a:lnTo>
                  <a:lnTo>
                    <a:pt x="641769" y="112509"/>
                  </a:lnTo>
                  <a:lnTo>
                    <a:pt x="655129" y="61455"/>
                  </a:lnTo>
                  <a:lnTo>
                    <a:pt x="655129" y="207810"/>
                  </a:lnTo>
                  <a:lnTo>
                    <a:pt x="684530" y="207810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12"/>
                  </a:moveTo>
                  <a:lnTo>
                    <a:pt x="770610" y="12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42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38" y="71539"/>
                  </a:lnTo>
                  <a:lnTo>
                    <a:pt x="738238" y="51066"/>
                  </a:lnTo>
                  <a:lnTo>
                    <a:pt x="739216" y="41465"/>
                  </a:lnTo>
                  <a:lnTo>
                    <a:pt x="742213" y="34810"/>
                  </a:lnTo>
                  <a:lnTo>
                    <a:pt x="747382" y="30949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12"/>
                  </a:lnTo>
                  <a:lnTo>
                    <a:pt x="753986" y="12"/>
                  </a:lnTo>
                  <a:lnTo>
                    <a:pt x="732142" y="2959"/>
                  </a:lnTo>
                  <a:lnTo>
                    <a:pt x="717092" y="11874"/>
                  </a:lnTo>
                  <a:lnTo>
                    <a:pt x="708393" y="26797"/>
                  </a:lnTo>
                  <a:lnTo>
                    <a:pt x="705599" y="47790"/>
                  </a:lnTo>
                  <a:lnTo>
                    <a:pt x="705599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86" y="99822"/>
                  </a:lnTo>
                  <a:lnTo>
                    <a:pt x="726960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20"/>
                  </a:lnTo>
                  <a:lnTo>
                    <a:pt x="705192" y="189687"/>
                  </a:lnTo>
                  <a:lnTo>
                    <a:pt x="704735" y="196088"/>
                  </a:lnTo>
                  <a:lnTo>
                    <a:pt x="703668" y="202031"/>
                  </a:lnTo>
                  <a:lnTo>
                    <a:pt x="701725" y="207810"/>
                  </a:lnTo>
                  <a:lnTo>
                    <a:pt x="734987" y="207810"/>
                  </a:lnTo>
                  <a:lnTo>
                    <a:pt x="736206" y="203949"/>
                  </a:lnTo>
                  <a:lnTo>
                    <a:pt x="737133" y="199390"/>
                  </a:lnTo>
                  <a:lnTo>
                    <a:pt x="737743" y="192659"/>
                  </a:lnTo>
                  <a:lnTo>
                    <a:pt x="737946" y="182575"/>
                  </a:lnTo>
                  <a:lnTo>
                    <a:pt x="737946" y="149631"/>
                  </a:lnTo>
                  <a:lnTo>
                    <a:pt x="739203" y="137350"/>
                  </a:lnTo>
                  <a:lnTo>
                    <a:pt x="743077" y="129184"/>
                  </a:lnTo>
                  <a:lnTo>
                    <a:pt x="749719" y="124625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3925354" y="221014"/>
            <a:ext cx="395859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«Дебют»</a:t>
            </a:r>
            <a:endParaRPr sz="4250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0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0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48525"/>
            <a:ext cx="19354165" cy="9838690"/>
            <a:chOff x="0" y="548525"/>
            <a:chExt cx="19354165" cy="9838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4939" y="548525"/>
              <a:ext cx="12028764" cy="93461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25227" y="9423705"/>
              <a:ext cx="4649047" cy="9633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3248516"/>
              <a:ext cx="8075930" cy="2804795"/>
            </a:xfrm>
            <a:custGeom>
              <a:avLst/>
              <a:gdLst/>
              <a:ahLst/>
              <a:cxnLst/>
              <a:rect l="l" t="t" r="r" b="b"/>
              <a:pathLst>
                <a:path w="8075930" h="2804795">
                  <a:moveTo>
                    <a:pt x="7840638" y="0"/>
                  </a:moveTo>
                  <a:lnTo>
                    <a:pt x="0" y="0"/>
                  </a:lnTo>
                  <a:lnTo>
                    <a:pt x="0" y="2804626"/>
                  </a:lnTo>
                  <a:lnTo>
                    <a:pt x="7840638" y="2804626"/>
                  </a:lnTo>
                  <a:lnTo>
                    <a:pt x="7887937" y="2799858"/>
                  </a:lnTo>
                  <a:lnTo>
                    <a:pt x="7931992" y="2786183"/>
                  </a:lnTo>
                  <a:lnTo>
                    <a:pt x="7971858" y="2764544"/>
                  </a:lnTo>
                  <a:lnTo>
                    <a:pt x="8006592" y="2735886"/>
                  </a:lnTo>
                  <a:lnTo>
                    <a:pt x="8035251" y="2701152"/>
                  </a:lnTo>
                  <a:lnTo>
                    <a:pt x="8056889" y="2661286"/>
                  </a:lnTo>
                  <a:lnTo>
                    <a:pt x="8070564" y="2617231"/>
                  </a:lnTo>
                  <a:lnTo>
                    <a:pt x="8075332" y="2569932"/>
                  </a:lnTo>
                  <a:lnTo>
                    <a:pt x="8075332" y="234694"/>
                  </a:lnTo>
                  <a:lnTo>
                    <a:pt x="8070564" y="187395"/>
                  </a:lnTo>
                  <a:lnTo>
                    <a:pt x="8056889" y="143340"/>
                  </a:lnTo>
                  <a:lnTo>
                    <a:pt x="8035251" y="103474"/>
                  </a:lnTo>
                  <a:lnTo>
                    <a:pt x="8006592" y="68740"/>
                  </a:lnTo>
                  <a:lnTo>
                    <a:pt x="7971858" y="40081"/>
                  </a:lnTo>
                  <a:lnTo>
                    <a:pt x="7931992" y="18443"/>
                  </a:lnTo>
                  <a:lnTo>
                    <a:pt x="7887937" y="4768"/>
                  </a:lnTo>
                  <a:lnTo>
                    <a:pt x="7840638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3009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43304" y="8861050"/>
              <a:ext cx="397510" cy="396875"/>
            </a:xfrm>
            <a:custGeom>
              <a:avLst/>
              <a:gdLst/>
              <a:ahLst/>
              <a:cxnLst/>
              <a:rect l="l" t="t" r="r" b="b"/>
              <a:pathLst>
                <a:path w="397510" h="396875">
                  <a:moveTo>
                    <a:pt x="396760" y="192976"/>
                  </a:moveTo>
                  <a:lnTo>
                    <a:pt x="384746" y="176187"/>
                  </a:lnTo>
                  <a:lnTo>
                    <a:pt x="384746" y="189661"/>
                  </a:lnTo>
                  <a:lnTo>
                    <a:pt x="384746" y="381749"/>
                  </a:lnTo>
                  <a:lnTo>
                    <a:pt x="382066" y="384441"/>
                  </a:lnTo>
                  <a:lnTo>
                    <a:pt x="15011" y="384441"/>
                  </a:lnTo>
                  <a:lnTo>
                    <a:pt x="12319" y="381749"/>
                  </a:lnTo>
                  <a:lnTo>
                    <a:pt x="12319" y="189661"/>
                  </a:lnTo>
                  <a:lnTo>
                    <a:pt x="15011" y="186969"/>
                  </a:lnTo>
                  <a:lnTo>
                    <a:pt x="47599" y="186969"/>
                  </a:lnTo>
                  <a:lnTo>
                    <a:pt x="47599" y="227838"/>
                  </a:lnTo>
                  <a:lnTo>
                    <a:pt x="50279" y="230517"/>
                  </a:lnTo>
                  <a:lnTo>
                    <a:pt x="91465" y="230517"/>
                  </a:lnTo>
                  <a:lnTo>
                    <a:pt x="94145" y="227838"/>
                  </a:lnTo>
                  <a:lnTo>
                    <a:pt x="94145" y="218516"/>
                  </a:lnTo>
                  <a:lnTo>
                    <a:pt x="94145" y="186982"/>
                  </a:lnTo>
                  <a:lnTo>
                    <a:pt x="305917" y="186969"/>
                  </a:lnTo>
                  <a:lnTo>
                    <a:pt x="305917" y="227838"/>
                  </a:lnTo>
                  <a:lnTo>
                    <a:pt x="308610" y="230517"/>
                  </a:lnTo>
                  <a:lnTo>
                    <a:pt x="349796" y="230517"/>
                  </a:lnTo>
                  <a:lnTo>
                    <a:pt x="352475" y="227838"/>
                  </a:lnTo>
                  <a:lnTo>
                    <a:pt x="352475" y="218516"/>
                  </a:lnTo>
                  <a:lnTo>
                    <a:pt x="352475" y="186982"/>
                  </a:lnTo>
                  <a:lnTo>
                    <a:pt x="382066" y="186969"/>
                  </a:lnTo>
                  <a:lnTo>
                    <a:pt x="384746" y="189661"/>
                  </a:lnTo>
                  <a:lnTo>
                    <a:pt x="384746" y="176187"/>
                  </a:lnTo>
                  <a:lnTo>
                    <a:pt x="378739" y="174967"/>
                  </a:lnTo>
                  <a:lnTo>
                    <a:pt x="340461" y="174967"/>
                  </a:lnTo>
                  <a:lnTo>
                    <a:pt x="340461" y="186982"/>
                  </a:lnTo>
                  <a:lnTo>
                    <a:pt x="340461" y="218516"/>
                  </a:lnTo>
                  <a:lnTo>
                    <a:pt x="317931" y="218516"/>
                  </a:lnTo>
                  <a:lnTo>
                    <a:pt x="317931" y="186982"/>
                  </a:lnTo>
                  <a:lnTo>
                    <a:pt x="340461" y="186982"/>
                  </a:lnTo>
                  <a:lnTo>
                    <a:pt x="340461" y="174967"/>
                  </a:lnTo>
                  <a:lnTo>
                    <a:pt x="276288" y="174967"/>
                  </a:lnTo>
                  <a:lnTo>
                    <a:pt x="270497" y="155917"/>
                  </a:lnTo>
                  <a:lnTo>
                    <a:pt x="264185" y="147777"/>
                  </a:lnTo>
                  <a:lnTo>
                    <a:pt x="264185" y="174967"/>
                  </a:lnTo>
                  <a:lnTo>
                    <a:pt x="132880" y="174967"/>
                  </a:lnTo>
                  <a:lnTo>
                    <a:pt x="137680" y="160591"/>
                  </a:lnTo>
                  <a:lnTo>
                    <a:pt x="146964" y="149047"/>
                  </a:lnTo>
                  <a:lnTo>
                    <a:pt x="159727" y="141338"/>
                  </a:lnTo>
                  <a:lnTo>
                    <a:pt x="174879" y="138544"/>
                  </a:lnTo>
                  <a:lnTo>
                    <a:pt x="222186" y="138544"/>
                  </a:lnTo>
                  <a:lnTo>
                    <a:pt x="237350" y="141338"/>
                  </a:lnTo>
                  <a:lnTo>
                    <a:pt x="250101" y="149047"/>
                  </a:lnTo>
                  <a:lnTo>
                    <a:pt x="259397" y="160591"/>
                  </a:lnTo>
                  <a:lnTo>
                    <a:pt x="264185" y="174967"/>
                  </a:lnTo>
                  <a:lnTo>
                    <a:pt x="264185" y="147777"/>
                  </a:lnTo>
                  <a:lnTo>
                    <a:pt x="258597" y="140550"/>
                  </a:lnTo>
                  <a:lnTo>
                    <a:pt x="255371" y="138544"/>
                  </a:lnTo>
                  <a:lnTo>
                    <a:pt x="242023" y="130276"/>
                  </a:lnTo>
                  <a:lnTo>
                    <a:pt x="222186" y="126530"/>
                  </a:lnTo>
                  <a:lnTo>
                    <a:pt x="174879" y="126530"/>
                  </a:lnTo>
                  <a:lnTo>
                    <a:pt x="155041" y="130276"/>
                  </a:lnTo>
                  <a:lnTo>
                    <a:pt x="138468" y="140550"/>
                  </a:lnTo>
                  <a:lnTo>
                    <a:pt x="126580" y="155917"/>
                  </a:lnTo>
                  <a:lnTo>
                    <a:pt x="120789" y="174967"/>
                  </a:lnTo>
                  <a:lnTo>
                    <a:pt x="82130" y="174967"/>
                  </a:lnTo>
                  <a:lnTo>
                    <a:pt x="82130" y="186982"/>
                  </a:lnTo>
                  <a:lnTo>
                    <a:pt x="82130" y="218516"/>
                  </a:lnTo>
                  <a:lnTo>
                    <a:pt x="59613" y="218516"/>
                  </a:lnTo>
                  <a:lnTo>
                    <a:pt x="59613" y="186982"/>
                  </a:lnTo>
                  <a:lnTo>
                    <a:pt x="82130" y="186982"/>
                  </a:lnTo>
                  <a:lnTo>
                    <a:pt x="82130" y="174967"/>
                  </a:lnTo>
                  <a:lnTo>
                    <a:pt x="18326" y="174967"/>
                  </a:lnTo>
                  <a:lnTo>
                    <a:pt x="11315" y="176377"/>
                  </a:lnTo>
                  <a:lnTo>
                    <a:pt x="5588" y="180238"/>
                  </a:lnTo>
                  <a:lnTo>
                    <a:pt x="1727" y="185966"/>
                  </a:lnTo>
                  <a:lnTo>
                    <a:pt x="304" y="192976"/>
                  </a:lnTo>
                  <a:lnTo>
                    <a:pt x="304" y="378434"/>
                  </a:lnTo>
                  <a:lnTo>
                    <a:pt x="1727" y="385445"/>
                  </a:lnTo>
                  <a:lnTo>
                    <a:pt x="5588" y="391172"/>
                  </a:lnTo>
                  <a:lnTo>
                    <a:pt x="11315" y="395046"/>
                  </a:lnTo>
                  <a:lnTo>
                    <a:pt x="18326" y="396468"/>
                  </a:lnTo>
                  <a:lnTo>
                    <a:pt x="378739" y="396468"/>
                  </a:lnTo>
                  <a:lnTo>
                    <a:pt x="385749" y="395046"/>
                  </a:lnTo>
                  <a:lnTo>
                    <a:pt x="391477" y="391172"/>
                  </a:lnTo>
                  <a:lnTo>
                    <a:pt x="395338" y="385445"/>
                  </a:lnTo>
                  <a:lnTo>
                    <a:pt x="395541" y="384441"/>
                  </a:lnTo>
                  <a:lnTo>
                    <a:pt x="396760" y="378434"/>
                  </a:lnTo>
                  <a:lnTo>
                    <a:pt x="396760" y="192976"/>
                  </a:lnTo>
                  <a:close/>
                </a:path>
                <a:path w="397510" h="396875">
                  <a:moveTo>
                    <a:pt x="397078" y="36283"/>
                  </a:moveTo>
                  <a:lnTo>
                    <a:pt x="396189" y="34429"/>
                  </a:lnTo>
                  <a:lnTo>
                    <a:pt x="386765" y="20218"/>
                  </a:lnTo>
                  <a:lnTo>
                    <a:pt x="380098" y="14554"/>
                  </a:lnTo>
                  <a:lnTo>
                    <a:pt x="380098" y="30988"/>
                  </a:lnTo>
                  <a:lnTo>
                    <a:pt x="331177" y="30988"/>
                  </a:lnTo>
                  <a:lnTo>
                    <a:pt x="329222" y="32092"/>
                  </a:lnTo>
                  <a:lnTo>
                    <a:pt x="328129" y="33896"/>
                  </a:lnTo>
                  <a:lnTo>
                    <a:pt x="322681" y="46621"/>
                  </a:lnTo>
                  <a:lnTo>
                    <a:pt x="320865" y="60083"/>
                  </a:lnTo>
                  <a:lnTo>
                    <a:pt x="322681" y="73545"/>
                  </a:lnTo>
                  <a:lnTo>
                    <a:pt x="328129" y="86271"/>
                  </a:lnTo>
                  <a:lnTo>
                    <a:pt x="329222" y="88074"/>
                  </a:lnTo>
                  <a:lnTo>
                    <a:pt x="331177" y="89179"/>
                  </a:lnTo>
                  <a:lnTo>
                    <a:pt x="380098" y="89179"/>
                  </a:lnTo>
                  <a:lnTo>
                    <a:pt x="372452" y="97104"/>
                  </a:lnTo>
                  <a:lnTo>
                    <a:pt x="363283" y="103085"/>
                  </a:lnTo>
                  <a:lnTo>
                    <a:pt x="352971" y="106845"/>
                  </a:lnTo>
                  <a:lnTo>
                    <a:pt x="341896" y="108153"/>
                  </a:lnTo>
                  <a:lnTo>
                    <a:pt x="329628" y="106578"/>
                  </a:lnTo>
                  <a:lnTo>
                    <a:pt x="299783" y="83248"/>
                  </a:lnTo>
                  <a:lnTo>
                    <a:pt x="297840" y="82143"/>
                  </a:lnTo>
                  <a:lnTo>
                    <a:pt x="99225" y="82143"/>
                  </a:lnTo>
                  <a:lnTo>
                    <a:pt x="97282" y="83248"/>
                  </a:lnTo>
                  <a:lnTo>
                    <a:pt x="96189" y="85026"/>
                  </a:lnTo>
                  <a:lnTo>
                    <a:pt x="88417" y="94754"/>
                  </a:lnTo>
                  <a:lnTo>
                    <a:pt x="78689" y="102031"/>
                  </a:lnTo>
                  <a:lnTo>
                    <a:pt x="67449" y="106578"/>
                  </a:lnTo>
                  <a:lnTo>
                    <a:pt x="55168" y="108153"/>
                  </a:lnTo>
                  <a:lnTo>
                    <a:pt x="44094" y="106845"/>
                  </a:lnTo>
                  <a:lnTo>
                    <a:pt x="33782" y="103085"/>
                  </a:lnTo>
                  <a:lnTo>
                    <a:pt x="24612" y="97104"/>
                  </a:lnTo>
                  <a:lnTo>
                    <a:pt x="16967" y="89179"/>
                  </a:lnTo>
                  <a:lnTo>
                    <a:pt x="65874" y="89179"/>
                  </a:lnTo>
                  <a:lnTo>
                    <a:pt x="67843" y="88074"/>
                  </a:lnTo>
                  <a:lnTo>
                    <a:pt x="68922" y="86271"/>
                  </a:lnTo>
                  <a:lnTo>
                    <a:pt x="74383" y="73545"/>
                  </a:lnTo>
                  <a:lnTo>
                    <a:pt x="76200" y="60083"/>
                  </a:lnTo>
                  <a:lnTo>
                    <a:pt x="74383" y="46621"/>
                  </a:lnTo>
                  <a:lnTo>
                    <a:pt x="68922" y="33896"/>
                  </a:lnTo>
                  <a:lnTo>
                    <a:pt x="67843" y="32092"/>
                  </a:lnTo>
                  <a:lnTo>
                    <a:pt x="65887" y="30988"/>
                  </a:lnTo>
                  <a:lnTo>
                    <a:pt x="16967" y="30988"/>
                  </a:lnTo>
                  <a:lnTo>
                    <a:pt x="24612" y="23063"/>
                  </a:lnTo>
                  <a:lnTo>
                    <a:pt x="33794" y="17081"/>
                  </a:lnTo>
                  <a:lnTo>
                    <a:pt x="44107" y="13322"/>
                  </a:lnTo>
                  <a:lnTo>
                    <a:pt x="55168" y="12001"/>
                  </a:lnTo>
                  <a:lnTo>
                    <a:pt x="67449" y="13589"/>
                  </a:lnTo>
                  <a:lnTo>
                    <a:pt x="78689" y="18135"/>
                  </a:lnTo>
                  <a:lnTo>
                    <a:pt x="88430" y="25412"/>
                  </a:lnTo>
                  <a:lnTo>
                    <a:pt x="96202" y="35140"/>
                  </a:lnTo>
                  <a:lnTo>
                    <a:pt x="97282" y="36918"/>
                  </a:lnTo>
                  <a:lnTo>
                    <a:pt x="99225" y="37998"/>
                  </a:lnTo>
                  <a:lnTo>
                    <a:pt x="297840" y="37998"/>
                  </a:lnTo>
                  <a:lnTo>
                    <a:pt x="299783" y="36918"/>
                  </a:lnTo>
                  <a:lnTo>
                    <a:pt x="300888" y="35128"/>
                  </a:lnTo>
                  <a:lnTo>
                    <a:pt x="308190" y="25984"/>
                  </a:lnTo>
                  <a:lnTo>
                    <a:pt x="308648" y="25412"/>
                  </a:lnTo>
                  <a:lnTo>
                    <a:pt x="318389" y="18135"/>
                  </a:lnTo>
                  <a:lnTo>
                    <a:pt x="329628" y="13589"/>
                  </a:lnTo>
                  <a:lnTo>
                    <a:pt x="341896" y="12001"/>
                  </a:lnTo>
                  <a:lnTo>
                    <a:pt x="352971" y="13322"/>
                  </a:lnTo>
                  <a:lnTo>
                    <a:pt x="363283" y="17081"/>
                  </a:lnTo>
                  <a:lnTo>
                    <a:pt x="372465" y="23063"/>
                  </a:lnTo>
                  <a:lnTo>
                    <a:pt x="380098" y="30988"/>
                  </a:lnTo>
                  <a:lnTo>
                    <a:pt x="380098" y="14554"/>
                  </a:lnTo>
                  <a:lnTo>
                    <a:pt x="377101" y="12001"/>
                  </a:lnTo>
                  <a:lnTo>
                    <a:pt x="373976" y="9359"/>
                  </a:lnTo>
                  <a:lnTo>
                    <a:pt x="358724" y="2438"/>
                  </a:lnTo>
                  <a:lnTo>
                    <a:pt x="341896" y="0"/>
                  </a:lnTo>
                  <a:lnTo>
                    <a:pt x="327355" y="1752"/>
                  </a:lnTo>
                  <a:lnTo>
                    <a:pt x="313944" y="6858"/>
                  </a:lnTo>
                  <a:lnTo>
                    <a:pt x="302158" y="15036"/>
                  </a:lnTo>
                  <a:lnTo>
                    <a:pt x="292493" y="25984"/>
                  </a:lnTo>
                  <a:lnTo>
                    <a:pt x="104584" y="25984"/>
                  </a:lnTo>
                  <a:lnTo>
                    <a:pt x="69723" y="1752"/>
                  </a:lnTo>
                  <a:lnTo>
                    <a:pt x="55168" y="0"/>
                  </a:lnTo>
                  <a:lnTo>
                    <a:pt x="38341" y="2438"/>
                  </a:lnTo>
                  <a:lnTo>
                    <a:pt x="23088" y="9359"/>
                  </a:lnTo>
                  <a:lnTo>
                    <a:pt x="10299" y="20218"/>
                  </a:lnTo>
                  <a:lnTo>
                    <a:pt x="876" y="34429"/>
                  </a:lnTo>
                  <a:lnTo>
                    <a:pt x="0" y="36283"/>
                  </a:lnTo>
                  <a:lnTo>
                    <a:pt x="139" y="38468"/>
                  </a:lnTo>
                  <a:lnTo>
                    <a:pt x="2336" y="41935"/>
                  </a:lnTo>
                  <a:lnTo>
                    <a:pt x="4241" y="43002"/>
                  </a:lnTo>
                  <a:lnTo>
                    <a:pt x="60210" y="43002"/>
                  </a:lnTo>
                  <a:lnTo>
                    <a:pt x="63195" y="51371"/>
                  </a:lnTo>
                  <a:lnTo>
                    <a:pt x="64185" y="60083"/>
                  </a:lnTo>
                  <a:lnTo>
                    <a:pt x="63195" y="68795"/>
                  </a:lnTo>
                  <a:lnTo>
                    <a:pt x="60210" y="77165"/>
                  </a:lnTo>
                  <a:lnTo>
                    <a:pt x="4241" y="77165"/>
                  </a:lnTo>
                  <a:lnTo>
                    <a:pt x="2336" y="78219"/>
                  </a:lnTo>
                  <a:lnTo>
                    <a:pt x="139" y="81699"/>
                  </a:lnTo>
                  <a:lnTo>
                    <a:pt x="0" y="83883"/>
                  </a:lnTo>
                  <a:lnTo>
                    <a:pt x="889" y="85750"/>
                  </a:lnTo>
                  <a:lnTo>
                    <a:pt x="10299" y="99949"/>
                  </a:lnTo>
                  <a:lnTo>
                    <a:pt x="23088" y="110794"/>
                  </a:lnTo>
                  <a:lnTo>
                    <a:pt x="38341" y="117729"/>
                  </a:lnTo>
                  <a:lnTo>
                    <a:pt x="55168" y="120167"/>
                  </a:lnTo>
                  <a:lnTo>
                    <a:pt x="69723" y="118402"/>
                  </a:lnTo>
                  <a:lnTo>
                    <a:pt x="83134" y="113296"/>
                  </a:lnTo>
                  <a:lnTo>
                    <a:pt x="90551" y="108153"/>
                  </a:lnTo>
                  <a:lnTo>
                    <a:pt x="94919" y="105130"/>
                  </a:lnTo>
                  <a:lnTo>
                    <a:pt x="104584" y="94170"/>
                  </a:lnTo>
                  <a:lnTo>
                    <a:pt x="292493" y="94170"/>
                  </a:lnTo>
                  <a:lnTo>
                    <a:pt x="302158" y="105130"/>
                  </a:lnTo>
                  <a:lnTo>
                    <a:pt x="313944" y="113296"/>
                  </a:lnTo>
                  <a:lnTo>
                    <a:pt x="327355" y="118402"/>
                  </a:lnTo>
                  <a:lnTo>
                    <a:pt x="341896" y="120167"/>
                  </a:lnTo>
                  <a:lnTo>
                    <a:pt x="358724" y="117729"/>
                  </a:lnTo>
                  <a:lnTo>
                    <a:pt x="396189" y="85737"/>
                  </a:lnTo>
                  <a:lnTo>
                    <a:pt x="397078" y="83883"/>
                  </a:lnTo>
                  <a:lnTo>
                    <a:pt x="396938" y="81699"/>
                  </a:lnTo>
                  <a:lnTo>
                    <a:pt x="394728" y="78219"/>
                  </a:lnTo>
                  <a:lnTo>
                    <a:pt x="392823" y="77165"/>
                  </a:lnTo>
                  <a:lnTo>
                    <a:pt x="336867" y="77165"/>
                  </a:lnTo>
                  <a:lnTo>
                    <a:pt x="333883" y="68795"/>
                  </a:lnTo>
                  <a:lnTo>
                    <a:pt x="332892" y="60083"/>
                  </a:lnTo>
                  <a:lnTo>
                    <a:pt x="333883" y="51371"/>
                  </a:lnTo>
                  <a:lnTo>
                    <a:pt x="336867" y="43002"/>
                  </a:lnTo>
                  <a:lnTo>
                    <a:pt x="392823" y="43002"/>
                  </a:lnTo>
                  <a:lnTo>
                    <a:pt x="394728" y="41935"/>
                  </a:lnTo>
                  <a:lnTo>
                    <a:pt x="396938" y="38468"/>
                  </a:lnTo>
                  <a:lnTo>
                    <a:pt x="397078" y="362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2252" y="9065664"/>
              <a:ext cx="162187" cy="1621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61984" y="864234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59553" y="8840488"/>
              <a:ext cx="442595" cy="441959"/>
            </a:xfrm>
            <a:custGeom>
              <a:avLst/>
              <a:gdLst/>
              <a:ahLst/>
              <a:cxnLst/>
              <a:rect l="l" t="t" r="r" b="b"/>
              <a:pathLst>
                <a:path w="442595" h="441959">
                  <a:moveTo>
                    <a:pt x="355371" y="220687"/>
                  </a:moveTo>
                  <a:lnTo>
                    <a:pt x="348513" y="178346"/>
                  </a:lnTo>
                  <a:lnTo>
                    <a:pt x="341960" y="165696"/>
                  </a:lnTo>
                  <a:lnTo>
                    <a:pt x="341960" y="220687"/>
                  </a:lnTo>
                  <a:lnTo>
                    <a:pt x="336308" y="257149"/>
                  </a:lnTo>
                  <a:lnTo>
                    <a:pt x="320560" y="289140"/>
                  </a:lnTo>
                  <a:lnTo>
                    <a:pt x="296456" y="314921"/>
                  </a:lnTo>
                  <a:lnTo>
                    <a:pt x="265734" y="332778"/>
                  </a:lnTo>
                  <a:lnTo>
                    <a:pt x="265734" y="282790"/>
                  </a:lnTo>
                  <a:lnTo>
                    <a:pt x="280466" y="270002"/>
                  </a:lnTo>
                  <a:lnTo>
                    <a:pt x="291465" y="254342"/>
                  </a:lnTo>
                  <a:lnTo>
                    <a:pt x="298335" y="236461"/>
                  </a:lnTo>
                  <a:lnTo>
                    <a:pt x="300710" y="217055"/>
                  </a:lnTo>
                  <a:lnTo>
                    <a:pt x="297484" y="194818"/>
                  </a:lnTo>
                  <a:lnTo>
                    <a:pt x="288315" y="174650"/>
                  </a:lnTo>
                  <a:lnTo>
                    <a:pt x="287299" y="173456"/>
                  </a:lnTo>
                  <a:lnTo>
                    <a:pt x="287299" y="217055"/>
                  </a:lnTo>
                  <a:lnTo>
                    <a:pt x="285127" y="233934"/>
                  </a:lnTo>
                  <a:lnTo>
                    <a:pt x="278866" y="249377"/>
                  </a:lnTo>
                  <a:lnTo>
                    <a:pt x="268884" y="262763"/>
                  </a:lnTo>
                  <a:lnTo>
                    <a:pt x="255549" y="273418"/>
                  </a:lnTo>
                  <a:lnTo>
                    <a:pt x="253542" y="274637"/>
                  </a:lnTo>
                  <a:lnTo>
                    <a:pt x="252323" y="276809"/>
                  </a:lnTo>
                  <a:lnTo>
                    <a:pt x="252323" y="337185"/>
                  </a:lnTo>
                  <a:lnTo>
                    <a:pt x="244792" y="338950"/>
                  </a:lnTo>
                  <a:lnTo>
                    <a:pt x="237096" y="340271"/>
                  </a:lnTo>
                  <a:lnTo>
                    <a:pt x="229247" y="341096"/>
                  </a:lnTo>
                  <a:lnTo>
                    <a:pt x="221259" y="341376"/>
                  </a:lnTo>
                  <a:lnTo>
                    <a:pt x="213271" y="341096"/>
                  </a:lnTo>
                  <a:lnTo>
                    <a:pt x="205422" y="340271"/>
                  </a:lnTo>
                  <a:lnTo>
                    <a:pt x="197726" y="338950"/>
                  </a:lnTo>
                  <a:lnTo>
                    <a:pt x="190195" y="337185"/>
                  </a:lnTo>
                  <a:lnTo>
                    <a:pt x="190195" y="332778"/>
                  </a:lnTo>
                  <a:lnTo>
                    <a:pt x="190195" y="276809"/>
                  </a:lnTo>
                  <a:lnTo>
                    <a:pt x="188976" y="274637"/>
                  </a:lnTo>
                  <a:lnTo>
                    <a:pt x="186982" y="273418"/>
                  </a:lnTo>
                  <a:lnTo>
                    <a:pt x="173634" y="262750"/>
                  </a:lnTo>
                  <a:lnTo>
                    <a:pt x="163652" y="249377"/>
                  </a:lnTo>
                  <a:lnTo>
                    <a:pt x="157391" y="233934"/>
                  </a:lnTo>
                  <a:lnTo>
                    <a:pt x="155232" y="217055"/>
                  </a:lnTo>
                  <a:lnTo>
                    <a:pt x="157187" y="201206"/>
                  </a:lnTo>
                  <a:lnTo>
                    <a:pt x="162826" y="186499"/>
                  </a:lnTo>
                  <a:lnTo>
                    <a:pt x="171716" y="173545"/>
                  </a:lnTo>
                  <a:lnTo>
                    <a:pt x="183502" y="162979"/>
                  </a:lnTo>
                  <a:lnTo>
                    <a:pt x="183502" y="231000"/>
                  </a:lnTo>
                  <a:lnTo>
                    <a:pt x="184746" y="233184"/>
                  </a:lnTo>
                  <a:lnTo>
                    <a:pt x="186766" y="234403"/>
                  </a:lnTo>
                  <a:lnTo>
                    <a:pt x="203530" y="241592"/>
                  </a:lnTo>
                  <a:lnTo>
                    <a:pt x="221259" y="243992"/>
                  </a:lnTo>
                  <a:lnTo>
                    <a:pt x="239001" y="241592"/>
                  </a:lnTo>
                  <a:lnTo>
                    <a:pt x="255765" y="234403"/>
                  </a:lnTo>
                  <a:lnTo>
                    <a:pt x="257784" y="233184"/>
                  </a:lnTo>
                  <a:lnTo>
                    <a:pt x="259029" y="231000"/>
                  </a:lnTo>
                  <a:lnTo>
                    <a:pt x="259029" y="230581"/>
                  </a:lnTo>
                  <a:lnTo>
                    <a:pt x="259029" y="162979"/>
                  </a:lnTo>
                  <a:lnTo>
                    <a:pt x="270802" y="173545"/>
                  </a:lnTo>
                  <a:lnTo>
                    <a:pt x="279704" y="186499"/>
                  </a:lnTo>
                  <a:lnTo>
                    <a:pt x="285330" y="201206"/>
                  </a:lnTo>
                  <a:lnTo>
                    <a:pt x="287299" y="217055"/>
                  </a:lnTo>
                  <a:lnTo>
                    <a:pt x="287299" y="173456"/>
                  </a:lnTo>
                  <a:lnTo>
                    <a:pt x="278409" y="162979"/>
                  </a:lnTo>
                  <a:lnTo>
                    <a:pt x="273964" y="157746"/>
                  </a:lnTo>
                  <a:lnTo>
                    <a:pt x="255181" y="145300"/>
                  </a:lnTo>
                  <a:lnTo>
                    <a:pt x="253123" y="144310"/>
                  </a:lnTo>
                  <a:lnTo>
                    <a:pt x="250685" y="144462"/>
                  </a:lnTo>
                  <a:lnTo>
                    <a:pt x="246799" y="146913"/>
                  </a:lnTo>
                  <a:lnTo>
                    <a:pt x="245605" y="149047"/>
                  </a:lnTo>
                  <a:lnTo>
                    <a:pt x="245605" y="224701"/>
                  </a:lnTo>
                  <a:lnTo>
                    <a:pt x="233705" y="229108"/>
                  </a:lnTo>
                  <a:lnTo>
                    <a:pt x="221259" y="230581"/>
                  </a:lnTo>
                  <a:lnTo>
                    <a:pt x="208826" y="229108"/>
                  </a:lnTo>
                  <a:lnTo>
                    <a:pt x="196913" y="224701"/>
                  </a:lnTo>
                  <a:lnTo>
                    <a:pt x="196913" y="162979"/>
                  </a:lnTo>
                  <a:lnTo>
                    <a:pt x="196913" y="149047"/>
                  </a:lnTo>
                  <a:lnTo>
                    <a:pt x="195732" y="146913"/>
                  </a:lnTo>
                  <a:lnTo>
                    <a:pt x="191858" y="144462"/>
                  </a:lnTo>
                  <a:lnTo>
                    <a:pt x="189407" y="144310"/>
                  </a:lnTo>
                  <a:lnTo>
                    <a:pt x="187337" y="145300"/>
                  </a:lnTo>
                  <a:lnTo>
                    <a:pt x="168554" y="157746"/>
                  </a:lnTo>
                  <a:lnTo>
                    <a:pt x="154216" y="174650"/>
                  </a:lnTo>
                  <a:lnTo>
                    <a:pt x="145046" y="194818"/>
                  </a:lnTo>
                  <a:lnTo>
                    <a:pt x="141820" y="217055"/>
                  </a:lnTo>
                  <a:lnTo>
                    <a:pt x="144195" y="236461"/>
                  </a:lnTo>
                  <a:lnTo>
                    <a:pt x="151066" y="254342"/>
                  </a:lnTo>
                  <a:lnTo>
                    <a:pt x="162052" y="270002"/>
                  </a:lnTo>
                  <a:lnTo>
                    <a:pt x="176784" y="282790"/>
                  </a:lnTo>
                  <a:lnTo>
                    <a:pt x="176784" y="332778"/>
                  </a:lnTo>
                  <a:lnTo>
                    <a:pt x="146075" y="314921"/>
                  </a:lnTo>
                  <a:lnTo>
                    <a:pt x="121970" y="289140"/>
                  </a:lnTo>
                  <a:lnTo>
                    <a:pt x="106222" y="257149"/>
                  </a:lnTo>
                  <a:lnTo>
                    <a:pt x="100584" y="220687"/>
                  </a:lnTo>
                  <a:lnTo>
                    <a:pt x="110070" y="173761"/>
                  </a:lnTo>
                  <a:lnTo>
                    <a:pt x="135966" y="135394"/>
                  </a:lnTo>
                  <a:lnTo>
                    <a:pt x="174332" y="109499"/>
                  </a:lnTo>
                  <a:lnTo>
                    <a:pt x="221259" y="99999"/>
                  </a:lnTo>
                  <a:lnTo>
                    <a:pt x="268185" y="109499"/>
                  </a:lnTo>
                  <a:lnTo>
                    <a:pt x="306565" y="135394"/>
                  </a:lnTo>
                  <a:lnTo>
                    <a:pt x="332447" y="173761"/>
                  </a:lnTo>
                  <a:lnTo>
                    <a:pt x="341960" y="220687"/>
                  </a:lnTo>
                  <a:lnTo>
                    <a:pt x="341960" y="165696"/>
                  </a:lnTo>
                  <a:lnTo>
                    <a:pt x="300405" y="112509"/>
                  </a:lnTo>
                  <a:lnTo>
                    <a:pt x="263601" y="93446"/>
                  </a:lnTo>
                  <a:lnTo>
                    <a:pt x="221259" y="86601"/>
                  </a:lnTo>
                  <a:lnTo>
                    <a:pt x="178917" y="93446"/>
                  </a:lnTo>
                  <a:lnTo>
                    <a:pt x="142113" y="112509"/>
                  </a:lnTo>
                  <a:lnTo>
                    <a:pt x="113068" y="141541"/>
                  </a:lnTo>
                  <a:lnTo>
                    <a:pt x="94018" y="178346"/>
                  </a:lnTo>
                  <a:lnTo>
                    <a:pt x="87160" y="220687"/>
                  </a:lnTo>
                  <a:lnTo>
                    <a:pt x="94018" y="263029"/>
                  </a:lnTo>
                  <a:lnTo>
                    <a:pt x="113068" y="299834"/>
                  </a:lnTo>
                  <a:lnTo>
                    <a:pt x="142113" y="328879"/>
                  </a:lnTo>
                  <a:lnTo>
                    <a:pt x="178917" y="347929"/>
                  </a:lnTo>
                  <a:lnTo>
                    <a:pt x="221259" y="354787"/>
                  </a:lnTo>
                  <a:lnTo>
                    <a:pt x="263601" y="347929"/>
                  </a:lnTo>
                  <a:lnTo>
                    <a:pt x="300405" y="328879"/>
                  </a:lnTo>
                  <a:lnTo>
                    <a:pt x="329463" y="299834"/>
                  </a:lnTo>
                  <a:lnTo>
                    <a:pt x="348513" y="263029"/>
                  </a:lnTo>
                  <a:lnTo>
                    <a:pt x="355371" y="220687"/>
                  </a:lnTo>
                  <a:close/>
                </a:path>
                <a:path w="442595" h="441959">
                  <a:moveTo>
                    <a:pt x="442518" y="195580"/>
                  </a:moveTo>
                  <a:lnTo>
                    <a:pt x="434695" y="187960"/>
                  </a:lnTo>
                  <a:lnTo>
                    <a:pt x="429120" y="187960"/>
                  </a:lnTo>
                  <a:lnTo>
                    <a:pt x="429120" y="203200"/>
                  </a:lnTo>
                  <a:lnTo>
                    <a:pt x="429120" y="240030"/>
                  </a:lnTo>
                  <a:lnTo>
                    <a:pt x="427304" y="241300"/>
                  </a:lnTo>
                  <a:lnTo>
                    <a:pt x="392925" y="241300"/>
                  </a:lnTo>
                  <a:lnTo>
                    <a:pt x="390118" y="243840"/>
                  </a:lnTo>
                  <a:lnTo>
                    <a:pt x="379945" y="283210"/>
                  </a:lnTo>
                  <a:lnTo>
                    <a:pt x="378739" y="285750"/>
                  </a:lnTo>
                  <a:lnTo>
                    <a:pt x="379971" y="289560"/>
                  </a:lnTo>
                  <a:lnTo>
                    <a:pt x="408774" y="306070"/>
                  </a:lnTo>
                  <a:lnTo>
                    <a:pt x="409435" y="307340"/>
                  </a:lnTo>
                  <a:lnTo>
                    <a:pt x="409981" y="309880"/>
                  </a:lnTo>
                  <a:lnTo>
                    <a:pt x="409854" y="309880"/>
                  </a:lnTo>
                  <a:lnTo>
                    <a:pt x="392684" y="340360"/>
                  </a:lnTo>
                  <a:lnTo>
                    <a:pt x="391833" y="340360"/>
                  </a:lnTo>
                  <a:lnTo>
                    <a:pt x="389724" y="341630"/>
                  </a:lnTo>
                  <a:lnTo>
                    <a:pt x="388658" y="341630"/>
                  </a:lnTo>
                  <a:lnTo>
                    <a:pt x="386435" y="340360"/>
                  </a:lnTo>
                  <a:lnTo>
                    <a:pt x="359841" y="325120"/>
                  </a:lnTo>
                  <a:lnTo>
                    <a:pt x="356184" y="325120"/>
                  </a:lnTo>
                  <a:lnTo>
                    <a:pt x="354126" y="327660"/>
                  </a:lnTo>
                  <a:lnTo>
                    <a:pt x="348068" y="335280"/>
                  </a:lnTo>
                  <a:lnTo>
                    <a:pt x="341642" y="341630"/>
                  </a:lnTo>
                  <a:lnTo>
                    <a:pt x="334860" y="347980"/>
                  </a:lnTo>
                  <a:lnTo>
                    <a:pt x="327761" y="354330"/>
                  </a:lnTo>
                  <a:lnTo>
                    <a:pt x="325170" y="356870"/>
                  </a:lnTo>
                  <a:lnTo>
                    <a:pt x="324497" y="359410"/>
                  </a:lnTo>
                  <a:lnTo>
                    <a:pt x="341706" y="389890"/>
                  </a:lnTo>
                  <a:lnTo>
                    <a:pt x="341045" y="392430"/>
                  </a:lnTo>
                  <a:lnTo>
                    <a:pt x="309321" y="410210"/>
                  </a:lnTo>
                  <a:lnTo>
                    <a:pt x="306882" y="410210"/>
                  </a:lnTo>
                  <a:lnTo>
                    <a:pt x="298272" y="394970"/>
                  </a:lnTo>
                  <a:lnTo>
                    <a:pt x="289661" y="379730"/>
                  </a:lnTo>
                  <a:lnTo>
                    <a:pt x="286194" y="378460"/>
                  </a:lnTo>
                  <a:lnTo>
                    <a:pt x="283083" y="379730"/>
                  </a:lnTo>
                  <a:lnTo>
                    <a:pt x="274218" y="383540"/>
                  </a:lnTo>
                  <a:lnTo>
                    <a:pt x="256184" y="388620"/>
                  </a:lnTo>
                  <a:lnTo>
                    <a:pt x="247078" y="389890"/>
                  </a:lnTo>
                  <a:lnTo>
                    <a:pt x="243801" y="389890"/>
                  </a:lnTo>
                  <a:lnTo>
                    <a:pt x="241388" y="392430"/>
                  </a:lnTo>
                  <a:lnTo>
                    <a:pt x="241388" y="427990"/>
                  </a:lnTo>
                  <a:lnTo>
                    <a:pt x="239572" y="429260"/>
                  </a:lnTo>
                  <a:lnTo>
                    <a:pt x="202946" y="429260"/>
                  </a:lnTo>
                  <a:lnTo>
                    <a:pt x="201142" y="427990"/>
                  </a:lnTo>
                  <a:lnTo>
                    <a:pt x="201142" y="394970"/>
                  </a:lnTo>
                  <a:lnTo>
                    <a:pt x="201142" y="392430"/>
                  </a:lnTo>
                  <a:lnTo>
                    <a:pt x="198729" y="389890"/>
                  </a:lnTo>
                  <a:lnTo>
                    <a:pt x="195453" y="389890"/>
                  </a:lnTo>
                  <a:lnTo>
                    <a:pt x="186334" y="388620"/>
                  </a:lnTo>
                  <a:lnTo>
                    <a:pt x="168313" y="383540"/>
                  </a:lnTo>
                  <a:lnTo>
                    <a:pt x="159435" y="379730"/>
                  </a:lnTo>
                  <a:lnTo>
                    <a:pt x="154673" y="379730"/>
                  </a:lnTo>
                  <a:lnTo>
                    <a:pt x="152438" y="381000"/>
                  </a:lnTo>
                  <a:lnTo>
                    <a:pt x="136232" y="408940"/>
                  </a:lnTo>
                  <a:lnTo>
                    <a:pt x="135369" y="408940"/>
                  </a:lnTo>
                  <a:lnTo>
                    <a:pt x="133299" y="410210"/>
                  </a:lnTo>
                  <a:lnTo>
                    <a:pt x="132207" y="410210"/>
                  </a:lnTo>
                  <a:lnTo>
                    <a:pt x="102463" y="392430"/>
                  </a:lnTo>
                  <a:lnTo>
                    <a:pt x="101803" y="392430"/>
                  </a:lnTo>
                  <a:lnTo>
                    <a:pt x="101244" y="389890"/>
                  </a:lnTo>
                  <a:lnTo>
                    <a:pt x="101384" y="388620"/>
                  </a:lnTo>
                  <a:lnTo>
                    <a:pt x="118033" y="359410"/>
                  </a:lnTo>
                  <a:lnTo>
                    <a:pt x="117360" y="356870"/>
                  </a:lnTo>
                  <a:lnTo>
                    <a:pt x="114769" y="354330"/>
                  </a:lnTo>
                  <a:lnTo>
                    <a:pt x="107645" y="347980"/>
                  </a:lnTo>
                  <a:lnTo>
                    <a:pt x="100863" y="341630"/>
                  </a:lnTo>
                  <a:lnTo>
                    <a:pt x="99580" y="340360"/>
                  </a:lnTo>
                  <a:lnTo>
                    <a:pt x="94437" y="335280"/>
                  </a:lnTo>
                  <a:lnTo>
                    <a:pt x="88404" y="327660"/>
                  </a:lnTo>
                  <a:lnTo>
                    <a:pt x="86334" y="325120"/>
                  </a:lnTo>
                  <a:lnTo>
                    <a:pt x="82702" y="325120"/>
                  </a:lnTo>
                  <a:lnTo>
                    <a:pt x="53873" y="341630"/>
                  </a:lnTo>
                  <a:lnTo>
                    <a:pt x="52793" y="341630"/>
                  </a:lnTo>
                  <a:lnTo>
                    <a:pt x="50698" y="340360"/>
                  </a:lnTo>
                  <a:lnTo>
                    <a:pt x="49847" y="340360"/>
                  </a:lnTo>
                  <a:lnTo>
                    <a:pt x="32105" y="309880"/>
                  </a:lnTo>
                  <a:lnTo>
                    <a:pt x="32766" y="307340"/>
                  </a:lnTo>
                  <a:lnTo>
                    <a:pt x="62547" y="289560"/>
                  </a:lnTo>
                  <a:lnTo>
                    <a:pt x="63792" y="285750"/>
                  </a:lnTo>
                  <a:lnTo>
                    <a:pt x="52895" y="247650"/>
                  </a:lnTo>
                  <a:lnTo>
                    <a:pt x="52400" y="243840"/>
                  </a:lnTo>
                  <a:lnTo>
                    <a:pt x="49593" y="241300"/>
                  </a:lnTo>
                  <a:lnTo>
                    <a:pt x="15214" y="241300"/>
                  </a:lnTo>
                  <a:lnTo>
                    <a:pt x="13411" y="240030"/>
                  </a:lnTo>
                  <a:lnTo>
                    <a:pt x="13411" y="203200"/>
                  </a:lnTo>
                  <a:lnTo>
                    <a:pt x="15214" y="200660"/>
                  </a:lnTo>
                  <a:lnTo>
                    <a:pt x="49593" y="200660"/>
                  </a:lnTo>
                  <a:lnTo>
                    <a:pt x="52400" y="199390"/>
                  </a:lnTo>
                  <a:lnTo>
                    <a:pt x="62572" y="160020"/>
                  </a:lnTo>
                  <a:lnTo>
                    <a:pt x="63792" y="156210"/>
                  </a:lnTo>
                  <a:lnTo>
                    <a:pt x="62547" y="152400"/>
                  </a:lnTo>
                  <a:lnTo>
                    <a:pt x="32766" y="135890"/>
                  </a:lnTo>
                  <a:lnTo>
                    <a:pt x="32105" y="133350"/>
                  </a:lnTo>
                  <a:lnTo>
                    <a:pt x="49847" y="102870"/>
                  </a:lnTo>
                  <a:lnTo>
                    <a:pt x="50698" y="101600"/>
                  </a:lnTo>
                  <a:lnTo>
                    <a:pt x="53848" y="101600"/>
                  </a:lnTo>
                  <a:lnTo>
                    <a:pt x="82689" y="118110"/>
                  </a:lnTo>
                  <a:lnTo>
                    <a:pt x="86334" y="116840"/>
                  </a:lnTo>
                  <a:lnTo>
                    <a:pt x="88404" y="114300"/>
                  </a:lnTo>
                  <a:lnTo>
                    <a:pt x="94449" y="107950"/>
                  </a:lnTo>
                  <a:lnTo>
                    <a:pt x="100876" y="100330"/>
                  </a:lnTo>
                  <a:lnTo>
                    <a:pt x="107657" y="93980"/>
                  </a:lnTo>
                  <a:lnTo>
                    <a:pt x="114769" y="88900"/>
                  </a:lnTo>
                  <a:lnTo>
                    <a:pt x="117360" y="86360"/>
                  </a:lnTo>
                  <a:lnTo>
                    <a:pt x="118033" y="82550"/>
                  </a:lnTo>
                  <a:lnTo>
                    <a:pt x="101384" y="53340"/>
                  </a:lnTo>
                  <a:lnTo>
                    <a:pt x="101244" y="53340"/>
                  </a:lnTo>
                  <a:lnTo>
                    <a:pt x="101803" y="50800"/>
                  </a:lnTo>
                  <a:lnTo>
                    <a:pt x="102463" y="49530"/>
                  </a:lnTo>
                  <a:lnTo>
                    <a:pt x="132194" y="33020"/>
                  </a:lnTo>
                  <a:lnTo>
                    <a:pt x="135369" y="33020"/>
                  </a:lnTo>
                  <a:lnTo>
                    <a:pt x="136232" y="34290"/>
                  </a:lnTo>
                  <a:lnTo>
                    <a:pt x="152869" y="62230"/>
                  </a:lnTo>
                  <a:lnTo>
                    <a:pt x="156362" y="63500"/>
                  </a:lnTo>
                  <a:lnTo>
                    <a:pt x="159435" y="62230"/>
                  </a:lnTo>
                  <a:lnTo>
                    <a:pt x="186334" y="54610"/>
                  </a:lnTo>
                  <a:lnTo>
                    <a:pt x="195453" y="53340"/>
                  </a:lnTo>
                  <a:lnTo>
                    <a:pt x="198729" y="52070"/>
                  </a:lnTo>
                  <a:lnTo>
                    <a:pt x="201142" y="49530"/>
                  </a:lnTo>
                  <a:lnTo>
                    <a:pt x="201142" y="48260"/>
                  </a:lnTo>
                  <a:lnTo>
                    <a:pt x="201142" y="15240"/>
                  </a:lnTo>
                  <a:lnTo>
                    <a:pt x="202946" y="13970"/>
                  </a:lnTo>
                  <a:lnTo>
                    <a:pt x="239572" y="13970"/>
                  </a:lnTo>
                  <a:lnTo>
                    <a:pt x="241388" y="15240"/>
                  </a:lnTo>
                  <a:lnTo>
                    <a:pt x="241388" y="49530"/>
                  </a:lnTo>
                  <a:lnTo>
                    <a:pt x="243801" y="52070"/>
                  </a:lnTo>
                  <a:lnTo>
                    <a:pt x="247078" y="53340"/>
                  </a:lnTo>
                  <a:lnTo>
                    <a:pt x="256197" y="54610"/>
                  </a:lnTo>
                  <a:lnTo>
                    <a:pt x="283083" y="62230"/>
                  </a:lnTo>
                  <a:lnTo>
                    <a:pt x="286143" y="63500"/>
                  </a:lnTo>
                  <a:lnTo>
                    <a:pt x="289661" y="62230"/>
                  </a:lnTo>
                  <a:lnTo>
                    <a:pt x="297891" y="48260"/>
                  </a:lnTo>
                  <a:lnTo>
                    <a:pt x="306870" y="33020"/>
                  </a:lnTo>
                  <a:lnTo>
                    <a:pt x="309333" y="31750"/>
                  </a:lnTo>
                  <a:lnTo>
                    <a:pt x="340055" y="49530"/>
                  </a:lnTo>
                  <a:lnTo>
                    <a:pt x="340728" y="50800"/>
                  </a:lnTo>
                  <a:lnTo>
                    <a:pt x="341274" y="53340"/>
                  </a:lnTo>
                  <a:lnTo>
                    <a:pt x="341134" y="53340"/>
                  </a:lnTo>
                  <a:lnTo>
                    <a:pt x="324497" y="82550"/>
                  </a:lnTo>
                  <a:lnTo>
                    <a:pt x="325170" y="86360"/>
                  </a:lnTo>
                  <a:lnTo>
                    <a:pt x="327761" y="88900"/>
                  </a:lnTo>
                  <a:lnTo>
                    <a:pt x="334873" y="93980"/>
                  </a:lnTo>
                  <a:lnTo>
                    <a:pt x="341655" y="100330"/>
                  </a:lnTo>
                  <a:lnTo>
                    <a:pt x="348081" y="107950"/>
                  </a:lnTo>
                  <a:lnTo>
                    <a:pt x="354126" y="114300"/>
                  </a:lnTo>
                  <a:lnTo>
                    <a:pt x="356196" y="116840"/>
                  </a:lnTo>
                  <a:lnTo>
                    <a:pt x="359841" y="118110"/>
                  </a:lnTo>
                  <a:lnTo>
                    <a:pt x="388658" y="101600"/>
                  </a:lnTo>
                  <a:lnTo>
                    <a:pt x="391833" y="101600"/>
                  </a:lnTo>
                  <a:lnTo>
                    <a:pt x="392684" y="102870"/>
                  </a:lnTo>
                  <a:lnTo>
                    <a:pt x="409854" y="132080"/>
                  </a:lnTo>
                  <a:lnTo>
                    <a:pt x="409981" y="133350"/>
                  </a:lnTo>
                  <a:lnTo>
                    <a:pt x="409435" y="135890"/>
                  </a:lnTo>
                  <a:lnTo>
                    <a:pt x="408774" y="135890"/>
                  </a:lnTo>
                  <a:lnTo>
                    <a:pt x="379971" y="152400"/>
                  </a:lnTo>
                  <a:lnTo>
                    <a:pt x="378739" y="156210"/>
                  </a:lnTo>
                  <a:lnTo>
                    <a:pt x="379945" y="160020"/>
                  </a:lnTo>
                  <a:lnTo>
                    <a:pt x="383120" y="168910"/>
                  </a:lnTo>
                  <a:lnTo>
                    <a:pt x="385800" y="177800"/>
                  </a:lnTo>
                  <a:lnTo>
                    <a:pt x="387985" y="186690"/>
                  </a:lnTo>
                  <a:lnTo>
                    <a:pt x="389636" y="195580"/>
                  </a:lnTo>
                  <a:lnTo>
                    <a:pt x="390118" y="199390"/>
                  </a:lnTo>
                  <a:lnTo>
                    <a:pt x="392925" y="200660"/>
                  </a:lnTo>
                  <a:lnTo>
                    <a:pt x="427304" y="200660"/>
                  </a:lnTo>
                  <a:lnTo>
                    <a:pt x="429120" y="203200"/>
                  </a:lnTo>
                  <a:lnTo>
                    <a:pt x="429120" y="187960"/>
                  </a:lnTo>
                  <a:lnTo>
                    <a:pt x="401916" y="187960"/>
                  </a:lnTo>
                  <a:lnTo>
                    <a:pt x="400469" y="180340"/>
                  </a:lnTo>
                  <a:lnTo>
                    <a:pt x="398741" y="173990"/>
                  </a:lnTo>
                  <a:lnTo>
                    <a:pt x="396735" y="166370"/>
                  </a:lnTo>
                  <a:lnTo>
                    <a:pt x="394462" y="160020"/>
                  </a:lnTo>
                  <a:lnTo>
                    <a:pt x="418579" y="146050"/>
                  </a:lnTo>
                  <a:lnTo>
                    <a:pt x="421449" y="142240"/>
                  </a:lnTo>
                  <a:lnTo>
                    <a:pt x="423875" y="133350"/>
                  </a:lnTo>
                  <a:lnTo>
                    <a:pt x="423252" y="128270"/>
                  </a:lnTo>
                  <a:lnTo>
                    <a:pt x="402513" y="92710"/>
                  </a:lnTo>
                  <a:lnTo>
                    <a:pt x="398754" y="90170"/>
                  </a:lnTo>
                  <a:lnTo>
                    <a:pt x="389750" y="87630"/>
                  </a:lnTo>
                  <a:lnTo>
                    <a:pt x="385051" y="87630"/>
                  </a:lnTo>
                  <a:lnTo>
                    <a:pt x="360895" y="101600"/>
                  </a:lnTo>
                  <a:lnTo>
                    <a:pt x="356120" y="96520"/>
                  </a:lnTo>
                  <a:lnTo>
                    <a:pt x="351142" y="91440"/>
                  </a:lnTo>
                  <a:lnTo>
                    <a:pt x="345960" y="86360"/>
                  </a:lnTo>
                  <a:lnTo>
                    <a:pt x="340588" y="81280"/>
                  </a:lnTo>
                  <a:lnTo>
                    <a:pt x="354533" y="57150"/>
                  </a:lnTo>
                  <a:lnTo>
                    <a:pt x="317957" y="21590"/>
                  </a:lnTo>
                  <a:lnTo>
                    <a:pt x="311404" y="19050"/>
                  </a:lnTo>
                  <a:lnTo>
                    <a:pt x="304736" y="20320"/>
                  </a:lnTo>
                  <a:lnTo>
                    <a:pt x="298716" y="22860"/>
                  </a:lnTo>
                  <a:lnTo>
                    <a:pt x="294132" y="27940"/>
                  </a:lnTo>
                  <a:lnTo>
                    <a:pt x="282549" y="48260"/>
                  </a:lnTo>
                  <a:lnTo>
                    <a:pt x="275691" y="45720"/>
                  </a:lnTo>
                  <a:lnTo>
                    <a:pt x="268770" y="44450"/>
                  </a:lnTo>
                  <a:lnTo>
                    <a:pt x="261797" y="41910"/>
                  </a:lnTo>
                  <a:lnTo>
                    <a:pt x="254787" y="40640"/>
                  </a:lnTo>
                  <a:lnTo>
                    <a:pt x="254787" y="13970"/>
                  </a:lnTo>
                  <a:lnTo>
                    <a:pt x="254787" y="7620"/>
                  </a:lnTo>
                  <a:lnTo>
                    <a:pt x="246964" y="0"/>
                  </a:lnTo>
                  <a:lnTo>
                    <a:pt x="195554" y="0"/>
                  </a:lnTo>
                  <a:lnTo>
                    <a:pt x="187744" y="7620"/>
                  </a:lnTo>
                  <a:lnTo>
                    <a:pt x="187744" y="40640"/>
                  </a:lnTo>
                  <a:lnTo>
                    <a:pt x="180733" y="41910"/>
                  </a:lnTo>
                  <a:lnTo>
                    <a:pt x="173761" y="44450"/>
                  </a:lnTo>
                  <a:lnTo>
                    <a:pt x="166839" y="45720"/>
                  </a:lnTo>
                  <a:lnTo>
                    <a:pt x="159981" y="48260"/>
                  </a:lnTo>
                  <a:lnTo>
                    <a:pt x="151193" y="33020"/>
                  </a:lnTo>
                  <a:lnTo>
                    <a:pt x="146062" y="24130"/>
                  </a:lnTo>
                  <a:lnTo>
                    <a:pt x="142290" y="21590"/>
                  </a:lnTo>
                  <a:lnTo>
                    <a:pt x="133299" y="19050"/>
                  </a:lnTo>
                  <a:lnTo>
                    <a:pt x="128600" y="19050"/>
                  </a:lnTo>
                  <a:lnTo>
                    <a:pt x="92659" y="40640"/>
                  </a:lnTo>
                  <a:lnTo>
                    <a:pt x="89776" y="44450"/>
                  </a:lnTo>
                  <a:lnTo>
                    <a:pt x="87363" y="53340"/>
                  </a:lnTo>
                  <a:lnTo>
                    <a:pt x="87985" y="57150"/>
                  </a:lnTo>
                  <a:lnTo>
                    <a:pt x="101930" y="81280"/>
                  </a:lnTo>
                  <a:lnTo>
                    <a:pt x="96570" y="86360"/>
                  </a:lnTo>
                  <a:lnTo>
                    <a:pt x="91389" y="91440"/>
                  </a:lnTo>
                  <a:lnTo>
                    <a:pt x="86398" y="96520"/>
                  </a:lnTo>
                  <a:lnTo>
                    <a:pt x="81622" y="101600"/>
                  </a:lnTo>
                  <a:lnTo>
                    <a:pt x="57480" y="87630"/>
                  </a:lnTo>
                  <a:lnTo>
                    <a:pt x="52768" y="87630"/>
                  </a:lnTo>
                  <a:lnTo>
                    <a:pt x="43764" y="90170"/>
                  </a:lnTo>
                  <a:lnTo>
                    <a:pt x="40017" y="92710"/>
                  </a:lnTo>
                  <a:lnTo>
                    <a:pt x="21590" y="124460"/>
                  </a:lnTo>
                  <a:lnTo>
                    <a:pt x="19392" y="130810"/>
                  </a:lnTo>
                  <a:lnTo>
                    <a:pt x="19862" y="138430"/>
                  </a:lnTo>
                  <a:lnTo>
                    <a:pt x="22796" y="143510"/>
                  </a:lnTo>
                  <a:lnTo>
                    <a:pt x="27978" y="148590"/>
                  </a:lnTo>
                  <a:lnTo>
                    <a:pt x="48069" y="160020"/>
                  </a:lnTo>
                  <a:lnTo>
                    <a:pt x="45783" y="166370"/>
                  </a:lnTo>
                  <a:lnTo>
                    <a:pt x="43776" y="173990"/>
                  </a:lnTo>
                  <a:lnTo>
                    <a:pt x="42049" y="180340"/>
                  </a:lnTo>
                  <a:lnTo>
                    <a:pt x="40601" y="187960"/>
                  </a:lnTo>
                  <a:lnTo>
                    <a:pt x="7823" y="187960"/>
                  </a:lnTo>
                  <a:lnTo>
                    <a:pt x="0" y="195580"/>
                  </a:lnTo>
                  <a:lnTo>
                    <a:pt x="0" y="247650"/>
                  </a:lnTo>
                  <a:lnTo>
                    <a:pt x="7823" y="255270"/>
                  </a:lnTo>
                  <a:lnTo>
                    <a:pt x="40601" y="255270"/>
                  </a:lnTo>
                  <a:lnTo>
                    <a:pt x="43776" y="269240"/>
                  </a:lnTo>
                  <a:lnTo>
                    <a:pt x="45783" y="275590"/>
                  </a:lnTo>
                  <a:lnTo>
                    <a:pt x="48069" y="283210"/>
                  </a:lnTo>
                  <a:lnTo>
                    <a:pt x="27978" y="294640"/>
                  </a:lnTo>
                  <a:lnTo>
                    <a:pt x="22796" y="298450"/>
                  </a:lnTo>
                  <a:lnTo>
                    <a:pt x="19862" y="304800"/>
                  </a:lnTo>
                  <a:lnTo>
                    <a:pt x="19392" y="311150"/>
                  </a:lnTo>
                  <a:lnTo>
                    <a:pt x="21590" y="317500"/>
                  </a:lnTo>
                  <a:lnTo>
                    <a:pt x="40017" y="350520"/>
                  </a:lnTo>
                  <a:lnTo>
                    <a:pt x="43764" y="353060"/>
                  </a:lnTo>
                  <a:lnTo>
                    <a:pt x="52768" y="355600"/>
                  </a:lnTo>
                  <a:lnTo>
                    <a:pt x="57480" y="354330"/>
                  </a:lnTo>
                  <a:lnTo>
                    <a:pt x="79425" y="341630"/>
                  </a:lnTo>
                  <a:lnTo>
                    <a:pt x="81622" y="340360"/>
                  </a:lnTo>
                  <a:lnTo>
                    <a:pt x="86398" y="345440"/>
                  </a:lnTo>
                  <a:lnTo>
                    <a:pt x="91389" y="351790"/>
                  </a:lnTo>
                  <a:lnTo>
                    <a:pt x="96570" y="355600"/>
                  </a:lnTo>
                  <a:lnTo>
                    <a:pt x="101930" y="360680"/>
                  </a:lnTo>
                  <a:lnTo>
                    <a:pt x="87985" y="384810"/>
                  </a:lnTo>
                  <a:lnTo>
                    <a:pt x="87363" y="389890"/>
                  </a:lnTo>
                  <a:lnTo>
                    <a:pt x="89776" y="398780"/>
                  </a:lnTo>
                  <a:lnTo>
                    <a:pt x="92659" y="402590"/>
                  </a:lnTo>
                  <a:lnTo>
                    <a:pt x="128587" y="422910"/>
                  </a:lnTo>
                  <a:lnTo>
                    <a:pt x="133299" y="424180"/>
                  </a:lnTo>
                  <a:lnTo>
                    <a:pt x="142290" y="421640"/>
                  </a:lnTo>
                  <a:lnTo>
                    <a:pt x="146062" y="419100"/>
                  </a:lnTo>
                  <a:lnTo>
                    <a:pt x="151193" y="410210"/>
                  </a:lnTo>
                  <a:lnTo>
                    <a:pt x="159981" y="394970"/>
                  </a:lnTo>
                  <a:lnTo>
                    <a:pt x="166839" y="396240"/>
                  </a:lnTo>
                  <a:lnTo>
                    <a:pt x="173761" y="398780"/>
                  </a:lnTo>
                  <a:lnTo>
                    <a:pt x="180733" y="400050"/>
                  </a:lnTo>
                  <a:lnTo>
                    <a:pt x="187744" y="402590"/>
                  </a:lnTo>
                  <a:lnTo>
                    <a:pt x="187744" y="434340"/>
                  </a:lnTo>
                  <a:lnTo>
                    <a:pt x="195554" y="441960"/>
                  </a:lnTo>
                  <a:lnTo>
                    <a:pt x="246964" y="441960"/>
                  </a:lnTo>
                  <a:lnTo>
                    <a:pt x="254787" y="434340"/>
                  </a:lnTo>
                  <a:lnTo>
                    <a:pt x="254787" y="429260"/>
                  </a:lnTo>
                  <a:lnTo>
                    <a:pt x="254787" y="402590"/>
                  </a:lnTo>
                  <a:lnTo>
                    <a:pt x="261797" y="400050"/>
                  </a:lnTo>
                  <a:lnTo>
                    <a:pt x="268770" y="398780"/>
                  </a:lnTo>
                  <a:lnTo>
                    <a:pt x="275691" y="396240"/>
                  </a:lnTo>
                  <a:lnTo>
                    <a:pt x="282549" y="394970"/>
                  </a:lnTo>
                  <a:lnTo>
                    <a:pt x="294144" y="414020"/>
                  </a:lnTo>
                  <a:lnTo>
                    <a:pt x="298729" y="420370"/>
                  </a:lnTo>
                  <a:lnTo>
                    <a:pt x="304723" y="422910"/>
                  </a:lnTo>
                  <a:lnTo>
                    <a:pt x="311404" y="422910"/>
                  </a:lnTo>
                  <a:lnTo>
                    <a:pt x="317957" y="420370"/>
                  </a:lnTo>
                  <a:lnTo>
                    <a:pt x="336537" y="410210"/>
                  </a:lnTo>
                  <a:lnTo>
                    <a:pt x="345833" y="405130"/>
                  </a:lnTo>
                  <a:lnTo>
                    <a:pt x="351015" y="400050"/>
                  </a:lnTo>
                  <a:lnTo>
                    <a:pt x="353936" y="393700"/>
                  </a:lnTo>
                  <a:lnTo>
                    <a:pt x="354406" y="387350"/>
                  </a:lnTo>
                  <a:lnTo>
                    <a:pt x="352209" y="381000"/>
                  </a:lnTo>
                  <a:lnTo>
                    <a:pt x="340588" y="360680"/>
                  </a:lnTo>
                  <a:lnTo>
                    <a:pt x="345948" y="355600"/>
                  </a:lnTo>
                  <a:lnTo>
                    <a:pt x="351129" y="351790"/>
                  </a:lnTo>
                  <a:lnTo>
                    <a:pt x="356120" y="345440"/>
                  </a:lnTo>
                  <a:lnTo>
                    <a:pt x="360895" y="340360"/>
                  </a:lnTo>
                  <a:lnTo>
                    <a:pt x="385051" y="354330"/>
                  </a:lnTo>
                  <a:lnTo>
                    <a:pt x="389750" y="355600"/>
                  </a:lnTo>
                  <a:lnTo>
                    <a:pt x="398754" y="353060"/>
                  </a:lnTo>
                  <a:lnTo>
                    <a:pt x="402513" y="350520"/>
                  </a:lnTo>
                  <a:lnTo>
                    <a:pt x="407517" y="341630"/>
                  </a:lnTo>
                  <a:lnTo>
                    <a:pt x="423252" y="313690"/>
                  </a:lnTo>
                  <a:lnTo>
                    <a:pt x="423875" y="309880"/>
                  </a:lnTo>
                  <a:lnTo>
                    <a:pt x="421449" y="299720"/>
                  </a:lnTo>
                  <a:lnTo>
                    <a:pt x="418579" y="297180"/>
                  </a:lnTo>
                  <a:lnTo>
                    <a:pt x="394462" y="283210"/>
                  </a:lnTo>
                  <a:lnTo>
                    <a:pt x="396735" y="275590"/>
                  </a:lnTo>
                  <a:lnTo>
                    <a:pt x="398741" y="269240"/>
                  </a:lnTo>
                  <a:lnTo>
                    <a:pt x="401916" y="255270"/>
                  </a:lnTo>
                  <a:lnTo>
                    <a:pt x="434695" y="255270"/>
                  </a:lnTo>
                  <a:lnTo>
                    <a:pt x="442518" y="247650"/>
                  </a:lnTo>
                  <a:lnTo>
                    <a:pt x="442518" y="195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0" y="0"/>
            <a:ext cx="20104100" cy="1086485"/>
            <a:chOff x="0" y="0"/>
            <a:chExt cx="20104100" cy="108648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0104100" cy="1086485"/>
            </a:xfrm>
            <a:custGeom>
              <a:avLst/>
              <a:gdLst/>
              <a:ahLst/>
              <a:cxnLst/>
              <a:rect l="l" t="t" r="r" b="b"/>
              <a:pathLst>
                <a:path w="20104100" h="1086485">
                  <a:moveTo>
                    <a:pt x="20104099" y="1085872"/>
                  </a:moveTo>
                  <a:lnTo>
                    <a:pt x="0" y="1085872"/>
                  </a:lnTo>
                  <a:lnTo>
                    <a:pt x="0" y="0"/>
                  </a:lnTo>
                  <a:lnTo>
                    <a:pt x="20104099" y="0"/>
                  </a:lnTo>
                  <a:lnTo>
                    <a:pt x="20104099" y="1085872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20785" y="181115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5480" y="447065"/>
              <a:ext cx="360527" cy="1569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68271" y="447071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33"/>
                  </a:moveTo>
                  <a:lnTo>
                    <a:pt x="61849" y="21145"/>
                  </a:lnTo>
                  <a:lnTo>
                    <a:pt x="61823" y="20891"/>
                  </a:lnTo>
                  <a:lnTo>
                    <a:pt x="55829" y="10287"/>
                  </a:lnTo>
                  <a:lnTo>
                    <a:pt x="45808" y="3784"/>
                  </a:lnTo>
                  <a:lnTo>
                    <a:pt x="42278" y="3238"/>
                  </a:lnTo>
                  <a:lnTo>
                    <a:pt x="42278" y="24282"/>
                  </a:lnTo>
                  <a:lnTo>
                    <a:pt x="42278" y="64401"/>
                  </a:lnTo>
                  <a:lnTo>
                    <a:pt x="38557" y="67525"/>
                  </a:lnTo>
                  <a:lnTo>
                    <a:pt x="21539" y="67525"/>
                  </a:lnTo>
                  <a:lnTo>
                    <a:pt x="21539" y="21145"/>
                  </a:lnTo>
                  <a:lnTo>
                    <a:pt x="38557" y="21145"/>
                  </a:lnTo>
                  <a:lnTo>
                    <a:pt x="42278" y="24282"/>
                  </a:lnTo>
                  <a:lnTo>
                    <a:pt x="42278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39" y="138582"/>
                  </a:lnTo>
                  <a:lnTo>
                    <a:pt x="21539" y="87096"/>
                  </a:lnTo>
                  <a:lnTo>
                    <a:pt x="31711" y="87096"/>
                  </a:lnTo>
                  <a:lnTo>
                    <a:pt x="45808" y="84899"/>
                  </a:lnTo>
                  <a:lnTo>
                    <a:pt x="55829" y="78397"/>
                  </a:lnTo>
                  <a:lnTo>
                    <a:pt x="61823" y="67779"/>
                  </a:lnTo>
                  <a:lnTo>
                    <a:pt x="61849" y="67525"/>
                  </a:lnTo>
                  <a:lnTo>
                    <a:pt x="63804" y="53238"/>
                  </a:lnTo>
                  <a:lnTo>
                    <a:pt x="63804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99" y="1574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26" y="118999"/>
                  </a:lnTo>
                  <a:lnTo>
                    <a:pt x="95326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26" y="59309"/>
                  </a:lnTo>
                  <a:lnTo>
                    <a:pt x="95326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80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80" y="21729"/>
                  </a:lnTo>
                  <a:lnTo>
                    <a:pt x="202780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48" y="88277"/>
                  </a:lnTo>
                  <a:lnTo>
                    <a:pt x="236448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90" y="75742"/>
                  </a:lnTo>
                  <a:lnTo>
                    <a:pt x="266192" y="42087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55"/>
                  </a:moveTo>
                  <a:lnTo>
                    <a:pt x="342912" y="1841"/>
                  </a:lnTo>
                  <a:lnTo>
                    <a:pt x="342912" y="23304"/>
                  </a:lnTo>
                  <a:lnTo>
                    <a:pt x="342912" y="116840"/>
                  </a:lnTo>
                  <a:lnTo>
                    <a:pt x="338607" y="120573"/>
                  </a:lnTo>
                  <a:lnTo>
                    <a:pt x="324904" y="120573"/>
                  </a:lnTo>
                  <a:lnTo>
                    <a:pt x="320598" y="116840"/>
                  </a:lnTo>
                  <a:lnTo>
                    <a:pt x="320598" y="23304"/>
                  </a:lnTo>
                  <a:lnTo>
                    <a:pt x="324904" y="19583"/>
                  </a:lnTo>
                  <a:lnTo>
                    <a:pt x="338607" y="19583"/>
                  </a:lnTo>
                  <a:lnTo>
                    <a:pt x="342912" y="23304"/>
                  </a:lnTo>
                  <a:lnTo>
                    <a:pt x="342912" y="1841"/>
                  </a:lnTo>
                  <a:lnTo>
                    <a:pt x="301205" y="19824"/>
                  </a:lnTo>
                  <a:lnTo>
                    <a:pt x="299072" y="34455"/>
                  </a:lnTo>
                  <a:lnTo>
                    <a:pt x="299072" y="105689"/>
                  </a:lnTo>
                  <a:lnTo>
                    <a:pt x="301205" y="120332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65" y="120573"/>
                  </a:lnTo>
                  <a:lnTo>
                    <a:pt x="362305" y="120332"/>
                  </a:lnTo>
                  <a:lnTo>
                    <a:pt x="364439" y="105689"/>
                  </a:lnTo>
                  <a:lnTo>
                    <a:pt x="364439" y="34455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72" y="60286"/>
                  </a:lnTo>
                  <a:lnTo>
                    <a:pt x="399872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72" y="138569"/>
                  </a:lnTo>
                  <a:lnTo>
                    <a:pt x="399872" y="79870"/>
                  </a:lnTo>
                  <a:lnTo>
                    <a:pt x="424332" y="79870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49" y="25844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44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34" y="138582"/>
                  </a:lnTo>
                  <a:lnTo>
                    <a:pt x="475996" y="138582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66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74"/>
                  </a:moveTo>
                  <a:lnTo>
                    <a:pt x="552335" y="1574"/>
                  </a:lnTo>
                  <a:lnTo>
                    <a:pt x="548424" y="117830"/>
                  </a:lnTo>
                  <a:lnTo>
                    <a:pt x="545299" y="119202"/>
                  </a:lnTo>
                  <a:lnTo>
                    <a:pt x="535508" y="119202"/>
                  </a:lnTo>
                  <a:lnTo>
                    <a:pt x="535508" y="138772"/>
                  </a:lnTo>
                  <a:lnTo>
                    <a:pt x="538835" y="138772"/>
                  </a:lnTo>
                  <a:lnTo>
                    <a:pt x="552704" y="136855"/>
                  </a:lnTo>
                  <a:lnTo>
                    <a:pt x="562267" y="130746"/>
                  </a:lnTo>
                  <a:lnTo>
                    <a:pt x="567956" y="119951"/>
                  </a:lnTo>
                  <a:lnTo>
                    <a:pt x="570141" y="103936"/>
                  </a:lnTo>
                  <a:lnTo>
                    <a:pt x="572503" y="21145"/>
                  </a:lnTo>
                  <a:lnTo>
                    <a:pt x="591286" y="21145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74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711"/>
                  </a:lnTo>
                  <a:lnTo>
                    <a:pt x="671918" y="75742"/>
                  </a:lnTo>
                  <a:lnTo>
                    <a:pt x="671918" y="115874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18"/>
                  </a:lnTo>
                  <a:lnTo>
                    <a:pt x="668210" y="72618"/>
                  </a:lnTo>
                  <a:lnTo>
                    <a:pt x="671918" y="75742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79" y="53047"/>
                  </a:lnTo>
                  <a:lnTo>
                    <a:pt x="651179" y="1574"/>
                  </a:lnTo>
                  <a:lnTo>
                    <a:pt x="629653" y="1574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82" y="129857"/>
                  </a:lnTo>
                  <a:lnTo>
                    <a:pt x="691464" y="119253"/>
                  </a:lnTo>
                  <a:lnTo>
                    <a:pt x="691502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93" y="1574"/>
                  </a:moveTo>
                  <a:lnTo>
                    <a:pt x="752373" y="1574"/>
                  </a:lnTo>
                  <a:lnTo>
                    <a:pt x="752373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70"/>
                  </a:lnTo>
                  <a:lnTo>
                    <a:pt x="752373" y="79870"/>
                  </a:lnTo>
                  <a:lnTo>
                    <a:pt x="752373" y="138569"/>
                  </a:lnTo>
                  <a:lnTo>
                    <a:pt x="774293" y="138569"/>
                  </a:lnTo>
                  <a:lnTo>
                    <a:pt x="774293" y="1574"/>
                  </a:lnTo>
                  <a:close/>
                </a:path>
                <a:path w="1657350" h="140334">
                  <a:moveTo>
                    <a:pt x="853554" y="34455"/>
                  </a:moveTo>
                  <a:lnTo>
                    <a:pt x="832027" y="1841"/>
                  </a:lnTo>
                  <a:lnTo>
                    <a:pt x="832027" y="23304"/>
                  </a:lnTo>
                  <a:lnTo>
                    <a:pt x="832027" y="116840"/>
                  </a:lnTo>
                  <a:lnTo>
                    <a:pt x="827722" y="120573"/>
                  </a:lnTo>
                  <a:lnTo>
                    <a:pt x="814019" y="120573"/>
                  </a:lnTo>
                  <a:lnTo>
                    <a:pt x="809713" y="116840"/>
                  </a:lnTo>
                  <a:lnTo>
                    <a:pt x="809713" y="23304"/>
                  </a:lnTo>
                  <a:lnTo>
                    <a:pt x="814019" y="19583"/>
                  </a:lnTo>
                  <a:lnTo>
                    <a:pt x="827722" y="19583"/>
                  </a:lnTo>
                  <a:lnTo>
                    <a:pt x="832027" y="23304"/>
                  </a:lnTo>
                  <a:lnTo>
                    <a:pt x="832027" y="1841"/>
                  </a:lnTo>
                  <a:lnTo>
                    <a:pt x="790321" y="19824"/>
                  </a:lnTo>
                  <a:lnTo>
                    <a:pt x="788187" y="34455"/>
                  </a:lnTo>
                  <a:lnTo>
                    <a:pt x="788187" y="105689"/>
                  </a:lnTo>
                  <a:lnTo>
                    <a:pt x="790321" y="120332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64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81" y="120573"/>
                  </a:lnTo>
                  <a:lnTo>
                    <a:pt x="851420" y="120332"/>
                  </a:lnTo>
                  <a:lnTo>
                    <a:pt x="853554" y="105689"/>
                  </a:lnTo>
                  <a:lnTo>
                    <a:pt x="853554" y="34455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51" y="1409"/>
                  </a:lnTo>
                  <a:lnTo>
                    <a:pt x="867651" y="21729"/>
                  </a:lnTo>
                  <a:lnTo>
                    <a:pt x="867651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73" y="1828"/>
                  </a:lnTo>
                  <a:lnTo>
                    <a:pt x="980973" y="23304"/>
                  </a:lnTo>
                  <a:lnTo>
                    <a:pt x="980973" y="116840"/>
                  </a:lnTo>
                  <a:lnTo>
                    <a:pt x="976668" y="120573"/>
                  </a:lnTo>
                  <a:lnTo>
                    <a:pt x="962964" y="120573"/>
                  </a:lnTo>
                  <a:lnTo>
                    <a:pt x="958659" y="116840"/>
                  </a:lnTo>
                  <a:lnTo>
                    <a:pt x="958659" y="23304"/>
                  </a:lnTo>
                  <a:lnTo>
                    <a:pt x="962964" y="19583"/>
                  </a:lnTo>
                  <a:lnTo>
                    <a:pt x="976668" y="19583"/>
                  </a:lnTo>
                  <a:lnTo>
                    <a:pt x="980973" y="23304"/>
                  </a:lnTo>
                  <a:lnTo>
                    <a:pt x="980973" y="1828"/>
                  </a:lnTo>
                  <a:lnTo>
                    <a:pt x="939266" y="19824"/>
                  </a:lnTo>
                  <a:lnTo>
                    <a:pt x="937133" y="34455"/>
                  </a:lnTo>
                  <a:lnTo>
                    <a:pt x="937133" y="105689"/>
                  </a:lnTo>
                  <a:lnTo>
                    <a:pt x="939266" y="120332"/>
                  </a:lnTo>
                  <a:lnTo>
                    <a:pt x="945553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43" y="137845"/>
                  </a:lnTo>
                  <a:lnTo>
                    <a:pt x="994079" y="131140"/>
                  </a:lnTo>
                  <a:lnTo>
                    <a:pt x="1000226" y="120573"/>
                  </a:lnTo>
                  <a:lnTo>
                    <a:pt x="1000366" y="120332"/>
                  </a:lnTo>
                  <a:lnTo>
                    <a:pt x="1002499" y="105689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38" y="35433"/>
                  </a:moveTo>
                  <a:lnTo>
                    <a:pt x="1089012" y="3238"/>
                  </a:lnTo>
                  <a:lnTo>
                    <a:pt x="1089012" y="24282"/>
                  </a:lnTo>
                  <a:lnTo>
                    <a:pt x="1089012" y="64401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9012" y="24282"/>
                  </a:lnTo>
                  <a:lnTo>
                    <a:pt x="1089012" y="3238"/>
                  </a:lnTo>
                  <a:lnTo>
                    <a:pt x="1078445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096"/>
                  </a:lnTo>
                  <a:lnTo>
                    <a:pt x="1078445" y="87096"/>
                  </a:lnTo>
                  <a:lnTo>
                    <a:pt x="1110538" y="53238"/>
                  </a:lnTo>
                  <a:lnTo>
                    <a:pt x="1110538" y="35433"/>
                  </a:lnTo>
                  <a:close/>
                </a:path>
                <a:path w="1657350" h="140334">
                  <a:moveTo>
                    <a:pt x="1190205" y="138582"/>
                  </a:moveTo>
                  <a:lnTo>
                    <a:pt x="1186230" y="113715"/>
                  </a:lnTo>
                  <a:lnTo>
                    <a:pt x="1183246" y="95123"/>
                  </a:lnTo>
                  <a:lnTo>
                    <a:pt x="1172159" y="25844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44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77" y="1562"/>
                  </a:lnTo>
                  <a:lnTo>
                    <a:pt x="1114856" y="138582"/>
                  </a:lnTo>
                  <a:lnTo>
                    <a:pt x="1134618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82"/>
                  </a:lnTo>
                  <a:lnTo>
                    <a:pt x="1190205" y="138582"/>
                  </a:lnTo>
                  <a:close/>
                </a:path>
                <a:path w="1657350" h="140334">
                  <a:moveTo>
                    <a:pt x="1263205" y="34455"/>
                  </a:moveTo>
                  <a:lnTo>
                    <a:pt x="1261160" y="19824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35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74" y="44246"/>
                  </a:lnTo>
                  <a:lnTo>
                    <a:pt x="1219174" y="23304"/>
                  </a:lnTo>
                  <a:lnTo>
                    <a:pt x="1223670" y="19583"/>
                  </a:lnTo>
                  <a:lnTo>
                    <a:pt x="1237373" y="19583"/>
                  </a:lnTo>
                  <a:lnTo>
                    <a:pt x="1241679" y="22898"/>
                  </a:lnTo>
                  <a:lnTo>
                    <a:pt x="1241679" y="35229"/>
                  </a:lnTo>
                  <a:lnTo>
                    <a:pt x="1241679" y="53835"/>
                  </a:lnTo>
                  <a:lnTo>
                    <a:pt x="1236789" y="57353"/>
                  </a:lnTo>
                  <a:lnTo>
                    <a:pt x="1222311" y="57353"/>
                  </a:lnTo>
                  <a:lnTo>
                    <a:pt x="1222311" y="76923"/>
                  </a:lnTo>
                  <a:lnTo>
                    <a:pt x="1237373" y="76923"/>
                  </a:lnTo>
                  <a:lnTo>
                    <a:pt x="1241679" y="81622"/>
                  </a:lnTo>
                  <a:lnTo>
                    <a:pt x="1241679" y="117246"/>
                  </a:lnTo>
                  <a:lnTo>
                    <a:pt x="1237373" y="120573"/>
                  </a:lnTo>
                  <a:lnTo>
                    <a:pt x="1223670" y="120573"/>
                  </a:lnTo>
                  <a:lnTo>
                    <a:pt x="1219365" y="116840"/>
                  </a:lnTo>
                  <a:lnTo>
                    <a:pt x="1219365" y="90627"/>
                  </a:lnTo>
                  <a:lnTo>
                    <a:pt x="1199007" y="90627"/>
                  </a:lnTo>
                  <a:lnTo>
                    <a:pt x="1199007" y="105689"/>
                  </a:lnTo>
                  <a:lnTo>
                    <a:pt x="1201051" y="120332"/>
                  </a:lnTo>
                  <a:lnTo>
                    <a:pt x="1207135" y="131140"/>
                  </a:lnTo>
                  <a:lnTo>
                    <a:pt x="1217180" y="137845"/>
                  </a:lnTo>
                  <a:lnTo>
                    <a:pt x="1231112" y="140144"/>
                  </a:lnTo>
                  <a:lnTo>
                    <a:pt x="1245044" y="137845"/>
                  </a:lnTo>
                  <a:lnTo>
                    <a:pt x="1255077" y="131140"/>
                  </a:lnTo>
                  <a:lnTo>
                    <a:pt x="1261160" y="120332"/>
                  </a:lnTo>
                  <a:lnTo>
                    <a:pt x="1263205" y="105689"/>
                  </a:lnTo>
                  <a:lnTo>
                    <a:pt x="1263205" y="94932"/>
                  </a:lnTo>
                  <a:lnTo>
                    <a:pt x="1262367" y="85229"/>
                  </a:lnTo>
                  <a:lnTo>
                    <a:pt x="1259713" y="77101"/>
                  </a:lnTo>
                  <a:lnTo>
                    <a:pt x="1255039" y="70688"/>
                  </a:lnTo>
                  <a:lnTo>
                    <a:pt x="1248143" y="66154"/>
                  </a:lnTo>
                  <a:lnTo>
                    <a:pt x="1254874" y="62001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85"/>
                  </a:lnTo>
                  <a:lnTo>
                    <a:pt x="1263205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43355" y="84874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70" y="70027"/>
                  </a:ln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53"/>
                  </a:lnTo>
                  <a:lnTo>
                    <a:pt x="1338732" y="55372"/>
                  </a:lnTo>
                  <a:lnTo>
                    <a:pt x="1341259" y="47599"/>
                  </a:lnTo>
                  <a:lnTo>
                    <a:pt x="1342085" y="37973"/>
                  </a:lnTo>
                  <a:lnTo>
                    <a:pt x="1342085" y="33083"/>
                  </a:lnTo>
                  <a:lnTo>
                    <a:pt x="1340485" y="21145"/>
                  </a:lnTo>
                  <a:lnTo>
                    <a:pt x="1340231" y="19240"/>
                  </a:lnTo>
                  <a:lnTo>
                    <a:pt x="1334490" y="9398"/>
                  </a:lnTo>
                  <a:lnTo>
                    <a:pt x="1324571" y="3530"/>
                  </a:lnTo>
                  <a:lnTo>
                    <a:pt x="1322705" y="3289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96" y="1574"/>
                  </a:lnTo>
                  <a:lnTo>
                    <a:pt x="1277696" y="138569"/>
                  </a:lnTo>
                  <a:lnTo>
                    <a:pt x="1311541" y="138569"/>
                  </a:lnTo>
                  <a:lnTo>
                    <a:pt x="1325740" y="136474"/>
                  </a:lnTo>
                  <a:lnTo>
                    <a:pt x="1335963" y="130263"/>
                  </a:lnTo>
                  <a:lnTo>
                    <a:pt x="1342161" y="120078"/>
                  </a:lnTo>
                  <a:lnTo>
                    <a:pt x="1342313" y="11899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60" y="1574"/>
                  </a:moveTo>
                  <a:lnTo>
                    <a:pt x="1401775" y="1574"/>
                  </a:lnTo>
                  <a:lnTo>
                    <a:pt x="1384160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60" y="1574"/>
                  </a:lnTo>
                  <a:lnTo>
                    <a:pt x="1357160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93" y="42087"/>
                  </a:lnTo>
                  <a:lnTo>
                    <a:pt x="1406093" y="138569"/>
                  </a:lnTo>
                  <a:lnTo>
                    <a:pt x="1425460" y="138569"/>
                  </a:lnTo>
                  <a:lnTo>
                    <a:pt x="1425460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65" y="1574"/>
                  </a:lnTo>
                  <a:lnTo>
                    <a:pt x="1434465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508" y="138734"/>
                  </a:lnTo>
                  <a:lnTo>
                    <a:pt x="1478508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711" y="1574"/>
                  </a:moveTo>
                  <a:lnTo>
                    <a:pt x="1555026" y="1574"/>
                  </a:lnTo>
                  <a:lnTo>
                    <a:pt x="1537411" y="58140"/>
                  </a:lnTo>
                  <a:lnTo>
                    <a:pt x="1529575" y="88277"/>
                  </a:lnTo>
                  <a:lnTo>
                    <a:pt x="1529575" y="1574"/>
                  </a:lnTo>
                  <a:lnTo>
                    <a:pt x="1510411" y="1574"/>
                  </a:lnTo>
                  <a:lnTo>
                    <a:pt x="1510411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711" y="138569"/>
                  </a:lnTo>
                  <a:lnTo>
                    <a:pt x="1578711" y="1574"/>
                  </a:lnTo>
                  <a:close/>
                </a:path>
                <a:path w="1657350" h="140334">
                  <a:moveTo>
                    <a:pt x="1657007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21" y="63233"/>
                  </a:lnTo>
                  <a:lnTo>
                    <a:pt x="1614131" y="59702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605" y="33083"/>
                  </a:lnTo>
                  <a:lnTo>
                    <a:pt x="1592605" y="43840"/>
                  </a:lnTo>
                  <a:lnTo>
                    <a:pt x="1593456" y="53505"/>
                  </a:lnTo>
                  <a:lnTo>
                    <a:pt x="1596059" y="61341"/>
                  </a:lnTo>
                  <a:lnTo>
                    <a:pt x="1600454" y="67373"/>
                  </a:lnTo>
                  <a:lnTo>
                    <a:pt x="1606702" y="71640"/>
                  </a:lnTo>
                  <a:lnTo>
                    <a:pt x="1599920" y="76085"/>
                  </a:lnTo>
                  <a:lnTo>
                    <a:pt x="1595526" y="82550"/>
                  </a:lnTo>
                  <a:lnTo>
                    <a:pt x="1593138" y="90855"/>
                  </a:lnTo>
                  <a:lnTo>
                    <a:pt x="1592414" y="100812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65" y="138582"/>
                  </a:lnTo>
                  <a:lnTo>
                    <a:pt x="1611985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46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7007" y="138582"/>
                  </a:lnTo>
                  <a:lnTo>
                    <a:pt x="1657007" y="82804"/>
                  </a:lnTo>
                  <a:lnTo>
                    <a:pt x="1657007" y="63233"/>
                  </a:lnTo>
                  <a:lnTo>
                    <a:pt x="1657007" y="21145"/>
                  </a:lnTo>
                  <a:lnTo>
                    <a:pt x="1657007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088" y="652740"/>
              <a:ext cx="315858" cy="2125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98825" y="654639"/>
              <a:ext cx="479705" cy="2085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3463" y="655114"/>
              <a:ext cx="103609" cy="20780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0214" y="655114"/>
              <a:ext cx="226503" cy="20780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026168" y="655122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75"/>
                  </a:moveTo>
                  <a:lnTo>
                    <a:pt x="97878" y="112509"/>
                  </a:lnTo>
                  <a:lnTo>
                    <a:pt x="97828" y="112128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21"/>
                  </a:lnTo>
                  <a:lnTo>
                    <a:pt x="67144" y="167843"/>
                  </a:lnTo>
                  <a:lnTo>
                    <a:pt x="63855" y="173888"/>
                  </a:lnTo>
                  <a:lnTo>
                    <a:pt x="58635" y="177139"/>
                  </a:lnTo>
                  <a:lnTo>
                    <a:pt x="51650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74"/>
                  </a:lnTo>
                  <a:lnTo>
                    <a:pt x="63855" y="116738"/>
                  </a:lnTo>
                  <a:lnTo>
                    <a:pt x="67144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16"/>
                  </a:lnTo>
                  <a:lnTo>
                    <a:pt x="32664" y="82816"/>
                  </a:lnTo>
                  <a:lnTo>
                    <a:pt x="32664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797"/>
                  </a:lnTo>
                  <a:lnTo>
                    <a:pt x="51650" y="207797"/>
                  </a:lnTo>
                  <a:lnTo>
                    <a:pt x="73126" y="204457"/>
                  </a:lnTo>
                  <a:lnTo>
                    <a:pt x="88531" y="194589"/>
                  </a:lnTo>
                  <a:lnTo>
                    <a:pt x="97828" y="178498"/>
                  </a:lnTo>
                  <a:lnTo>
                    <a:pt x="97878" y="178117"/>
                  </a:lnTo>
                  <a:lnTo>
                    <a:pt x="100926" y="156451"/>
                  </a:lnTo>
                  <a:lnTo>
                    <a:pt x="100926" y="134175"/>
                  </a:lnTo>
                  <a:close/>
                </a:path>
                <a:path w="803275" h="208280">
                  <a:moveTo>
                    <a:pt x="230352" y="0"/>
                  </a:moveTo>
                  <a:lnTo>
                    <a:pt x="196215" y="0"/>
                  </a:lnTo>
                  <a:lnTo>
                    <a:pt x="181368" y="71247"/>
                  </a:lnTo>
                  <a:lnTo>
                    <a:pt x="173659" y="119634"/>
                  </a:lnTo>
                  <a:lnTo>
                    <a:pt x="163563" y="70954"/>
                  </a:lnTo>
                  <a:lnTo>
                    <a:pt x="145745" y="0"/>
                  </a:lnTo>
                  <a:lnTo>
                    <a:pt x="113398" y="0"/>
                  </a:lnTo>
                  <a:lnTo>
                    <a:pt x="158521" y="160299"/>
                  </a:lnTo>
                  <a:lnTo>
                    <a:pt x="158216" y="162077"/>
                  </a:lnTo>
                  <a:lnTo>
                    <a:pt x="154927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0"/>
                  </a:lnTo>
                  <a:close/>
                </a:path>
                <a:path w="803275" h="208280">
                  <a:moveTo>
                    <a:pt x="340779" y="51346"/>
                  </a:moveTo>
                  <a:lnTo>
                    <a:pt x="337820" y="29692"/>
                  </a:lnTo>
                  <a:lnTo>
                    <a:pt x="337769" y="29298"/>
                  </a:lnTo>
                  <a:lnTo>
                    <a:pt x="328688" y="13208"/>
                  </a:lnTo>
                  <a:lnTo>
                    <a:pt x="313486" y="3352"/>
                  </a:lnTo>
                  <a:lnTo>
                    <a:pt x="308127" y="2514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88" y="100037"/>
                  </a:lnTo>
                  <a:lnTo>
                    <a:pt x="276656" y="100037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29"/>
                  </a:lnTo>
                  <a:lnTo>
                    <a:pt x="308127" y="2514"/>
                  </a:lnTo>
                  <a:lnTo>
                    <a:pt x="292100" y="0"/>
                  </a:lnTo>
                  <a:lnTo>
                    <a:pt x="244017" y="0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13486" y="126377"/>
                  </a:lnTo>
                  <a:lnTo>
                    <a:pt x="328688" y="116522"/>
                  </a:lnTo>
                  <a:lnTo>
                    <a:pt x="337769" y="100418"/>
                  </a:lnTo>
                  <a:lnTo>
                    <a:pt x="337820" y="100037"/>
                  </a:lnTo>
                  <a:lnTo>
                    <a:pt x="340779" y="78371"/>
                  </a:lnTo>
                  <a:lnTo>
                    <a:pt x="340779" y="51346"/>
                  </a:lnTo>
                  <a:close/>
                </a:path>
                <a:path w="803275" h="208280">
                  <a:moveTo>
                    <a:pt x="451510" y="0"/>
                  </a:moveTo>
                  <a:lnTo>
                    <a:pt x="418858" y="0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54"/>
                  </a:lnTo>
                  <a:lnTo>
                    <a:pt x="387464" y="41452"/>
                  </a:lnTo>
                  <a:lnTo>
                    <a:pt x="390474" y="34810"/>
                  </a:lnTo>
                  <a:lnTo>
                    <a:pt x="395643" y="30937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0"/>
                  </a:lnTo>
                  <a:lnTo>
                    <a:pt x="402234" y="0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47" y="47790"/>
                  </a:lnTo>
                  <a:lnTo>
                    <a:pt x="353847" y="64122"/>
                  </a:lnTo>
                  <a:lnTo>
                    <a:pt x="355142" y="78765"/>
                  </a:lnTo>
                  <a:lnTo>
                    <a:pt x="359079" y="90652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47" y="113017"/>
                  </a:lnTo>
                  <a:lnTo>
                    <a:pt x="358254" y="122821"/>
                  </a:lnTo>
                  <a:lnTo>
                    <a:pt x="354634" y="135407"/>
                  </a:lnTo>
                  <a:lnTo>
                    <a:pt x="353542" y="150507"/>
                  </a:lnTo>
                  <a:lnTo>
                    <a:pt x="353441" y="189687"/>
                  </a:lnTo>
                  <a:lnTo>
                    <a:pt x="352983" y="196075"/>
                  </a:lnTo>
                  <a:lnTo>
                    <a:pt x="351917" y="202018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36"/>
                  </a:lnTo>
                  <a:lnTo>
                    <a:pt x="385381" y="199377"/>
                  </a:lnTo>
                  <a:lnTo>
                    <a:pt x="385991" y="192646"/>
                  </a:lnTo>
                  <a:lnTo>
                    <a:pt x="386194" y="182575"/>
                  </a:lnTo>
                  <a:lnTo>
                    <a:pt x="386194" y="149618"/>
                  </a:lnTo>
                  <a:lnTo>
                    <a:pt x="387451" y="137350"/>
                  </a:lnTo>
                  <a:lnTo>
                    <a:pt x="391325" y="129171"/>
                  </a:lnTo>
                  <a:lnTo>
                    <a:pt x="397967" y="124612"/>
                  </a:lnTo>
                  <a:lnTo>
                    <a:pt x="407568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0"/>
                  </a:lnTo>
                  <a:close/>
                </a:path>
                <a:path w="803275" h="208280">
                  <a:moveTo>
                    <a:pt x="566686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86" y="29210"/>
                  </a:lnTo>
                  <a:lnTo>
                    <a:pt x="566686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08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797"/>
                  </a:lnTo>
                  <a:lnTo>
                    <a:pt x="614476" y="207797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797"/>
                  </a:lnTo>
                  <a:lnTo>
                    <a:pt x="684530" y="207797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0"/>
                  </a:moveTo>
                  <a:lnTo>
                    <a:pt x="770610" y="0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51" y="71539"/>
                  </a:lnTo>
                  <a:lnTo>
                    <a:pt x="738251" y="51054"/>
                  </a:lnTo>
                  <a:lnTo>
                    <a:pt x="739216" y="41452"/>
                  </a:lnTo>
                  <a:lnTo>
                    <a:pt x="742213" y="34810"/>
                  </a:lnTo>
                  <a:lnTo>
                    <a:pt x="747395" y="30937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0"/>
                  </a:lnTo>
                  <a:lnTo>
                    <a:pt x="753986" y="0"/>
                  </a:lnTo>
                  <a:lnTo>
                    <a:pt x="732155" y="2959"/>
                  </a:lnTo>
                  <a:lnTo>
                    <a:pt x="717105" y="11874"/>
                  </a:lnTo>
                  <a:lnTo>
                    <a:pt x="708406" y="26797"/>
                  </a:lnTo>
                  <a:lnTo>
                    <a:pt x="705599" y="47790"/>
                  </a:lnTo>
                  <a:lnTo>
                    <a:pt x="705599" y="64122"/>
                  </a:lnTo>
                  <a:lnTo>
                    <a:pt x="706894" y="78765"/>
                  </a:lnTo>
                  <a:lnTo>
                    <a:pt x="710831" y="90652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17"/>
                  </a:lnTo>
                  <a:lnTo>
                    <a:pt x="710006" y="122821"/>
                  </a:lnTo>
                  <a:lnTo>
                    <a:pt x="706386" y="135407"/>
                  </a:lnTo>
                  <a:lnTo>
                    <a:pt x="705294" y="150507"/>
                  </a:lnTo>
                  <a:lnTo>
                    <a:pt x="705205" y="189687"/>
                  </a:lnTo>
                  <a:lnTo>
                    <a:pt x="704735" y="196075"/>
                  </a:lnTo>
                  <a:lnTo>
                    <a:pt x="703668" y="202018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18"/>
                  </a:lnTo>
                  <a:lnTo>
                    <a:pt x="739203" y="137350"/>
                  </a:lnTo>
                  <a:lnTo>
                    <a:pt x="743077" y="129171"/>
                  </a:lnTo>
                  <a:lnTo>
                    <a:pt x="749731" y="124612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40758" y="3288526"/>
            <a:ext cx="6763384" cy="47066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8335"/>
              </a:lnSpc>
              <a:spcBef>
                <a:spcPts val="125"/>
              </a:spcBef>
            </a:pPr>
            <a:r>
              <a:rPr sz="7350" spc="-10" dirty="0">
                <a:solidFill>
                  <a:srgbClr val="FFFFFF"/>
                </a:solidFill>
                <a:latin typeface="Open Sans"/>
                <a:cs typeface="Open Sans"/>
              </a:rPr>
              <a:t>Священный</a:t>
            </a:r>
            <a:endParaRPr sz="7350">
              <a:latin typeface="Open Sans"/>
              <a:cs typeface="Open Sans"/>
            </a:endParaRPr>
          </a:p>
          <a:p>
            <a:pPr marL="23495">
              <a:lnSpc>
                <a:spcPts val="8335"/>
              </a:lnSpc>
            </a:pPr>
            <a:r>
              <a:rPr sz="7350" b="1" spc="-10" dirty="0">
                <a:solidFill>
                  <a:srgbClr val="FFFFFF"/>
                </a:solidFill>
                <a:latin typeface="Open Sans"/>
                <a:cs typeface="Open Sans"/>
              </a:rPr>
              <a:t>Байкал</a:t>
            </a:r>
            <a:endParaRPr sz="7350">
              <a:latin typeface="Open Sans"/>
              <a:cs typeface="Open Sans"/>
            </a:endParaRPr>
          </a:p>
          <a:p>
            <a:pPr marL="82550">
              <a:lnSpc>
                <a:spcPct val="100000"/>
              </a:lnSpc>
              <a:spcBef>
                <a:spcPts val="1005"/>
              </a:spcBef>
            </a:pP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Подземная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природная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OpenSans-Light"/>
                <a:cs typeface="OpenSans-Light"/>
              </a:rPr>
              <a:t>вода</a:t>
            </a:r>
            <a:endParaRPr sz="1950">
              <a:latin typeface="OpenSans-Light"/>
              <a:cs typeface="OpenSans-Ligh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50">
              <a:latin typeface="OpenSans-Light"/>
              <a:cs typeface="OpenSans-Light"/>
            </a:endParaRPr>
          </a:p>
          <a:p>
            <a:pPr marL="12700">
              <a:lnSpc>
                <a:spcPct val="100000"/>
              </a:lnSpc>
            </a:pPr>
            <a:r>
              <a:rPr sz="4800" b="1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endParaRPr sz="4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4800" b="1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48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800" b="1" dirty="0">
                <a:solidFill>
                  <a:srgbClr val="292D90"/>
                </a:solidFill>
                <a:latin typeface="Open Sans"/>
                <a:cs typeface="Open Sans"/>
              </a:rPr>
              <a:t>РАЗВИТИЕ</a:t>
            </a:r>
            <a:r>
              <a:rPr sz="4800" b="1" spc="-1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800" b="1" spc="-10" dirty="0">
                <a:solidFill>
                  <a:srgbClr val="292D90"/>
                </a:solidFill>
                <a:latin typeface="Open Sans"/>
                <a:cs typeface="Open Sans"/>
              </a:rPr>
              <a:t>ЗАВОДА</a:t>
            </a:r>
            <a:endParaRPr sz="4800">
              <a:latin typeface="Open Sans"/>
              <a:cs typeface="Open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14104" y="8663694"/>
            <a:ext cx="187388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14104" y="8901338"/>
            <a:ext cx="186563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существующих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14104" y="9138982"/>
            <a:ext cx="80454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линий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90796" y="8663944"/>
            <a:ext cx="127952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Установка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90796" y="8901589"/>
            <a:ext cx="212090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дополнительных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90796" y="9139232"/>
            <a:ext cx="143256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мощностей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023913" y="174534"/>
            <a:ext cx="774954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</a:t>
            </a:r>
            <a:r>
              <a:rPr sz="4250" b="1" spc="-3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«Священный</a:t>
            </a:r>
            <a:r>
              <a:rPr sz="4250" b="1" spc="-2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Байкал»</a:t>
            </a:r>
            <a:endParaRPr sz="4250">
              <a:latin typeface="Open Sans"/>
              <a:cs typeface="Open San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425116" y="1918006"/>
            <a:ext cx="658495" cy="658495"/>
            <a:chOff x="2425116" y="1918006"/>
            <a:chExt cx="658495" cy="658495"/>
          </a:xfrm>
        </p:grpSpPr>
        <p:sp>
          <p:nvSpPr>
            <p:cNvPr id="32" name="object 32"/>
            <p:cNvSpPr/>
            <p:nvPr/>
          </p:nvSpPr>
          <p:spPr>
            <a:xfrm>
              <a:off x="2425116" y="1918006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53017" y="2077446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26"/>
                  </a:lnTo>
                  <a:lnTo>
                    <a:pt x="145872" y="42926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57"/>
                  </a:lnTo>
                  <a:lnTo>
                    <a:pt x="149656" y="56057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38"/>
                  </a:lnTo>
                  <a:lnTo>
                    <a:pt x="344004" y="138938"/>
                  </a:lnTo>
                  <a:lnTo>
                    <a:pt x="339331" y="143598"/>
                  </a:lnTo>
                  <a:lnTo>
                    <a:pt x="339331" y="147396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33"/>
                  </a:lnTo>
                  <a:lnTo>
                    <a:pt x="352463" y="147396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67008" y="1897585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85440" y="1635611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1132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2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0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0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85823" y="1763581"/>
            <a:ext cx="8418830" cy="1833245"/>
          </a:xfrm>
          <a:custGeom>
            <a:avLst/>
            <a:gdLst/>
            <a:ahLst/>
            <a:cxnLst/>
            <a:rect l="l" t="t" r="r" b="b"/>
            <a:pathLst>
              <a:path w="8418830" h="1833245">
                <a:moveTo>
                  <a:pt x="8418276" y="0"/>
                </a:moveTo>
                <a:lnTo>
                  <a:pt x="221668" y="0"/>
                </a:lnTo>
                <a:lnTo>
                  <a:pt x="176994" y="4503"/>
                </a:lnTo>
                <a:lnTo>
                  <a:pt x="135384" y="17421"/>
                </a:lnTo>
                <a:lnTo>
                  <a:pt x="97730" y="37860"/>
                </a:lnTo>
                <a:lnTo>
                  <a:pt x="64924" y="64929"/>
                </a:lnTo>
                <a:lnTo>
                  <a:pt x="37857" y="97738"/>
                </a:lnTo>
                <a:lnTo>
                  <a:pt x="17419" y="135393"/>
                </a:lnTo>
                <a:lnTo>
                  <a:pt x="4503" y="177004"/>
                </a:lnTo>
                <a:lnTo>
                  <a:pt x="0" y="221679"/>
                </a:lnTo>
                <a:lnTo>
                  <a:pt x="0" y="1611071"/>
                </a:lnTo>
                <a:lnTo>
                  <a:pt x="4503" y="1655745"/>
                </a:lnTo>
                <a:lnTo>
                  <a:pt x="17419" y="1697355"/>
                </a:lnTo>
                <a:lnTo>
                  <a:pt x="37857" y="1735009"/>
                </a:lnTo>
                <a:lnTo>
                  <a:pt x="64924" y="1767815"/>
                </a:lnTo>
                <a:lnTo>
                  <a:pt x="97730" y="1794882"/>
                </a:lnTo>
                <a:lnTo>
                  <a:pt x="135384" y="1815320"/>
                </a:lnTo>
                <a:lnTo>
                  <a:pt x="176994" y="1828236"/>
                </a:lnTo>
                <a:lnTo>
                  <a:pt x="221668" y="1832740"/>
                </a:lnTo>
                <a:lnTo>
                  <a:pt x="8418276" y="1832740"/>
                </a:lnTo>
                <a:lnTo>
                  <a:pt x="8418276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8184" y="2289685"/>
            <a:ext cx="10140315" cy="7136765"/>
            <a:chOff x="748184" y="2289685"/>
            <a:chExt cx="10140315" cy="7136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84" y="2289685"/>
              <a:ext cx="10139866" cy="71364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87301" y="4966544"/>
              <a:ext cx="3423285" cy="2628900"/>
            </a:xfrm>
            <a:custGeom>
              <a:avLst/>
              <a:gdLst/>
              <a:ahLst/>
              <a:cxnLst/>
              <a:rect l="l" t="t" r="r" b="b"/>
              <a:pathLst>
                <a:path w="3423284" h="2628900">
                  <a:moveTo>
                    <a:pt x="171919" y="2628900"/>
                  </a:moveTo>
                  <a:lnTo>
                    <a:pt x="160705" y="2603500"/>
                  </a:lnTo>
                  <a:lnTo>
                    <a:pt x="154876" y="2628900"/>
                  </a:lnTo>
                  <a:lnTo>
                    <a:pt x="171919" y="2628900"/>
                  </a:lnTo>
                  <a:close/>
                </a:path>
                <a:path w="3423284" h="2628900">
                  <a:moveTo>
                    <a:pt x="174675" y="2213356"/>
                  </a:moveTo>
                  <a:lnTo>
                    <a:pt x="161505" y="2175256"/>
                  </a:lnTo>
                  <a:lnTo>
                    <a:pt x="152996" y="2175256"/>
                  </a:lnTo>
                  <a:lnTo>
                    <a:pt x="149606" y="2187956"/>
                  </a:lnTo>
                  <a:lnTo>
                    <a:pt x="174675" y="2213356"/>
                  </a:lnTo>
                  <a:close/>
                </a:path>
                <a:path w="3423284" h="2628900">
                  <a:moveTo>
                    <a:pt x="684504" y="2362200"/>
                  </a:moveTo>
                  <a:lnTo>
                    <a:pt x="610882" y="2362200"/>
                  </a:lnTo>
                  <a:lnTo>
                    <a:pt x="593128" y="2362200"/>
                  </a:lnTo>
                  <a:lnTo>
                    <a:pt x="453440" y="2425700"/>
                  </a:lnTo>
                  <a:lnTo>
                    <a:pt x="453758" y="2426398"/>
                  </a:lnTo>
                  <a:lnTo>
                    <a:pt x="379056" y="2451100"/>
                  </a:lnTo>
                  <a:lnTo>
                    <a:pt x="391185" y="2482875"/>
                  </a:lnTo>
                  <a:lnTo>
                    <a:pt x="386727" y="2475217"/>
                  </a:lnTo>
                  <a:lnTo>
                    <a:pt x="379056" y="2451100"/>
                  </a:lnTo>
                  <a:lnTo>
                    <a:pt x="372681" y="2451100"/>
                  </a:lnTo>
                  <a:lnTo>
                    <a:pt x="256082" y="2533561"/>
                  </a:lnTo>
                  <a:lnTo>
                    <a:pt x="254241" y="2527300"/>
                  </a:lnTo>
                  <a:lnTo>
                    <a:pt x="162433" y="2560701"/>
                  </a:lnTo>
                  <a:lnTo>
                    <a:pt x="171805" y="2530856"/>
                  </a:lnTo>
                  <a:lnTo>
                    <a:pt x="187756" y="2480056"/>
                  </a:lnTo>
                  <a:lnTo>
                    <a:pt x="186969" y="2479764"/>
                  </a:lnTo>
                  <a:lnTo>
                    <a:pt x="207822" y="2416556"/>
                  </a:lnTo>
                  <a:lnTo>
                    <a:pt x="210070" y="2416556"/>
                  </a:lnTo>
                  <a:lnTo>
                    <a:pt x="210070" y="2403856"/>
                  </a:lnTo>
                  <a:lnTo>
                    <a:pt x="210070" y="2327656"/>
                  </a:lnTo>
                  <a:lnTo>
                    <a:pt x="210070" y="2289556"/>
                  </a:lnTo>
                  <a:lnTo>
                    <a:pt x="207060" y="2276856"/>
                  </a:lnTo>
                  <a:lnTo>
                    <a:pt x="201574" y="2276856"/>
                  </a:lnTo>
                  <a:lnTo>
                    <a:pt x="182829" y="2254135"/>
                  </a:lnTo>
                  <a:lnTo>
                    <a:pt x="199732" y="2238756"/>
                  </a:lnTo>
                  <a:lnTo>
                    <a:pt x="196596" y="2235581"/>
                  </a:lnTo>
                  <a:lnTo>
                    <a:pt x="222770" y="2226056"/>
                  </a:lnTo>
                  <a:lnTo>
                    <a:pt x="209600" y="2194318"/>
                  </a:lnTo>
                  <a:lnTo>
                    <a:pt x="212420" y="2196147"/>
                  </a:lnTo>
                  <a:lnTo>
                    <a:pt x="222770" y="2226056"/>
                  </a:lnTo>
                  <a:lnTo>
                    <a:pt x="229412" y="2226056"/>
                  </a:lnTo>
                  <a:lnTo>
                    <a:pt x="235102" y="2213356"/>
                  </a:lnTo>
                  <a:lnTo>
                    <a:pt x="239064" y="2213356"/>
                  </a:lnTo>
                  <a:lnTo>
                    <a:pt x="257683" y="2187956"/>
                  </a:lnTo>
                  <a:lnTo>
                    <a:pt x="266992" y="2175256"/>
                  </a:lnTo>
                  <a:lnTo>
                    <a:pt x="247345" y="2162556"/>
                  </a:lnTo>
                  <a:lnTo>
                    <a:pt x="214160" y="2141118"/>
                  </a:lnTo>
                  <a:lnTo>
                    <a:pt x="237540" y="2149868"/>
                  </a:lnTo>
                  <a:lnTo>
                    <a:pt x="266992" y="2175256"/>
                  </a:lnTo>
                  <a:lnTo>
                    <a:pt x="268947" y="2162556"/>
                  </a:lnTo>
                  <a:lnTo>
                    <a:pt x="271437" y="2162556"/>
                  </a:lnTo>
                  <a:lnTo>
                    <a:pt x="274929" y="2149856"/>
                  </a:lnTo>
                  <a:lnTo>
                    <a:pt x="278422" y="2137156"/>
                  </a:lnTo>
                  <a:lnTo>
                    <a:pt x="285407" y="2111756"/>
                  </a:lnTo>
                  <a:lnTo>
                    <a:pt x="287197" y="2105253"/>
                  </a:lnTo>
                  <a:lnTo>
                    <a:pt x="356158" y="2048256"/>
                  </a:lnTo>
                  <a:lnTo>
                    <a:pt x="367461" y="2048256"/>
                  </a:lnTo>
                  <a:lnTo>
                    <a:pt x="369544" y="2035556"/>
                  </a:lnTo>
                  <a:lnTo>
                    <a:pt x="379069" y="1997456"/>
                  </a:lnTo>
                  <a:lnTo>
                    <a:pt x="404456" y="1895856"/>
                  </a:lnTo>
                  <a:lnTo>
                    <a:pt x="405625" y="1895856"/>
                  </a:lnTo>
                  <a:lnTo>
                    <a:pt x="405625" y="1883156"/>
                  </a:lnTo>
                  <a:lnTo>
                    <a:pt x="405625" y="1781556"/>
                  </a:lnTo>
                  <a:lnTo>
                    <a:pt x="405625" y="1756156"/>
                  </a:lnTo>
                  <a:lnTo>
                    <a:pt x="403390" y="1743456"/>
                  </a:lnTo>
                  <a:lnTo>
                    <a:pt x="399237" y="1743456"/>
                  </a:lnTo>
                  <a:lnTo>
                    <a:pt x="374802" y="1705356"/>
                  </a:lnTo>
                  <a:lnTo>
                    <a:pt x="353009" y="1705356"/>
                  </a:lnTo>
                  <a:lnTo>
                    <a:pt x="292303" y="1705356"/>
                  </a:lnTo>
                  <a:lnTo>
                    <a:pt x="334810" y="1771624"/>
                  </a:lnTo>
                  <a:lnTo>
                    <a:pt x="334810" y="1887766"/>
                  </a:lnTo>
                  <a:lnTo>
                    <a:pt x="306006" y="2003044"/>
                  </a:lnTo>
                  <a:lnTo>
                    <a:pt x="237629" y="2048256"/>
                  </a:lnTo>
                  <a:lnTo>
                    <a:pt x="258483" y="2080006"/>
                  </a:lnTo>
                  <a:lnTo>
                    <a:pt x="254596" y="2079282"/>
                  </a:lnTo>
                  <a:lnTo>
                    <a:pt x="237629" y="2048256"/>
                  </a:lnTo>
                  <a:lnTo>
                    <a:pt x="231368" y="2060956"/>
                  </a:lnTo>
                  <a:lnTo>
                    <a:pt x="226771" y="2060956"/>
                  </a:lnTo>
                  <a:lnTo>
                    <a:pt x="224561" y="2073656"/>
                  </a:lnTo>
                  <a:lnTo>
                    <a:pt x="203606" y="2137156"/>
                  </a:lnTo>
                  <a:lnTo>
                    <a:pt x="207086" y="2138464"/>
                  </a:lnTo>
                  <a:lnTo>
                    <a:pt x="186880" y="2166035"/>
                  </a:lnTo>
                  <a:lnTo>
                    <a:pt x="161505" y="2175256"/>
                  </a:lnTo>
                  <a:lnTo>
                    <a:pt x="179222" y="2217978"/>
                  </a:lnTo>
                  <a:lnTo>
                    <a:pt x="149606" y="2187956"/>
                  </a:lnTo>
                  <a:lnTo>
                    <a:pt x="107708" y="2226056"/>
                  </a:lnTo>
                  <a:lnTo>
                    <a:pt x="100228" y="2238756"/>
                  </a:lnTo>
                  <a:lnTo>
                    <a:pt x="97396" y="2251456"/>
                  </a:lnTo>
                  <a:lnTo>
                    <a:pt x="99250" y="2264156"/>
                  </a:lnTo>
                  <a:lnTo>
                    <a:pt x="105867" y="2276856"/>
                  </a:lnTo>
                  <a:lnTo>
                    <a:pt x="139268" y="2317356"/>
                  </a:lnTo>
                  <a:lnTo>
                    <a:pt x="139268" y="2409291"/>
                  </a:lnTo>
                  <a:lnTo>
                    <a:pt x="120561" y="2454656"/>
                  </a:lnTo>
                  <a:lnTo>
                    <a:pt x="119672" y="2454656"/>
                  </a:lnTo>
                  <a:lnTo>
                    <a:pt x="97853" y="2534018"/>
                  </a:lnTo>
                  <a:lnTo>
                    <a:pt x="46634" y="2541181"/>
                  </a:lnTo>
                  <a:lnTo>
                    <a:pt x="40830" y="2540000"/>
                  </a:lnTo>
                  <a:lnTo>
                    <a:pt x="26771" y="2540000"/>
                  </a:lnTo>
                  <a:lnTo>
                    <a:pt x="23304" y="2543556"/>
                  </a:lnTo>
                  <a:lnTo>
                    <a:pt x="16408" y="2543556"/>
                  </a:lnTo>
                  <a:lnTo>
                    <a:pt x="6438" y="2556256"/>
                  </a:lnTo>
                  <a:lnTo>
                    <a:pt x="647" y="2568956"/>
                  </a:lnTo>
                  <a:lnTo>
                    <a:pt x="190" y="2577795"/>
                  </a:lnTo>
                  <a:lnTo>
                    <a:pt x="76" y="2578100"/>
                  </a:lnTo>
                  <a:lnTo>
                    <a:pt x="114" y="2579306"/>
                  </a:lnTo>
                  <a:lnTo>
                    <a:pt x="0" y="2581656"/>
                  </a:lnTo>
                  <a:lnTo>
                    <a:pt x="228" y="2582265"/>
                  </a:lnTo>
                  <a:lnTo>
                    <a:pt x="546" y="2590800"/>
                  </a:lnTo>
                  <a:lnTo>
                    <a:pt x="6172" y="2603500"/>
                  </a:lnTo>
                  <a:lnTo>
                    <a:pt x="11480" y="2603500"/>
                  </a:lnTo>
                  <a:lnTo>
                    <a:pt x="14071" y="2607056"/>
                  </a:lnTo>
                  <a:lnTo>
                    <a:pt x="19697" y="2607056"/>
                  </a:lnTo>
                  <a:lnTo>
                    <a:pt x="29159" y="2616200"/>
                  </a:lnTo>
                  <a:lnTo>
                    <a:pt x="154876" y="2628900"/>
                  </a:lnTo>
                  <a:lnTo>
                    <a:pt x="160705" y="2597150"/>
                  </a:lnTo>
                  <a:lnTo>
                    <a:pt x="171919" y="2628900"/>
                  </a:lnTo>
                  <a:lnTo>
                    <a:pt x="276669" y="2603500"/>
                  </a:lnTo>
                  <a:lnTo>
                    <a:pt x="279222" y="2590800"/>
                  </a:lnTo>
                  <a:lnTo>
                    <a:pt x="283946" y="2590800"/>
                  </a:lnTo>
                  <a:lnTo>
                    <a:pt x="409663" y="2514600"/>
                  </a:lnTo>
                  <a:lnTo>
                    <a:pt x="408635" y="2512834"/>
                  </a:lnTo>
                  <a:lnTo>
                    <a:pt x="480123" y="2489200"/>
                  </a:lnTo>
                  <a:lnTo>
                    <a:pt x="482549" y="2489200"/>
                  </a:lnTo>
                  <a:lnTo>
                    <a:pt x="475272" y="2476500"/>
                  </a:lnTo>
                  <a:lnTo>
                    <a:pt x="470420" y="2463800"/>
                  </a:lnTo>
                  <a:lnTo>
                    <a:pt x="467995" y="2457450"/>
                  </a:lnTo>
                  <a:lnTo>
                    <a:pt x="482549" y="2489200"/>
                  </a:lnTo>
                  <a:lnTo>
                    <a:pt x="617486" y="2427859"/>
                  </a:lnTo>
                  <a:lnTo>
                    <a:pt x="681291" y="2438400"/>
                  </a:lnTo>
                  <a:lnTo>
                    <a:pt x="684504" y="2438400"/>
                  </a:lnTo>
                  <a:lnTo>
                    <a:pt x="684504" y="2400300"/>
                  </a:lnTo>
                  <a:lnTo>
                    <a:pt x="684504" y="2362200"/>
                  </a:lnTo>
                  <a:close/>
                </a:path>
                <a:path w="3423284" h="2628900">
                  <a:moveTo>
                    <a:pt x="723684" y="1222756"/>
                  </a:moveTo>
                  <a:lnTo>
                    <a:pt x="688759" y="1210056"/>
                  </a:lnTo>
                  <a:lnTo>
                    <a:pt x="670534" y="1235456"/>
                  </a:lnTo>
                  <a:lnTo>
                    <a:pt x="695591" y="1260856"/>
                  </a:lnTo>
                  <a:lnTo>
                    <a:pt x="670521" y="1235456"/>
                  </a:lnTo>
                  <a:lnTo>
                    <a:pt x="688759" y="1210056"/>
                  </a:lnTo>
                  <a:lnTo>
                    <a:pt x="677735" y="1197356"/>
                  </a:lnTo>
                  <a:lnTo>
                    <a:pt x="655116" y="1197356"/>
                  </a:lnTo>
                  <a:lnTo>
                    <a:pt x="645464" y="1210056"/>
                  </a:lnTo>
                  <a:lnTo>
                    <a:pt x="477850" y="1375156"/>
                  </a:lnTo>
                  <a:lnTo>
                    <a:pt x="472401" y="1387856"/>
                  </a:lnTo>
                  <a:lnTo>
                    <a:pt x="468922" y="1387856"/>
                  </a:lnTo>
                  <a:lnTo>
                    <a:pt x="467525" y="1400556"/>
                  </a:lnTo>
                  <a:lnTo>
                    <a:pt x="468350" y="1413256"/>
                  </a:lnTo>
                  <a:lnTo>
                    <a:pt x="502907" y="1400556"/>
                  </a:lnTo>
                  <a:lnTo>
                    <a:pt x="508215" y="1405940"/>
                  </a:lnTo>
                  <a:lnTo>
                    <a:pt x="468350" y="1413256"/>
                  </a:lnTo>
                  <a:lnTo>
                    <a:pt x="480974" y="1470621"/>
                  </a:lnTo>
                  <a:lnTo>
                    <a:pt x="476554" y="1510817"/>
                  </a:lnTo>
                  <a:lnTo>
                    <a:pt x="313855" y="1629156"/>
                  </a:lnTo>
                  <a:lnTo>
                    <a:pt x="335305" y="1660918"/>
                  </a:lnTo>
                  <a:lnTo>
                    <a:pt x="329895" y="1657667"/>
                  </a:lnTo>
                  <a:lnTo>
                    <a:pt x="313855" y="1629156"/>
                  </a:lnTo>
                  <a:lnTo>
                    <a:pt x="309537" y="1641856"/>
                  </a:lnTo>
                  <a:lnTo>
                    <a:pt x="303618" y="1641856"/>
                  </a:lnTo>
                  <a:lnTo>
                    <a:pt x="289648" y="1679956"/>
                  </a:lnTo>
                  <a:lnTo>
                    <a:pt x="286588" y="1679956"/>
                  </a:lnTo>
                  <a:lnTo>
                    <a:pt x="286029" y="1692656"/>
                  </a:lnTo>
                  <a:lnTo>
                    <a:pt x="287947" y="1705356"/>
                  </a:lnTo>
                  <a:lnTo>
                    <a:pt x="292303" y="1705356"/>
                  </a:lnTo>
                  <a:lnTo>
                    <a:pt x="321322" y="1692668"/>
                  </a:lnTo>
                  <a:lnTo>
                    <a:pt x="353009" y="1705356"/>
                  </a:lnTo>
                  <a:lnTo>
                    <a:pt x="321335" y="1692656"/>
                  </a:lnTo>
                  <a:lnTo>
                    <a:pt x="356755" y="1692656"/>
                  </a:lnTo>
                  <a:lnTo>
                    <a:pt x="359981" y="1692656"/>
                  </a:lnTo>
                  <a:lnTo>
                    <a:pt x="353009" y="1705356"/>
                  </a:lnTo>
                  <a:lnTo>
                    <a:pt x="359994" y="1692656"/>
                  </a:lnTo>
                  <a:lnTo>
                    <a:pt x="366649" y="1692656"/>
                  </a:lnTo>
                  <a:lnTo>
                    <a:pt x="363296" y="1687423"/>
                  </a:lnTo>
                  <a:lnTo>
                    <a:pt x="388493" y="1667256"/>
                  </a:lnTo>
                  <a:lnTo>
                    <a:pt x="531342" y="1552956"/>
                  </a:lnTo>
                  <a:lnTo>
                    <a:pt x="536587" y="1552956"/>
                  </a:lnTo>
                  <a:lnTo>
                    <a:pt x="540702" y="1540256"/>
                  </a:lnTo>
                  <a:lnTo>
                    <a:pt x="543572" y="1540256"/>
                  </a:lnTo>
                  <a:lnTo>
                    <a:pt x="545084" y="1527556"/>
                  </a:lnTo>
                  <a:lnTo>
                    <a:pt x="547878" y="1502156"/>
                  </a:lnTo>
                  <a:lnTo>
                    <a:pt x="550672" y="1476756"/>
                  </a:lnTo>
                  <a:lnTo>
                    <a:pt x="552069" y="1464056"/>
                  </a:lnTo>
                  <a:lnTo>
                    <a:pt x="551446" y="1464056"/>
                  </a:lnTo>
                  <a:lnTo>
                    <a:pt x="543064" y="1425956"/>
                  </a:lnTo>
                  <a:lnTo>
                    <a:pt x="540385" y="1413738"/>
                  </a:lnTo>
                  <a:lnTo>
                    <a:pt x="553758" y="1400556"/>
                  </a:lnTo>
                  <a:lnTo>
                    <a:pt x="677189" y="1278978"/>
                  </a:lnTo>
                  <a:lnTo>
                    <a:pt x="687197" y="1286256"/>
                  </a:lnTo>
                  <a:lnTo>
                    <a:pt x="705446" y="1254506"/>
                  </a:lnTo>
                  <a:lnTo>
                    <a:pt x="723684" y="1222756"/>
                  </a:lnTo>
                  <a:close/>
                </a:path>
                <a:path w="3423284" h="2628900">
                  <a:moveTo>
                    <a:pt x="759269" y="1286256"/>
                  </a:moveTo>
                  <a:lnTo>
                    <a:pt x="747344" y="1260881"/>
                  </a:lnTo>
                  <a:lnTo>
                    <a:pt x="747344" y="1286256"/>
                  </a:lnTo>
                  <a:lnTo>
                    <a:pt x="759269" y="1286256"/>
                  </a:lnTo>
                  <a:close/>
                </a:path>
                <a:path w="3423284" h="2628900">
                  <a:moveTo>
                    <a:pt x="1255318" y="2247900"/>
                  </a:moveTo>
                  <a:lnTo>
                    <a:pt x="1241780" y="2247900"/>
                  </a:lnTo>
                  <a:lnTo>
                    <a:pt x="1243203" y="2273300"/>
                  </a:lnTo>
                  <a:lnTo>
                    <a:pt x="1255318" y="2247900"/>
                  </a:lnTo>
                  <a:close/>
                </a:path>
                <a:path w="3423284" h="2628900">
                  <a:moveTo>
                    <a:pt x="1342466" y="2336800"/>
                  </a:moveTo>
                  <a:lnTo>
                    <a:pt x="1320038" y="2311400"/>
                  </a:lnTo>
                  <a:lnTo>
                    <a:pt x="1307896" y="2336800"/>
                  </a:lnTo>
                  <a:lnTo>
                    <a:pt x="1342466" y="2336800"/>
                  </a:lnTo>
                  <a:close/>
                </a:path>
                <a:path w="3423284" h="2628900">
                  <a:moveTo>
                    <a:pt x="1372895" y="803656"/>
                  </a:moveTo>
                  <a:lnTo>
                    <a:pt x="1340980" y="790956"/>
                  </a:lnTo>
                  <a:lnTo>
                    <a:pt x="1366024" y="816356"/>
                  </a:lnTo>
                  <a:lnTo>
                    <a:pt x="1368856" y="803656"/>
                  </a:lnTo>
                  <a:lnTo>
                    <a:pt x="1372895" y="803656"/>
                  </a:lnTo>
                  <a:close/>
                </a:path>
                <a:path w="3423284" h="2628900">
                  <a:moveTo>
                    <a:pt x="1456702" y="625856"/>
                  </a:moveTo>
                  <a:lnTo>
                    <a:pt x="1392834" y="600506"/>
                  </a:lnTo>
                  <a:lnTo>
                    <a:pt x="1309039" y="765556"/>
                  </a:lnTo>
                  <a:lnTo>
                    <a:pt x="1313281" y="768096"/>
                  </a:lnTo>
                  <a:lnTo>
                    <a:pt x="1197203" y="879856"/>
                  </a:lnTo>
                  <a:lnTo>
                    <a:pt x="1198372" y="881049"/>
                  </a:lnTo>
                  <a:lnTo>
                    <a:pt x="1073099" y="984605"/>
                  </a:lnTo>
                  <a:lnTo>
                    <a:pt x="1073099" y="1044956"/>
                  </a:lnTo>
                  <a:lnTo>
                    <a:pt x="1068590" y="1032256"/>
                  </a:lnTo>
                  <a:lnTo>
                    <a:pt x="1073099" y="1044956"/>
                  </a:lnTo>
                  <a:lnTo>
                    <a:pt x="1073099" y="984605"/>
                  </a:lnTo>
                  <a:lnTo>
                    <a:pt x="1056551" y="998270"/>
                  </a:lnTo>
                  <a:lnTo>
                    <a:pt x="1055103" y="994156"/>
                  </a:lnTo>
                  <a:lnTo>
                    <a:pt x="936371" y="1044956"/>
                  </a:lnTo>
                  <a:lnTo>
                    <a:pt x="936828" y="1046048"/>
                  </a:lnTo>
                  <a:lnTo>
                    <a:pt x="879322" y="1057656"/>
                  </a:lnTo>
                  <a:lnTo>
                    <a:pt x="868172" y="1070356"/>
                  </a:lnTo>
                  <a:lnTo>
                    <a:pt x="859409" y="1070356"/>
                  </a:lnTo>
                  <a:lnTo>
                    <a:pt x="853668" y="1083056"/>
                  </a:lnTo>
                  <a:lnTo>
                    <a:pt x="851611" y="1095756"/>
                  </a:lnTo>
                  <a:lnTo>
                    <a:pt x="851611" y="1129068"/>
                  </a:lnTo>
                  <a:lnTo>
                    <a:pt x="823658" y="1188377"/>
                  </a:lnTo>
                  <a:lnTo>
                    <a:pt x="735418" y="1222768"/>
                  </a:lnTo>
                  <a:lnTo>
                    <a:pt x="723684" y="1222768"/>
                  </a:lnTo>
                  <a:lnTo>
                    <a:pt x="705446" y="1254506"/>
                  </a:lnTo>
                  <a:lnTo>
                    <a:pt x="705446" y="1260856"/>
                  </a:lnTo>
                  <a:lnTo>
                    <a:pt x="687197" y="1286256"/>
                  </a:lnTo>
                  <a:lnTo>
                    <a:pt x="705446" y="1286256"/>
                  </a:lnTo>
                  <a:lnTo>
                    <a:pt x="747331" y="1286256"/>
                  </a:lnTo>
                  <a:lnTo>
                    <a:pt x="747344" y="1260856"/>
                  </a:lnTo>
                  <a:lnTo>
                    <a:pt x="747344" y="1254506"/>
                  </a:lnTo>
                  <a:lnTo>
                    <a:pt x="759269" y="1286256"/>
                  </a:lnTo>
                  <a:lnTo>
                    <a:pt x="857046" y="1248156"/>
                  </a:lnTo>
                  <a:lnTo>
                    <a:pt x="873201" y="1248156"/>
                  </a:lnTo>
                  <a:lnTo>
                    <a:pt x="876795" y="1235456"/>
                  </a:lnTo>
                  <a:lnTo>
                    <a:pt x="900747" y="1184656"/>
                  </a:lnTo>
                  <a:lnTo>
                    <a:pt x="918705" y="1146556"/>
                  </a:lnTo>
                  <a:lnTo>
                    <a:pt x="887018" y="1133856"/>
                  </a:lnTo>
                  <a:lnTo>
                    <a:pt x="918705" y="1146556"/>
                  </a:lnTo>
                  <a:lnTo>
                    <a:pt x="922426" y="1146556"/>
                  </a:lnTo>
                  <a:lnTo>
                    <a:pt x="922426" y="1128268"/>
                  </a:lnTo>
                  <a:lnTo>
                    <a:pt x="957580" y="1121156"/>
                  </a:lnTo>
                  <a:lnTo>
                    <a:pt x="959561" y="1121156"/>
                  </a:lnTo>
                  <a:lnTo>
                    <a:pt x="961504" y="1108456"/>
                  </a:lnTo>
                  <a:lnTo>
                    <a:pt x="963383" y="1108456"/>
                  </a:lnTo>
                  <a:lnTo>
                    <a:pt x="949883" y="1083081"/>
                  </a:lnTo>
                  <a:lnTo>
                    <a:pt x="947458" y="1071016"/>
                  </a:lnTo>
                  <a:lnTo>
                    <a:pt x="963383" y="1108456"/>
                  </a:lnTo>
                  <a:lnTo>
                    <a:pt x="1082103" y="1070356"/>
                  </a:lnTo>
                  <a:lnTo>
                    <a:pt x="1085342" y="1057656"/>
                  </a:lnTo>
                  <a:lnTo>
                    <a:pt x="1091057" y="1057656"/>
                  </a:lnTo>
                  <a:lnTo>
                    <a:pt x="1244688" y="930656"/>
                  </a:lnTo>
                  <a:lnTo>
                    <a:pt x="1222248" y="905256"/>
                  </a:lnTo>
                  <a:lnTo>
                    <a:pt x="1244688" y="930656"/>
                  </a:lnTo>
                  <a:lnTo>
                    <a:pt x="1247305" y="930656"/>
                  </a:lnTo>
                  <a:lnTo>
                    <a:pt x="1300073" y="879856"/>
                  </a:lnTo>
                  <a:lnTo>
                    <a:pt x="1366024" y="816356"/>
                  </a:lnTo>
                  <a:lnTo>
                    <a:pt x="1325753" y="775538"/>
                  </a:lnTo>
                  <a:lnTo>
                    <a:pt x="1372895" y="803656"/>
                  </a:lnTo>
                  <a:lnTo>
                    <a:pt x="1390853" y="765556"/>
                  </a:lnTo>
                  <a:lnTo>
                    <a:pt x="1456702" y="625856"/>
                  </a:lnTo>
                  <a:close/>
                </a:path>
                <a:path w="3423284" h="2628900">
                  <a:moveTo>
                    <a:pt x="1456829" y="625856"/>
                  </a:moveTo>
                  <a:lnTo>
                    <a:pt x="1424787" y="613156"/>
                  </a:lnTo>
                  <a:lnTo>
                    <a:pt x="1456702" y="625856"/>
                  </a:lnTo>
                  <a:lnTo>
                    <a:pt x="1456829" y="625856"/>
                  </a:lnTo>
                  <a:close/>
                </a:path>
                <a:path w="3423284" h="2628900">
                  <a:moveTo>
                    <a:pt x="1606816" y="244856"/>
                  </a:moveTo>
                  <a:lnTo>
                    <a:pt x="1603616" y="232156"/>
                  </a:lnTo>
                  <a:lnTo>
                    <a:pt x="1595691" y="219456"/>
                  </a:lnTo>
                  <a:lnTo>
                    <a:pt x="1583740" y="219456"/>
                  </a:lnTo>
                  <a:lnTo>
                    <a:pt x="1569859" y="206756"/>
                  </a:lnTo>
                  <a:lnTo>
                    <a:pt x="1556677" y="219456"/>
                  </a:lnTo>
                  <a:lnTo>
                    <a:pt x="1545653" y="219456"/>
                  </a:lnTo>
                  <a:lnTo>
                    <a:pt x="1538262" y="232156"/>
                  </a:lnTo>
                  <a:lnTo>
                    <a:pt x="1451406" y="475132"/>
                  </a:lnTo>
                  <a:lnTo>
                    <a:pt x="1448600" y="473456"/>
                  </a:lnTo>
                  <a:lnTo>
                    <a:pt x="1392732" y="600456"/>
                  </a:lnTo>
                  <a:lnTo>
                    <a:pt x="1424787" y="613156"/>
                  </a:lnTo>
                  <a:lnTo>
                    <a:pt x="1392859" y="600456"/>
                  </a:lnTo>
                  <a:lnTo>
                    <a:pt x="1456829" y="625856"/>
                  </a:lnTo>
                  <a:lnTo>
                    <a:pt x="1469250" y="600456"/>
                  </a:lnTo>
                  <a:lnTo>
                    <a:pt x="1512709" y="511556"/>
                  </a:lnTo>
                  <a:lnTo>
                    <a:pt x="1513852" y="511556"/>
                  </a:lnTo>
                  <a:lnTo>
                    <a:pt x="1604645" y="257556"/>
                  </a:lnTo>
                  <a:lnTo>
                    <a:pt x="1606816" y="244856"/>
                  </a:lnTo>
                  <a:close/>
                </a:path>
                <a:path w="3423284" h="2628900">
                  <a:moveTo>
                    <a:pt x="1750275" y="2120900"/>
                  </a:moveTo>
                  <a:lnTo>
                    <a:pt x="1739061" y="2082850"/>
                  </a:lnTo>
                  <a:lnTo>
                    <a:pt x="1742579" y="2120900"/>
                  </a:lnTo>
                  <a:lnTo>
                    <a:pt x="1750275" y="2120900"/>
                  </a:lnTo>
                  <a:close/>
                </a:path>
                <a:path w="3423284" h="2628900">
                  <a:moveTo>
                    <a:pt x="2187918" y="1943100"/>
                  </a:moveTo>
                  <a:lnTo>
                    <a:pt x="2172043" y="1911337"/>
                  </a:lnTo>
                  <a:lnTo>
                    <a:pt x="2172043" y="1879600"/>
                  </a:lnTo>
                  <a:lnTo>
                    <a:pt x="2156206" y="1879600"/>
                  </a:lnTo>
                  <a:lnTo>
                    <a:pt x="2072386" y="1917700"/>
                  </a:lnTo>
                  <a:lnTo>
                    <a:pt x="2072957" y="1918855"/>
                  </a:lnTo>
                  <a:lnTo>
                    <a:pt x="2005241" y="1955800"/>
                  </a:lnTo>
                  <a:lnTo>
                    <a:pt x="2004593" y="1955800"/>
                  </a:lnTo>
                  <a:lnTo>
                    <a:pt x="2007349" y="1960880"/>
                  </a:lnTo>
                  <a:lnTo>
                    <a:pt x="2018525" y="1987804"/>
                  </a:lnTo>
                  <a:lnTo>
                    <a:pt x="2004593" y="1955800"/>
                  </a:lnTo>
                  <a:lnTo>
                    <a:pt x="1836839" y="2026208"/>
                  </a:lnTo>
                  <a:lnTo>
                    <a:pt x="1836839" y="2019300"/>
                  </a:lnTo>
                  <a:lnTo>
                    <a:pt x="1801914" y="2019300"/>
                  </a:lnTo>
                  <a:lnTo>
                    <a:pt x="1798104" y="2019300"/>
                  </a:lnTo>
                  <a:lnTo>
                    <a:pt x="1794306" y="2032000"/>
                  </a:lnTo>
                  <a:lnTo>
                    <a:pt x="1790700" y="2032000"/>
                  </a:lnTo>
                  <a:lnTo>
                    <a:pt x="1801914" y="2057400"/>
                  </a:lnTo>
                  <a:lnTo>
                    <a:pt x="1801914" y="2063750"/>
                  </a:lnTo>
                  <a:lnTo>
                    <a:pt x="1795183" y="2044700"/>
                  </a:lnTo>
                  <a:lnTo>
                    <a:pt x="1790700" y="2032000"/>
                  </a:lnTo>
                  <a:lnTo>
                    <a:pt x="1727847" y="2044700"/>
                  </a:lnTo>
                  <a:lnTo>
                    <a:pt x="1728228" y="2046033"/>
                  </a:lnTo>
                  <a:lnTo>
                    <a:pt x="1665681" y="2057400"/>
                  </a:lnTo>
                  <a:lnTo>
                    <a:pt x="1662874" y="2057400"/>
                  </a:lnTo>
                  <a:lnTo>
                    <a:pt x="1667941" y="2077720"/>
                  </a:lnTo>
                  <a:lnTo>
                    <a:pt x="1669211" y="2089150"/>
                  </a:lnTo>
                  <a:lnTo>
                    <a:pt x="1662874" y="2057400"/>
                  </a:lnTo>
                  <a:lnTo>
                    <a:pt x="1586039" y="2070100"/>
                  </a:lnTo>
                  <a:lnTo>
                    <a:pt x="1592389" y="2101850"/>
                  </a:lnTo>
                  <a:lnTo>
                    <a:pt x="1591030" y="2100021"/>
                  </a:lnTo>
                  <a:lnTo>
                    <a:pt x="1586039" y="2070100"/>
                  </a:lnTo>
                  <a:lnTo>
                    <a:pt x="1568843" y="2070100"/>
                  </a:lnTo>
                  <a:lnTo>
                    <a:pt x="1443139" y="2184400"/>
                  </a:lnTo>
                  <a:lnTo>
                    <a:pt x="1445755" y="2187232"/>
                  </a:lnTo>
                  <a:lnTo>
                    <a:pt x="1383677" y="2209800"/>
                  </a:lnTo>
                  <a:lnTo>
                    <a:pt x="1396834" y="2241537"/>
                  </a:lnTo>
                  <a:lnTo>
                    <a:pt x="1392567" y="2235492"/>
                  </a:lnTo>
                  <a:lnTo>
                    <a:pt x="1383677" y="2209800"/>
                  </a:lnTo>
                  <a:lnTo>
                    <a:pt x="1374406" y="2209800"/>
                  </a:lnTo>
                  <a:lnTo>
                    <a:pt x="1307452" y="2265146"/>
                  </a:lnTo>
                  <a:lnTo>
                    <a:pt x="1255318" y="2247900"/>
                  </a:lnTo>
                  <a:lnTo>
                    <a:pt x="1243203" y="2279650"/>
                  </a:lnTo>
                  <a:lnTo>
                    <a:pt x="1241780" y="2247900"/>
                  </a:lnTo>
                  <a:lnTo>
                    <a:pt x="1070013" y="2247900"/>
                  </a:lnTo>
                  <a:lnTo>
                    <a:pt x="1070013" y="2324100"/>
                  </a:lnTo>
                  <a:lnTo>
                    <a:pt x="1068590" y="2285974"/>
                  </a:lnTo>
                  <a:lnTo>
                    <a:pt x="1070013" y="2324100"/>
                  </a:lnTo>
                  <a:lnTo>
                    <a:pt x="1070013" y="2247900"/>
                  </a:lnTo>
                  <a:lnTo>
                    <a:pt x="1067181" y="2247900"/>
                  </a:lnTo>
                  <a:lnTo>
                    <a:pt x="1061173" y="2247900"/>
                  </a:lnTo>
                  <a:lnTo>
                    <a:pt x="963409" y="2273300"/>
                  </a:lnTo>
                  <a:lnTo>
                    <a:pt x="970826" y="2305050"/>
                  </a:lnTo>
                  <a:lnTo>
                    <a:pt x="972019" y="2310155"/>
                  </a:lnTo>
                  <a:lnTo>
                    <a:pt x="970826" y="2305050"/>
                  </a:lnTo>
                  <a:lnTo>
                    <a:pt x="969098" y="2302535"/>
                  </a:lnTo>
                  <a:lnTo>
                    <a:pt x="963409" y="2273300"/>
                  </a:lnTo>
                  <a:lnTo>
                    <a:pt x="949071" y="2273300"/>
                  </a:lnTo>
                  <a:lnTo>
                    <a:pt x="886218" y="2324100"/>
                  </a:lnTo>
                  <a:lnTo>
                    <a:pt x="888187" y="2326983"/>
                  </a:lnTo>
                  <a:lnTo>
                    <a:pt x="775284" y="2370213"/>
                  </a:lnTo>
                  <a:lnTo>
                    <a:pt x="775284" y="2362200"/>
                  </a:lnTo>
                  <a:lnTo>
                    <a:pt x="687705" y="2362200"/>
                  </a:lnTo>
                  <a:lnTo>
                    <a:pt x="684504" y="2362200"/>
                  </a:lnTo>
                  <a:lnTo>
                    <a:pt x="684504" y="2400236"/>
                  </a:lnTo>
                  <a:lnTo>
                    <a:pt x="684593" y="2399042"/>
                  </a:lnTo>
                  <a:lnTo>
                    <a:pt x="684504" y="2438400"/>
                  </a:lnTo>
                  <a:lnTo>
                    <a:pt x="775271" y="2438400"/>
                  </a:lnTo>
                  <a:lnTo>
                    <a:pt x="775271" y="2406624"/>
                  </a:lnTo>
                  <a:lnTo>
                    <a:pt x="775284" y="2400300"/>
                  </a:lnTo>
                  <a:lnTo>
                    <a:pt x="775284" y="2406650"/>
                  </a:lnTo>
                  <a:lnTo>
                    <a:pt x="775284" y="2438400"/>
                  </a:lnTo>
                  <a:lnTo>
                    <a:pt x="787539" y="2438400"/>
                  </a:lnTo>
                  <a:lnTo>
                    <a:pt x="920242" y="2387600"/>
                  </a:lnTo>
                  <a:lnTo>
                    <a:pt x="907973" y="2355850"/>
                  </a:lnTo>
                  <a:lnTo>
                    <a:pt x="911821" y="2361463"/>
                  </a:lnTo>
                  <a:lnTo>
                    <a:pt x="920242" y="2387600"/>
                  </a:lnTo>
                  <a:lnTo>
                    <a:pt x="929741" y="2387600"/>
                  </a:lnTo>
                  <a:lnTo>
                    <a:pt x="976871" y="2349500"/>
                  </a:lnTo>
                  <a:lnTo>
                    <a:pt x="992581" y="2336800"/>
                  </a:lnTo>
                  <a:lnTo>
                    <a:pt x="991412" y="2335098"/>
                  </a:lnTo>
                  <a:lnTo>
                    <a:pt x="1076032" y="2324100"/>
                  </a:lnTo>
                  <a:lnTo>
                    <a:pt x="1075944" y="2323668"/>
                  </a:lnTo>
                  <a:lnTo>
                    <a:pt x="1233525" y="2312212"/>
                  </a:lnTo>
                  <a:lnTo>
                    <a:pt x="1307896" y="2336800"/>
                  </a:lnTo>
                  <a:lnTo>
                    <a:pt x="1320025" y="2305050"/>
                  </a:lnTo>
                  <a:lnTo>
                    <a:pt x="1342466" y="2336800"/>
                  </a:lnTo>
                  <a:lnTo>
                    <a:pt x="1419288" y="2273300"/>
                  </a:lnTo>
                  <a:lnTo>
                    <a:pt x="1417383" y="2270620"/>
                  </a:lnTo>
                  <a:lnTo>
                    <a:pt x="1479854" y="2247900"/>
                  </a:lnTo>
                  <a:lnTo>
                    <a:pt x="1461922" y="2204656"/>
                  </a:lnTo>
                  <a:lnTo>
                    <a:pt x="1466684" y="2209800"/>
                  </a:lnTo>
                  <a:lnTo>
                    <a:pt x="1479854" y="2247900"/>
                  </a:lnTo>
                  <a:lnTo>
                    <a:pt x="1487182" y="2247900"/>
                  </a:lnTo>
                  <a:lnTo>
                    <a:pt x="1490230" y="2235200"/>
                  </a:lnTo>
                  <a:lnTo>
                    <a:pt x="1553083" y="2184400"/>
                  </a:lnTo>
                  <a:lnTo>
                    <a:pt x="1615935" y="2133600"/>
                  </a:lnTo>
                  <a:lnTo>
                    <a:pt x="1614055" y="2131072"/>
                  </a:lnTo>
                  <a:lnTo>
                    <a:pt x="1675561" y="2120900"/>
                  </a:lnTo>
                  <a:lnTo>
                    <a:pt x="1742579" y="2120900"/>
                  </a:lnTo>
                  <a:lnTo>
                    <a:pt x="1739049" y="2082812"/>
                  </a:lnTo>
                  <a:lnTo>
                    <a:pt x="1735531" y="2044700"/>
                  </a:lnTo>
                  <a:lnTo>
                    <a:pt x="1739049" y="2082800"/>
                  </a:lnTo>
                  <a:lnTo>
                    <a:pt x="1750275" y="2120900"/>
                  </a:lnTo>
                  <a:lnTo>
                    <a:pt x="1813128" y="2095500"/>
                  </a:lnTo>
                  <a:lnTo>
                    <a:pt x="1836839" y="2095500"/>
                  </a:lnTo>
                  <a:lnTo>
                    <a:pt x="1836826" y="2063750"/>
                  </a:lnTo>
                  <a:lnTo>
                    <a:pt x="1836839" y="2095500"/>
                  </a:lnTo>
                  <a:lnTo>
                    <a:pt x="1850644" y="2095500"/>
                  </a:lnTo>
                  <a:lnTo>
                    <a:pt x="2032228" y="2019300"/>
                  </a:lnTo>
                  <a:lnTo>
                    <a:pt x="2032139" y="2019096"/>
                  </a:lnTo>
                  <a:lnTo>
                    <a:pt x="2101418" y="1993900"/>
                  </a:lnTo>
                  <a:lnTo>
                    <a:pt x="2103234" y="1993900"/>
                  </a:lnTo>
                  <a:lnTo>
                    <a:pt x="2104110" y="1981200"/>
                  </a:lnTo>
                  <a:lnTo>
                    <a:pt x="2088248" y="1955825"/>
                  </a:lnTo>
                  <a:lnTo>
                    <a:pt x="2081123" y="1935187"/>
                  </a:lnTo>
                  <a:lnTo>
                    <a:pt x="2104110" y="1981200"/>
                  </a:lnTo>
                  <a:lnTo>
                    <a:pt x="2187918" y="1943100"/>
                  </a:lnTo>
                  <a:close/>
                </a:path>
                <a:path w="3423284" h="2628900">
                  <a:moveTo>
                    <a:pt x="2246909" y="1943100"/>
                  </a:moveTo>
                  <a:lnTo>
                    <a:pt x="2241905" y="1917700"/>
                  </a:lnTo>
                  <a:lnTo>
                    <a:pt x="2241905" y="1943100"/>
                  </a:lnTo>
                  <a:lnTo>
                    <a:pt x="2246909" y="1943100"/>
                  </a:lnTo>
                  <a:close/>
                </a:path>
                <a:path w="3423284" h="2628900">
                  <a:moveTo>
                    <a:pt x="2933306" y="1244600"/>
                  </a:moveTo>
                  <a:lnTo>
                    <a:pt x="2916072" y="1206500"/>
                  </a:lnTo>
                  <a:lnTo>
                    <a:pt x="2914231" y="1206512"/>
                  </a:lnTo>
                  <a:lnTo>
                    <a:pt x="2912491" y="1219200"/>
                  </a:lnTo>
                  <a:lnTo>
                    <a:pt x="2910852" y="1219200"/>
                  </a:lnTo>
                  <a:lnTo>
                    <a:pt x="2933306" y="1244600"/>
                  </a:lnTo>
                  <a:close/>
                </a:path>
                <a:path w="3423284" h="2628900">
                  <a:moveTo>
                    <a:pt x="3380549" y="1905000"/>
                  </a:moveTo>
                  <a:lnTo>
                    <a:pt x="3379266" y="1892300"/>
                  </a:lnTo>
                  <a:lnTo>
                    <a:pt x="3359797" y="1821548"/>
                  </a:lnTo>
                  <a:lnTo>
                    <a:pt x="3359797" y="1816100"/>
                  </a:lnTo>
                  <a:lnTo>
                    <a:pt x="3359797" y="1765300"/>
                  </a:lnTo>
                  <a:lnTo>
                    <a:pt x="3359797" y="1752600"/>
                  </a:lnTo>
                  <a:lnTo>
                    <a:pt x="3359188" y="1739900"/>
                  </a:lnTo>
                  <a:lnTo>
                    <a:pt x="3357994" y="1739900"/>
                  </a:lnTo>
                  <a:lnTo>
                    <a:pt x="3345421" y="1701800"/>
                  </a:lnTo>
                  <a:lnTo>
                    <a:pt x="3338372" y="1701800"/>
                  </a:lnTo>
                  <a:lnTo>
                    <a:pt x="3269843" y="1701800"/>
                  </a:lnTo>
                  <a:lnTo>
                    <a:pt x="3288982" y="1759813"/>
                  </a:lnTo>
                  <a:lnTo>
                    <a:pt x="3288982" y="1828800"/>
                  </a:lnTo>
                  <a:lnTo>
                    <a:pt x="3289477" y="1841500"/>
                  </a:lnTo>
                  <a:lnTo>
                    <a:pt x="3290481" y="1841500"/>
                  </a:lnTo>
                  <a:lnTo>
                    <a:pt x="3311423" y="1905000"/>
                  </a:lnTo>
                  <a:lnTo>
                    <a:pt x="3318052" y="1917700"/>
                  </a:lnTo>
                  <a:lnTo>
                    <a:pt x="3328543" y="1930400"/>
                  </a:lnTo>
                  <a:lnTo>
                    <a:pt x="3367900" y="1930400"/>
                  </a:lnTo>
                  <a:lnTo>
                    <a:pt x="3376511" y="1917700"/>
                  </a:lnTo>
                  <a:lnTo>
                    <a:pt x="3380549" y="1905000"/>
                  </a:lnTo>
                  <a:close/>
                </a:path>
                <a:path w="3423284" h="2628900">
                  <a:moveTo>
                    <a:pt x="3422662" y="444500"/>
                  </a:moveTo>
                  <a:lnTo>
                    <a:pt x="3420910" y="444500"/>
                  </a:lnTo>
                  <a:lnTo>
                    <a:pt x="3417620" y="431800"/>
                  </a:lnTo>
                  <a:lnTo>
                    <a:pt x="3387242" y="457200"/>
                  </a:lnTo>
                  <a:lnTo>
                    <a:pt x="3377120" y="457200"/>
                  </a:lnTo>
                  <a:lnTo>
                    <a:pt x="3397377" y="444500"/>
                  </a:lnTo>
                  <a:lnTo>
                    <a:pt x="3417620" y="431800"/>
                  </a:lnTo>
                  <a:lnTo>
                    <a:pt x="3410635" y="419100"/>
                  </a:lnTo>
                  <a:lnTo>
                    <a:pt x="3396665" y="393700"/>
                  </a:lnTo>
                  <a:lnTo>
                    <a:pt x="3388182" y="393700"/>
                  </a:lnTo>
                  <a:lnTo>
                    <a:pt x="3382162" y="381000"/>
                  </a:lnTo>
                  <a:lnTo>
                    <a:pt x="3369868" y="410514"/>
                  </a:lnTo>
                  <a:lnTo>
                    <a:pt x="3366300" y="412750"/>
                  </a:lnTo>
                  <a:lnTo>
                    <a:pt x="3382162" y="381000"/>
                  </a:lnTo>
                  <a:lnTo>
                    <a:pt x="3355289" y="372859"/>
                  </a:lnTo>
                  <a:lnTo>
                    <a:pt x="3354451" y="368300"/>
                  </a:lnTo>
                  <a:lnTo>
                    <a:pt x="3347466" y="330200"/>
                  </a:lnTo>
                  <a:lnTo>
                    <a:pt x="3345840" y="321271"/>
                  </a:lnTo>
                  <a:lnTo>
                    <a:pt x="3345840" y="317500"/>
                  </a:lnTo>
                  <a:lnTo>
                    <a:pt x="3345840" y="292100"/>
                  </a:lnTo>
                  <a:lnTo>
                    <a:pt x="3345840" y="279400"/>
                  </a:lnTo>
                  <a:lnTo>
                    <a:pt x="3345230" y="279400"/>
                  </a:lnTo>
                  <a:lnTo>
                    <a:pt x="3344011" y="266700"/>
                  </a:lnTo>
                  <a:lnTo>
                    <a:pt x="3332175" y="234403"/>
                  </a:lnTo>
                  <a:lnTo>
                    <a:pt x="3332454" y="228600"/>
                  </a:lnTo>
                  <a:lnTo>
                    <a:pt x="3337534" y="127000"/>
                  </a:lnTo>
                  <a:lnTo>
                    <a:pt x="3338004" y="117614"/>
                  </a:lnTo>
                  <a:lnTo>
                    <a:pt x="3349739" y="101600"/>
                  </a:lnTo>
                  <a:lnTo>
                    <a:pt x="3386988" y="50800"/>
                  </a:lnTo>
                  <a:lnTo>
                    <a:pt x="3393402" y="38100"/>
                  </a:lnTo>
                  <a:lnTo>
                    <a:pt x="3394494" y="25400"/>
                  </a:lnTo>
                  <a:lnTo>
                    <a:pt x="3390430" y="12700"/>
                  </a:lnTo>
                  <a:lnTo>
                    <a:pt x="3381387" y="0"/>
                  </a:lnTo>
                  <a:lnTo>
                    <a:pt x="3342424" y="0"/>
                  </a:lnTo>
                  <a:lnTo>
                    <a:pt x="3331641" y="12700"/>
                  </a:lnTo>
                  <a:lnTo>
                    <a:pt x="3275787" y="76200"/>
                  </a:lnTo>
                  <a:lnTo>
                    <a:pt x="3271151" y="88900"/>
                  </a:lnTo>
                  <a:lnTo>
                    <a:pt x="3268459" y="88900"/>
                  </a:lnTo>
                  <a:lnTo>
                    <a:pt x="3268078" y="101600"/>
                  </a:lnTo>
                  <a:lnTo>
                    <a:pt x="3261093" y="241300"/>
                  </a:lnTo>
                  <a:lnTo>
                    <a:pt x="3260877" y="241300"/>
                  </a:lnTo>
                  <a:lnTo>
                    <a:pt x="3261474" y="254000"/>
                  </a:lnTo>
                  <a:lnTo>
                    <a:pt x="3262858" y="254000"/>
                  </a:lnTo>
                  <a:lnTo>
                    <a:pt x="3275025" y="287159"/>
                  </a:lnTo>
                  <a:lnTo>
                    <a:pt x="3275025" y="330200"/>
                  </a:lnTo>
                  <a:lnTo>
                    <a:pt x="3275698" y="330200"/>
                  </a:lnTo>
                  <a:lnTo>
                    <a:pt x="3289668" y="406400"/>
                  </a:lnTo>
                  <a:lnTo>
                    <a:pt x="3292144" y="406400"/>
                  </a:lnTo>
                  <a:lnTo>
                    <a:pt x="3296247" y="419100"/>
                  </a:lnTo>
                  <a:lnTo>
                    <a:pt x="3301771" y="419100"/>
                  </a:lnTo>
                  <a:lnTo>
                    <a:pt x="3308540" y="431800"/>
                  </a:lnTo>
                  <a:lnTo>
                    <a:pt x="3321545" y="400570"/>
                  </a:lnTo>
                  <a:lnTo>
                    <a:pt x="3324390" y="400050"/>
                  </a:lnTo>
                  <a:lnTo>
                    <a:pt x="3308540" y="431800"/>
                  </a:lnTo>
                  <a:lnTo>
                    <a:pt x="3341408" y="441769"/>
                  </a:lnTo>
                  <a:lnTo>
                    <a:pt x="3351847" y="460756"/>
                  </a:lnTo>
                  <a:lnTo>
                    <a:pt x="3351847" y="481749"/>
                  </a:lnTo>
                  <a:lnTo>
                    <a:pt x="3335807" y="491477"/>
                  </a:lnTo>
                  <a:lnTo>
                    <a:pt x="3335807" y="558800"/>
                  </a:lnTo>
                  <a:lnTo>
                    <a:pt x="3299485" y="544550"/>
                  </a:lnTo>
                  <a:lnTo>
                    <a:pt x="3303435" y="546100"/>
                  </a:lnTo>
                  <a:lnTo>
                    <a:pt x="3335807" y="558800"/>
                  </a:lnTo>
                  <a:lnTo>
                    <a:pt x="3335807" y="491477"/>
                  </a:lnTo>
                  <a:lnTo>
                    <a:pt x="3287572" y="520700"/>
                  </a:lnTo>
                  <a:lnTo>
                    <a:pt x="3280245" y="520700"/>
                  </a:lnTo>
                  <a:lnTo>
                    <a:pt x="3274415" y="533400"/>
                  </a:lnTo>
                  <a:lnTo>
                    <a:pt x="3271075" y="533400"/>
                  </a:lnTo>
                  <a:lnTo>
                    <a:pt x="3243148" y="596900"/>
                  </a:lnTo>
                  <a:lnTo>
                    <a:pt x="3241141" y="596900"/>
                  </a:lnTo>
                  <a:lnTo>
                    <a:pt x="3240113" y="609600"/>
                  </a:lnTo>
                  <a:lnTo>
                    <a:pt x="3240113" y="681888"/>
                  </a:lnTo>
                  <a:lnTo>
                    <a:pt x="3191967" y="736600"/>
                  </a:lnTo>
                  <a:lnTo>
                    <a:pt x="3228848" y="762000"/>
                  </a:lnTo>
                  <a:lnTo>
                    <a:pt x="3219640" y="762000"/>
                  </a:lnTo>
                  <a:lnTo>
                    <a:pt x="3191967" y="736600"/>
                  </a:lnTo>
                  <a:lnTo>
                    <a:pt x="3186963" y="749300"/>
                  </a:lnTo>
                  <a:lnTo>
                    <a:pt x="3184233" y="749300"/>
                  </a:lnTo>
                  <a:lnTo>
                    <a:pt x="3184233" y="795070"/>
                  </a:lnTo>
                  <a:lnTo>
                    <a:pt x="3098012" y="939800"/>
                  </a:lnTo>
                  <a:lnTo>
                    <a:pt x="3099346" y="940625"/>
                  </a:lnTo>
                  <a:lnTo>
                    <a:pt x="3016999" y="1055141"/>
                  </a:lnTo>
                  <a:lnTo>
                    <a:pt x="3016999" y="1181100"/>
                  </a:lnTo>
                  <a:lnTo>
                    <a:pt x="2996158" y="1206512"/>
                  </a:lnTo>
                  <a:lnTo>
                    <a:pt x="3013367" y="1231900"/>
                  </a:lnTo>
                  <a:lnTo>
                    <a:pt x="2996146" y="1206500"/>
                  </a:lnTo>
                  <a:lnTo>
                    <a:pt x="2975305" y="1231900"/>
                  </a:lnTo>
                  <a:lnTo>
                    <a:pt x="2996133" y="1206500"/>
                  </a:lnTo>
                  <a:lnTo>
                    <a:pt x="3016999" y="1181100"/>
                  </a:lnTo>
                  <a:lnTo>
                    <a:pt x="3016999" y="1055141"/>
                  </a:lnTo>
                  <a:lnTo>
                    <a:pt x="2981210" y="1104900"/>
                  </a:lnTo>
                  <a:lnTo>
                    <a:pt x="2976981" y="1117600"/>
                  </a:lnTo>
                  <a:lnTo>
                    <a:pt x="2974721" y="1117600"/>
                  </a:lnTo>
                  <a:lnTo>
                    <a:pt x="2974721" y="1147914"/>
                  </a:lnTo>
                  <a:lnTo>
                    <a:pt x="2963926" y="1187170"/>
                  </a:lnTo>
                  <a:lnTo>
                    <a:pt x="2916085" y="1206512"/>
                  </a:lnTo>
                  <a:lnTo>
                    <a:pt x="2942209" y="1254696"/>
                  </a:lnTo>
                  <a:lnTo>
                    <a:pt x="2910852" y="1219200"/>
                  </a:lnTo>
                  <a:lnTo>
                    <a:pt x="2699778" y="1393685"/>
                  </a:lnTo>
                  <a:lnTo>
                    <a:pt x="2663685" y="1384300"/>
                  </a:lnTo>
                  <a:lnTo>
                    <a:pt x="2631249" y="1384300"/>
                  </a:lnTo>
                  <a:lnTo>
                    <a:pt x="2589339" y="1422400"/>
                  </a:lnTo>
                  <a:lnTo>
                    <a:pt x="2583345" y="1435100"/>
                  </a:lnTo>
                  <a:lnTo>
                    <a:pt x="2579166" y="1435112"/>
                  </a:lnTo>
                  <a:lnTo>
                    <a:pt x="2577477" y="1447800"/>
                  </a:lnTo>
                  <a:lnTo>
                    <a:pt x="2612034" y="1447800"/>
                  </a:lnTo>
                  <a:lnTo>
                    <a:pt x="2618816" y="1455394"/>
                  </a:lnTo>
                  <a:lnTo>
                    <a:pt x="2577477" y="1447800"/>
                  </a:lnTo>
                  <a:lnTo>
                    <a:pt x="2567546" y="1492986"/>
                  </a:lnTo>
                  <a:lnTo>
                    <a:pt x="2513457" y="1536700"/>
                  </a:lnTo>
                  <a:lnTo>
                    <a:pt x="2507196" y="1536700"/>
                  </a:lnTo>
                  <a:lnTo>
                    <a:pt x="2504960" y="1549400"/>
                  </a:lnTo>
                  <a:lnTo>
                    <a:pt x="2535212" y="1562100"/>
                  </a:lnTo>
                  <a:lnTo>
                    <a:pt x="2547035" y="1575892"/>
                  </a:lnTo>
                  <a:lnTo>
                    <a:pt x="2504960" y="1549400"/>
                  </a:lnTo>
                  <a:lnTo>
                    <a:pt x="2407183" y="1701800"/>
                  </a:lnTo>
                  <a:lnTo>
                    <a:pt x="2437447" y="1720850"/>
                  </a:lnTo>
                  <a:lnTo>
                    <a:pt x="2427732" y="1719059"/>
                  </a:lnTo>
                  <a:lnTo>
                    <a:pt x="2407183" y="1701800"/>
                  </a:lnTo>
                  <a:lnTo>
                    <a:pt x="2405342" y="1714500"/>
                  </a:lnTo>
                  <a:lnTo>
                    <a:pt x="2403094" y="1714500"/>
                  </a:lnTo>
                  <a:lnTo>
                    <a:pt x="2383510" y="1797570"/>
                  </a:lnTo>
                  <a:lnTo>
                    <a:pt x="2322195" y="1868525"/>
                  </a:lnTo>
                  <a:lnTo>
                    <a:pt x="2236889" y="1879600"/>
                  </a:lnTo>
                  <a:lnTo>
                    <a:pt x="2172043" y="1879600"/>
                  </a:lnTo>
                  <a:lnTo>
                    <a:pt x="2172081" y="1911388"/>
                  </a:lnTo>
                  <a:lnTo>
                    <a:pt x="2187918" y="1943100"/>
                  </a:lnTo>
                  <a:lnTo>
                    <a:pt x="2241905" y="1943100"/>
                  </a:lnTo>
                  <a:lnTo>
                    <a:pt x="2241893" y="1911337"/>
                  </a:lnTo>
                  <a:lnTo>
                    <a:pt x="2246909" y="1943100"/>
                  </a:lnTo>
                  <a:lnTo>
                    <a:pt x="2344686" y="1930400"/>
                  </a:lnTo>
                  <a:lnTo>
                    <a:pt x="2361107" y="1930400"/>
                  </a:lnTo>
                  <a:lnTo>
                    <a:pt x="2366721" y="1917700"/>
                  </a:lnTo>
                  <a:lnTo>
                    <a:pt x="2340762" y="1905520"/>
                  </a:lnTo>
                  <a:lnTo>
                    <a:pt x="2340673" y="1905000"/>
                  </a:lnTo>
                  <a:lnTo>
                    <a:pt x="2339670" y="1898650"/>
                  </a:lnTo>
                  <a:lnTo>
                    <a:pt x="2366721" y="1917700"/>
                  </a:lnTo>
                  <a:lnTo>
                    <a:pt x="2410625" y="1866900"/>
                  </a:lnTo>
                  <a:lnTo>
                    <a:pt x="2443543" y="1828800"/>
                  </a:lnTo>
                  <a:lnTo>
                    <a:pt x="2416505" y="1809762"/>
                  </a:lnTo>
                  <a:lnTo>
                    <a:pt x="2424912" y="1811312"/>
                  </a:lnTo>
                  <a:lnTo>
                    <a:pt x="2443543" y="1828800"/>
                  </a:lnTo>
                  <a:lnTo>
                    <a:pt x="2449538" y="1828800"/>
                  </a:lnTo>
                  <a:lnTo>
                    <a:pt x="2450833" y="1816100"/>
                  </a:lnTo>
                  <a:lnTo>
                    <a:pt x="2453830" y="1803400"/>
                  </a:lnTo>
                  <a:lnTo>
                    <a:pt x="2456827" y="1790700"/>
                  </a:lnTo>
                  <a:lnTo>
                    <a:pt x="2468803" y="1739900"/>
                  </a:lnTo>
                  <a:lnTo>
                    <a:pt x="2469438" y="1737194"/>
                  </a:lnTo>
                  <a:lnTo>
                    <a:pt x="2565476" y="1587500"/>
                  </a:lnTo>
                  <a:lnTo>
                    <a:pt x="2560701" y="1584502"/>
                  </a:lnTo>
                  <a:lnTo>
                    <a:pt x="2619832" y="1536700"/>
                  </a:lnTo>
                  <a:lnTo>
                    <a:pt x="2630855" y="1536700"/>
                  </a:lnTo>
                  <a:lnTo>
                    <a:pt x="2632646" y="1524000"/>
                  </a:lnTo>
                  <a:lnTo>
                    <a:pt x="2635440" y="1511300"/>
                  </a:lnTo>
                  <a:lnTo>
                    <a:pt x="2641028" y="1485900"/>
                  </a:lnTo>
                  <a:lnTo>
                    <a:pt x="2643809" y="1473200"/>
                  </a:lnTo>
                  <a:lnTo>
                    <a:pt x="2645219" y="1466850"/>
                  </a:lnTo>
                  <a:lnTo>
                    <a:pt x="2666898" y="1453705"/>
                  </a:lnTo>
                  <a:lnTo>
                    <a:pt x="2693085" y="1460500"/>
                  </a:lnTo>
                  <a:lnTo>
                    <a:pt x="2701379" y="1433461"/>
                  </a:lnTo>
                  <a:lnTo>
                    <a:pt x="2702839" y="1435112"/>
                  </a:lnTo>
                  <a:lnTo>
                    <a:pt x="2693085" y="1460500"/>
                  </a:lnTo>
                  <a:lnTo>
                    <a:pt x="2725267" y="1460500"/>
                  </a:lnTo>
                  <a:lnTo>
                    <a:pt x="2756001" y="1435100"/>
                  </a:lnTo>
                  <a:lnTo>
                    <a:pt x="2955747" y="1270000"/>
                  </a:lnTo>
                  <a:lnTo>
                    <a:pt x="2953918" y="1267942"/>
                  </a:lnTo>
                  <a:lnTo>
                    <a:pt x="2991408" y="1245222"/>
                  </a:lnTo>
                  <a:lnTo>
                    <a:pt x="3048241" y="1292186"/>
                  </a:lnTo>
                  <a:lnTo>
                    <a:pt x="3112287" y="1397000"/>
                  </a:lnTo>
                  <a:lnTo>
                    <a:pt x="3152673" y="1371803"/>
                  </a:lnTo>
                  <a:lnTo>
                    <a:pt x="3142818" y="1384300"/>
                  </a:lnTo>
                  <a:lnTo>
                    <a:pt x="3112287" y="1397000"/>
                  </a:lnTo>
                  <a:lnTo>
                    <a:pt x="3114903" y="1409700"/>
                  </a:lnTo>
                  <a:lnTo>
                    <a:pt x="3122790" y="1409700"/>
                  </a:lnTo>
                  <a:lnTo>
                    <a:pt x="3243211" y="1490370"/>
                  </a:lnTo>
                  <a:lnTo>
                    <a:pt x="3281502" y="1606448"/>
                  </a:lnTo>
                  <a:lnTo>
                    <a:pt x="3268522" y="1689100"/>
                  </a:lnTo>
                  <a:lnTo>
                    <a:pt x="3268027" y="1689100"/>
                  </a:lnTo>
                  <a:lnTo>
                    <a:pt x="3269843" y="1701800"/>
                  </a:lnTo>
                  <a:lnTo>
                    <a:pt x="3292094" y="1693392"/>
                  </a:lnTo>
                  <a:lnTo>
                    <a:pt x="3339681" y="1693392"/>
                  </a:lnTo>
                  <a:lnTo>
                    <a:pt x="3342640" y="1693392"/>
                  </a:lnTo>
                  <a:lnTo>
                    <a:pt x="3340646" y="1687322"/>
                  </a:lnTo>
                  <a:lnTo>
                    <a:pt x="3342360" y="1676400"/>
                  </a:lnTo>
                  <a:lnTo>
                    <a:pt x="3352330" y="1612900"/>
                  </a:lnTo>
                  <a:lnTo>
                    <a:pt x="3317405" y="1606550"/>
                  </a:lnTo>
                  <a:lnTo>
                    <a:pt x="3328911" y="1604391"/>
                  </a:lnTo>
                  <a:lnTo>
                    <a:pt x="3352330" y="1612900"/>
                  </a:lnTo>
                  <a:lnTo>
                    <a:pt x="3353244" y="1600200"/>
                  </a:lnTo>
                  <a:lnTo>
                    <a:pt x="3351174" y="1600200"/>
                  </a:lnTo>
                  <a:lnTo>
                    <a:pt x="3320707" y="1498600"/>
                  </a:lnTo>
                  <a:lnTo>
                    <a:pt x="3309277" y="1460500"/>
                  </a:lnTo>
                  <a:lnTo>
                    <a:pt x="3306889" y="1460500"/>
                  </a:lnTo>
                  <a:lnTo>
                    <a:pt x="3302050" y="1447800"/>
                  </a:lnTo>
                  <a:lnTo>
                    <a:pt x="3295523" y="1447800"/>
                  </a:lnTo>
                  <a:lnTo>
                    <a:pt x="3275520" y="1473200"/>
                  </a:lnTo>
                  <a:lnTo>
                    <a:pt x="3295523" y="1447800"/>
                  </a:lnTo>
                  <a:lnTo>
                    <a:pt x="3167900" y="1362303"/>
                  </a:lnTo>
                  <a:lnTo>
                    <a:pt x="3173336" y="1358900"/>
                  </a:lnTo>
                  <a:lnTo>
                    <a:pt x="3134537" y="1295400"/>
                  </a:lnTo>
                  <a:lnTo>
                    <a:pt x="3103511" y="1244600"/>
                  </a:lnTo>
                  <a:lnTo>
                    <a:pt x="3072968" y="1263650"/>
                  </a:lnTo>
                  <a:lnTo>
                    <a:pt x="3077146" y="1257300"/>
                  </a:lnTo>
                  <a:lnTo>
                    <a:pt x="3078708" y="1254925"/>
                  </a:lnTo>
                  <a:lnTo>
                    <a:pt x="3103511" y="1244600"/>
                  </a:lnTo>
                  <a:lnTo>
                    <a:pt x="3101048" y="1244600"/>
                  </a:lnTo>
                  <a:lnTo>
                    <a:pt x="3097758" y="1231900"/>
                  </a:lnTo>
                  <a:lnTo>
                    <a:pt x="3093821" y="1231900"/>
                  </a:lnTo>
                  <a:lnTo>
                    <a:pt x="3074619" y="1219200"/>
                  </a:lnTo>
                  <a:lnTo>
                    <a:pt x="3037027" y="1194346"/>
                  </a:lnTo>
                  <a:lnTo>
                    <a:pt x="3040672" y="1181100"/>
                  </a:lnTo>
                  <a:lnTo>
                    <a:pt x="3044152" y="1168400"/>
                  </a:lnTo>
                  <a:lnTo>
                    <a:pt x="3045066" y="1168400"/>
                  </a:lnTo>
                  <a:lnTo>
                    <a:pt x="3045523" y="1155700"/>
                  </a:lnTo>
                  <a:lnTo>
                    <a:pt x="3045523" y="1145984"/>
                  </a:lnTo>
                  <a:lnTo>
                    <a:pt x="3055988" y="1130300"/>
                  </a:lnTo>
                  <a:lnTo>
                    <a:pt x="3157740" y="977900"/>
                  </a:lnTo>
                  <a:lnTo>
                    <a:pt x="3159671" y="977900"/>
                  </a:lnTo>
                  <a:lnTo>
                    <a:pt x="3154527" y="975791"/>
                  </a:lnTo>
                  <a:lnTo>
                    <a:pt x="3138474" y="965200"/>
                  </a:lnTo>
                  <a:lnTo>
                    <a:pt x="3128835" y="958850"/>
                  </a:lnTo>
                  <a:lnTo>
                    <a:pt x="3159671" y="977900"/>
                  </a:lnTo>
                  <a:lnTo>
                    <a:pt x="3180626" y="939800"/>
                  </a:lnTo>
                  <a:lnTo>
                    <a:pt x="3250463" y="812800"/>
                  </a:lnTo>
                  <a:lnTo>
                    <a:pt x="3255035" y="812800"/>
                  </a:lnTo>
                  <a:lnTo>
                    <a:pt x="3255035" y="787400"/>
                  </a:lnTo>
                  <a:lnTo>
                    <a:pt x="3255035" y="774700"/>
                  </a:lnTo>
                  <a:lnTo>
                    <a:pt x="3255035" y="765911"/>
                  </a:lnTo>
                  <a:lnTo>
                    <a:pt x="3258477" y="762000"/>
                  </a:lnTo>
                  <a:lnTo>
                    <a:pt x="3303168" y="711200"/>
                  </a:lnTo>
                  <a:lnTo>
                    <a:pt x="3266275" y="685800"/>
                  </a:lnTo>
                  <a:lnTo>
                    <a:pt x="3275507" y="685800"/>
                  </a:lnTo>
                  <a:lnTo>
                    <a:pt x="3303168" y="711200"/>
                  </a:lnTo>
                  <a:lnTo>
                    <a:pt x="3308185" y="698500"/>
                  </a:lnTo>
                  <a:lnTo>
                    <a:pt x="3310915" y="698500"/>
                  </a:lnTo>
                  <a:lnTo>
                    <a:pt x="3310915" y="673100"/>
                  </a:lnTo>
                  <a:lnTo>
                    <a:pt x="3310915" y="622300"/>
                  </a:lnTo>
                  <a:lnTo>
                    <a:pt x="3310915" y="615378"/>
                  </a:lnTo>
                  <a:lnTo>
                    <a:pt x="3324631" y="584200"/>
                  </a:lnTo>
                  <a:lnTo>
                    <a:pt x="3326561" y="579805"/>
                  </a:lnTo>
                  <a:lnTo>
                    <a:pt x="3403104" y="533400"/>
                  </a:lnTo>
                  <a:lnTo>
                    <a:pt x="3411220" y="533400"/>
                  </a:lnTo>
                  <a:lnTo>
                    <a:pt x="3417379" y="520700"/>
                  </a:lnTo>
                  <a:lnTo>
                    <a:pt x="3421291" y="520700"/>
                  </a:lnTo>
                  <a:lnTo>
                    <a:pt x="3422662" y="508000"/>
                  </a:lnTo>
                  <a:lnTo>
                    <a:pt x="3422662" y="4445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5311" y="7240876"/>
              <a:ext cx="1732280" cy="708660"/>
            </a:xfrm>
            <a:custGeom>
              <a:avLst/>
              <a:gdLst/>
              <a:ahLst/>
              <a:cxnLst/>
              <a:rect l="l" t="t" r="r" b="b"/>
              <a:pathLst>
                <a:path w="1732279" h="708659">
                  <a:moveTo>
                    <a:pt x="32664" y="659130"/>
                  </a:moveTo>
                  <a:lnTo>
                    <a:pt x="9063" y="693420"/>
                  </a:lnTo>
                  <a:lnTo>
                    <a:pt x="28995" y="703580"/>
                  </a:lnTo>
                  <a:lnTo>
                    <a:pt x="57719" y="708660"/>
                  </a:lnTo>
                  <a:lnTo>
                    <a:pt x="93416" y="707390"/>
                  </a:lnTo>
                  <a:lnTo>
                    <a:pt x="134263" y="695960"/>
                  </a:lnTo>
                  <a:lnTo>
                    <a:pt x="121437" y="666750"/>
                  </a:lnTo>
                  <a:lnTo>
                    <a:pt x="61528" y="666750"/>
                  </a:lnTo>
                  <a:lnTo>
                    <a:pt x="43112" y="662940"/>
                  </a:lnTo>
                  <a:lnTo>
                    <a:pt x="32664" y="65913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134263" y="695960"/>
                  </a:lnTo>
                  <a:lnTo>
                    <a:pt x="158145" y="683260"/>
                  </a:lnTo>
                  <a:lnTo>
                    <a:pt x="169161" y="675640"/>
                  </a:lnTo>
                  <a:lnTo>
                    <a:pt x="125624" y="67564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4859" y="655320"/>
                  </a:moveTo>
                  <a:lnTo>
                    <a:pt x="16715" y="655320"/>
                  </a:lnTo>
                  <a:lnTo>
                    <a:pt x="9182" y="657860"/>
                  </a:lnTo>
                  <a:lnTo>
                    <a:pt x="3209" y="664210"/>
                  </a:lnTo>
                  <a:lnTo>
                    <a:pt x="0" y="671830"/>
                  </a:lnTo>
                  <a:lnTo>
                    <a:pt x="30" y="680720"/>
                  </a:lnTo>
                  <a:lnTo>
                    <a:pt x="3114" y="688340"/>
                  </a:lnTo>
                  <a:lnTo>
                    <a:pt x="9063" y="693420"/>
                  </a:lnTo>
                  <a:lnTo>
                    <a:pt x="32664" y="659130"/>
                  </a:lnTo>
                  <a:lnTo>
                    <a:pt x="24859" y="65532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86590" y="665480"/>
                  </a:lnTo>
                  <a:lnTo>
                    <a:pt x="61528" y="666750"/>
                  </a:lnTo>
                  <a:lnTo>
                    <a:pt x="121437" y="66675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82751" y="563880"/>
                  </a:moveTo>
                  <a:lnTo>
                    <a:pt x="225180" y="582930"/>
                  </a:lnTo>
                  <a:lnTo>
                    <a:pt x="184785" y="608330"/>
                  </a:lnTo>
                  <a:lnTo>
                    <a:pt x="168161" y="622300"/>
                  </a:lnTo>
                  <a:lnTo>
                    <a:pt x="152561" y="635000"/>
                  </a:lnTo>
                  <a:lnTo>
                    <a:pt x="136120" y="646430"/>
                  </a:lnTo>
                  <a:lnTo>
                    <a:pt x="116975" y="656590"/>
                  </a:lnTo>
                  <a:lnTo>
                    <a:pt x="194186" y="656590"/>
                  </a:lnTo>
                  <a:lnTo>
                    <a:pt x="195771" y="655320"/>
                  </a:lnTo>
                  <a:lnTo>
                    <a:pt x="211360" y="642620"/>
                  </a:lnTo>
                  <a:lnTo>
                    <a:pt x="226809" y="631190"/>
                  </a:lnTo>
                  <a:lnTo>
                    <a:pt x="244091" y="621030"/>
                  </a:lnTo>
                  <a:lnTo>
                    <a:pt x="264606" y="612140"/>
                  </a:lnTo>
                  <a:lnTo>
                    <a:pt x="289756" y="605790"/>
                  </a:lnTo>
                  <a:lnTo>
                    <a:pt x="286359" y="585470"/>
                  </a:lnTo>
                  <a:lnTo>
                    <a:pt x="282751" y="563880"/>
                  </a:lnTo>
                  <a:close/>
                </a:path>
                <a:path w="1732279" h="708659">
                  <a:moveTo>
                    <a:pt x="387045" y="585470"/>
                  </a:moveTo>
                  <a:lnTo>
                    <a:pt x="286359" y="585470"/>
                  </a:lnTo>
                  <a:lnTo>
                    <a:pt x="289756" y="605790"/>
                  </a:lnTo>
                  <a:lnTo>
                    <a:pt x="327078" y="599440"/>
                  </a:lnTo>
                  <a:lnTo>
                    <a:pt x="358031" y="593090"/>
                  </a:lnTo>
                  <a:lnTo>
                    <a:pt x="382545" y="586740"/>
                  </a:lnTo>
                  <a:lnTo>
                    <a:pt x="387045" y="585470"/>
                  </a:lnTo>
                  <a:close/>
                </a:path>
                <a:path w="1732279" h="708659">
                  <a:moveTo>
                    <a:pt x="430504" y="581660"/>
                  </a:moveTo>
                  <a:lnTo>
                    <a:pt x="400548" y="581660"/>
                  </a:lnTo>
                  <a:lnTo>
                    <a:pt x="396047" y="582930"/>
                  </a:lnTo>
                  <a:lnTo>
                    <a:pt x="447728" y="582930"/>
                  </a:lnTo>
                  <a:lnTo>
                    <a:pt x="430504" y="581660"/>
                  </a:lnTo>
                  <a:close/>
                </a:path>
                <a:path w="1732279" h="708659">
                  <a:moveTo>
                    <a:pt x="411434" y="537210"/>
                  </a:moveTo>
                  <a:lnTo>
                    <a:pt x="403513" y="537210"/>
                  </a:lnTo>
                  <a:lnTo>
                    <a:pt x="395578" y="538480"/>
                  </a:lnTo>
                  <a:lnTo>
                    <a:pt x="387711" y="541020"/>
                  </a:lnTo>
                  <a:lnTo>
                    <a:pt x="400548" y="581660"/>
                  </a:lnTo>
                  <a:lnTo>
                    <a:pt x="404422" y="580390"/>
                  </a:lnTo>
                  <a:lnTo>
                    <a:pt x="408778" y="579120"/>
                  </a:lnTo>
                  <a:lnTo>
                    <a:pt x="413462" y="579120"/>
                  </a:lnTo>
                  <a:lnTo>
                    <a:pt x="419259" y="538480"/>
                  </a:lnTo>
                  <a:lnTo>
                    <a:pt x="411434" y="537210"/>
                  </a:lnTo>
                  <a:close/>
                </a:path>
                <a:path w="1732279" h="708659">
                  <a:moveTo>
                    <a:pt x="419259" y="538480"/>
                  </a:moveTo>
                  <a:lnTo>
                    <a:pt x="413281" y="580390"/>
                  </a:lnTo>
                  <a:lnTo>
                    <a:pt x="430504" y="581660"/>
                  </a:lnTo>
                  <a:lnTo>
                    <a:pt x="462060" y="581660"/>
                  </a:lnTo>
                  <a:lnTo>
                    <a:pt x="490723" y="579120"/>
                  </a:lnTo>
                  <a:lnTo>
                    <a:pt x="537952" y="565150"/>
                  </a:lnTo>
                  <a:lnTo>
                    <a:pt x="585097" y="539750"/>
                  </a:lnTo>
                  <a:lnTo>
                    <a:pt x="447897" y="539750"/>
                  </a:lnTo>
                  <a:lnTo>
                    <a:pt x="419259" y="538480"/>
                  </a:lnTo>
                  <a:close/>
                </a:path>
                <a:path w="1732279" h="708659">
                  <a:moveTo>
                    <a:pt x="413462" y="579120"/>
                  </a:moveTo>
                  <a:lnTo>
                    <a:pt x="408778" y="579120"/>
                  </a:lnTo>
                  <a:lnTo>
                    <a:pt x="413281" y="580390"/>
                  </a:lnTo>
                  <a:lnTo>
                    <a:pt x="413462" y="579120"/>
                  </a:lnTo>
                  <a:close/>
                </a:path>
                <a:path w="1732279" h="708659">
                  <a:moveTo>
                    <a:pt x="387711" y="541020"/>
                  </a:moveTo>
                  <a:lnTo>
                    <a:pt x="371345" y="546100"/>
                  </a:lnTo>
                  <a:lnTo>
                    <a:pt x="318807" y="557530"/>
                  </a:lnTo>
                  <a:lnTo>
                    <a:pt x="282751" y="563880"/>
                  </a:lnTo>
                  <a:lnTo>
                    <a:pt x="394932" y="563880"/>
                  </a:lnTo>
                  <a:lnTo>
                    <a:pt x="387711" y="54102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21992" y="525780"/>
                  </a:lnTo>
                  <a:lnTo>
                    <a:pt x="483369" y="537210"/>
                  </a:lnTo>
                  <a:lnTo>
                    <a:pt x="447897" y="539750"/>
                  </a:lnTo>
                  <a:lnTo>
                    <a:pt x="585097" y="53975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85097" y="539750"/>
                  </a:lnTo>
                  <a:lnTo>
                    <a:pt x="614815" y="521970"/>
                  </a:lnTo>
                  <a:lnTo>
                    <a:pt x="572585" y="52197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24104" y="434340"/>
                  </a:lnTo>
                  <a:lnTo>
                    <a:pt x="670074" y="450850"/>
                  </a:lnTo>
                  <a:lnTo>
                    <a:pt x="612651" y="474980"/>
                  </a:lnTo>
                  <a:lnTo>
                    <a:pt x="560082" y="505460"/>
                  </a:lnTo>
                  <a:lnTo>
                    <a:pt x="648103" y="505460"/>
                  </a:lnTo>
                  <a:lnTo>
                    <a:pt x="683977" y="491490"/>
                  </a:lnTo>
                  <a:lnTo>
                    <a:pt x="733961" y="476250"/>
                  </a:lnTo>
                  <a:lnTo>
                    <a:pt x="774076" y="46736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780787" y="445770"/>
                  </a:moveTo>
                  <a:lnTo>
                    <a:pt x="770171" y="445770"/>
                  </a:lnTo>
                  <a:lnTo>
                    <a:pt x="774076" y="467360"/>
                  </a:lnTo>
                  <a:lnTo>
                    <a:pt x="783824" y="464820"/>
                  </a:lnTo>
                  <a:lnTo>
                    <a:pt x="788746" y="462280"/>
                  </a:lnTo>
                  <a:lnTo>
                    <a:pt x="780787" y="445770"/>
                  </a:lnTo>
                  <a:close/>
                </a:path>
                <a:path w="1732279" h="708659">
                  <a:moveTo>
                    <a:pt x="820536" y="445770"/>
                  </a:moveTo>
                  <a:lnTo>
                    <a:pt x="780787" y="445770"/>
                  </a:lnTo>
                  <a:lnTo>
                    <a:pt x="788746" y="462280"/>
                  </a:lnTo>
                  <a:lnTo>
                    <a:pt x="802014" y="455930"/>
                  </a:lnTo>
                  <a:lnTo>
                    <a:pt x="816732" y="448310"/>
                  </a:lnTo>
                  <a:lnTo>
                    <a:pt x="820536" y="44577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70171" y="44577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851967" y="425450"/>
                  </a:moveTo>
                  <a:lnTo>
                    <a:pt x="770993" y="425450"/>
                  </a:lnTo>
                  <a:lnTo>
                    <a:pt x="779573" y="443230"/>
                  </a:lnTo>
                  <a:lnTo>
                    <a:pt x="824340" y="443230"/>
                  </a:lnTo>
                  <a:lnTo>
                    <a:pt x="831948" y="438150"/>
                  </a:lnTo>
                  <a:lnTo>
                    <a:pt x="846712" y="429260"/>
                  </a:lnTo>
                  <a:lnTo>
                    <a:pt x="851967" y="42545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69395" y="424180"/>
                  </a:lnTo>
                  <a:lnTo>
                    <a:pt x="768139" y="425450"/>
                  </a:ln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844671" y="374926"/>
                  </a:moveTo>
                  <a:lnTo>
                    <a:pt x="836975" y="383540"/>
                  </a:lnTo>
                  <a:lnTo>
                    <a:pt x="830524" y="388620"/>
                  </a:lnTo>
                  <a:lnTo>
                    <a:pt x="822273" y="393700"/>
                  </a:lnTo>
                  <a:lnTo>
                    <a:pt x="809379" y="402590"/>
                  </a:lnTo>
                  <a:lnTo>
                    <a:pt x="795840" y="410210"/>
                  </a:lnTo>
                  <a:lnTo>
                    <a:pt x="782543" y="417830"/>
                  </a:lnTo>
                  <a:lnTo>
                    <a:pt x="770380" y="424180"/>
                  </a:lnTo>
                  <a:lnTo>
                    <a:pt x="853718" y="424180"/>
                  </a:lnTo>
                  <a:lnTo>
                    <a:pt x="860478" y="419100"/>
                  </a:lnTo>
                  <a:lnTo>
                    <a:pt x="866807" y="412750"/>
                  </a:lnTo>
                  <a:lnTo>
                    <a:pt x="872523" y="407670"/>
                  </a:lnTo>
                  <a:lnTo>
                    <a:pt x="877499" y="401320"/>
                  </a:lnTo>
                  <a:lnTo>
                    <a:pt x="882228" y="393700"/>
                  </a:lnTo>
                  <a:lnTo>
                    <a:pt x="885762" y="384810"/>
                  </a:lnTo>
                  <a:lnTo>
                    <a:pt x="887151" y="375920"/>
                  </a:lnTo>
                  <a:lnTo>
                    <a:pt x="844671" y="375920"/>
                  </a:lnTo>
                  <a:lnTo>
                    <a:pt x="844671" y="374926"/>
                  </a:lnTo>
                  <a:close/>
                </a:path>
                <a:path w="1732279" h="708659">
                  <a:moveTo>
                    <a:pt x="896009" y="266700"/>
                  </a:moveTo>
                  <a:lnTo>
                    <a:pt x="866585" y="302260"/>
                  </a:lnTo>
                  <a:lnTo>
                    <a:pt x="848968" y="345440"/>
                  </a:lnTo>
                  <a:lnTo>
                    <a:pt x="844938" y="372355"/>
                  </a:lnTo>
                  <a:lnTo>
                    <a:pt x="846053" y="373380"/>
                  </a:lnTo>
                  <a:lnTo>
                    <a:pt x="844752" y="374835"/>
                  </a:lnTo>
                  <a:lnTo>
                    <a:pt x="844671" y="375920"/>
                  </a:lnTo>
                  <a:lnTo>
                    <a:pt x="887151" y="375920"/>
                  </a:lnTo>
                  <a:lnTo>
                    <a:pt x="887890" y="367030"/>
                  </a:lnTo>
                  <a:lnTo>
                    <a:pt x="890059" y="356870"/>
                  </a:lnTo>
                  <a:lnTo>
                    <a:pt x="904112" y="321310"/>
                  </a:lnTo>
                  <a:lnTo>
                    <a:pt x="919611" y="302260"/>
                  </a:lnTo>
                  <a:lnTo>
                    <a:pt x="896009" y="266700"/>
                  </a:lnTo>
                  <a:close/>
                </a:path>
                <a:path w="1732279" h="708659">
                  <a:moveTo>
                    <a:pt x="844671" y="372110"/>
                  </a:moveTo>
                  <a:lnTo>
                    <a:pt x="844671" y="374926"/>
                  </a:lnTo>
                  <a:lnTo>
                    <a:pt x="844938" y="372355"/>
                  </a:lnTo>
                  <a:lnTo>
                    <a:pt x="844671" y="372110"/>
                  </a:lnTo>
                  <a:close/>
                </a:path>
                <a:path w="1732279" h="708659">
                  <a:moveTo>
                    <a:pt x="1731576" y="279400"/>
                  </a:moveTo>
                  <a:lnTo>
                    <a:pt x="1690352" y="289560"/>
                  </a:lnTo>
                  <a:lnTo>
                    <a:pt x="1693971" y="297180"/>
                  </a:lnTo>
                  <a:lnTo>
                    <a:pt x="1700023" y="302260"/>
                  </a:lnTo>
                  <a:lnTo>
                    <a:pt x="1707678" y="304800"/>
                  </a:lnTo>
                  <a:lnTo>
                    <a:pt x="1716110" y="304800"/>
                  </a:lnTo>
                  <a:lnTo>
                    <a:pt x="1723721" y="300990"/>
                  </a:lnTo>
                  <a:lnTo>
                    <a:pt x="1729167" y="295910"/>
                  </a:lnTo>
                  <a:lnTo>
                    <a:pt x="1731951" y="287020"/>
                  </a:lnTo>
                  <a:lnTo>
                    <a:pt x="1731576" y="279400"/>
                  </a:lnTo>
                  <a:close/>
                </a:path>
                <a:path w="1732279" h="708659">
                  <a:moveTo>
                    <a:pt x="956375" y="233366"/>
                  </a:moveTo>
                  <a:lnTo>
                    <a:pt x="952479" y="237490"/>
                  </a:lnTo>
                  <a:lnTo>
                    <a:pt x="947631" y="240030"/>
                  </a:lnTo>
                  <a:lnTo>
                    <a:pt x="933715" y="247650"/>
                  </a:lnTo>
                  <a:lnTo>
                    <a:pt x="926344" y="250190"/>
                  </a:lnTo>
                  <a:lnTo>
                    <a:pt x="918386" y="254000"/>
                  </a:lnTo>
                  <a:lnTo>
                    <a:pt x="912700" y="257810"/>
                  </a:lnTo>
                  <a:lnTo>
                    <a:pt x="906919" y="260350"/>
                  </a:lnTo>
                  <a:lnTo>
                    <a:pt x="901277" y="262890"/>
                  </a:lnTo>
                  <a:lnTo>
                    <a:pt x="896009" y="266700"/>
                  </a:lnTo>
                  <a:lnTo>
                    <a:pt x="919611" y="302260"/>
                  </a:lnTo>
                  <a:lnTo>
                    <a:pt x="923422" y="299720"/>
                  </a:lnTo>
                  <a:lnTo>
                    <a:pt x="929108" y="297180"/>
                  </a:lnTo>
                  <a:lnTo>
                    <a:pt x="936752" y="293370"/>
                  </a:lnTo>
                  <a:lnTo>
                    <a:pt x="948336" y="287020"/>
                  </a:lnTo>
                  <a:lnTo>
                    <a:pt x="954479" y="284480"/>
                  </a:lnTo>
                  <a:lnTo>
                    <a:pt x="960541" y="280670"/>
                  </a:lnTo>
                  <a:lnTo>
                    <a:pt x="966545" y="278130"/>
                  </a:lnTo>
                  <a:lnTo>
                    <a:pt x="972617" y="274320"/>
                  </a:lnTo>
                  <a:lnTo>
                    <a:pt x="997514" y="245110"/>
                  </a:lnTo>
                  <a:lnTo>
                    <a:pt x="998896" y="234950"/>
                  </a:lnTo>
                  <a:lnTo>
                    <a:pt x="956405" y="234950"/>
                  </a:lnTo>
                  <a:lnTo>
                    <a:pt x="956375" y="233366"/>
                  </a:lnTo>
                  <a:close/>
                </a:path>
                <a:path w="1732279" h="708659">
                  <a:moveTo>
                    <a:pt x="1702103" y="137160"/>
                  </a:moveTo>
                  <a:lnTo>
                    <a:pt x="1659175" y="137160"/>
                  </a:lnTo>
                  <a:lnTo>
                    <a:pt x="1659810" y="140970"/>
                  </a:lnTo>
                  <a:lnTo>
                    <a:pt x="1660970" y="149860"/>
                  </a:lnTo>
                  <a:lnTo>
                    <a:pt x="1661305" y="153670"/>
                  </a:lnTo>
                  <a:lnTo>
                    <a:pt x="1661766" y="157480"/>
                  </a:lnTo>
                  <a:lnTo>
                    <a:pt x="1661787" y="161290"/>
                  </a:lnTo>
                  <a:lnTo>
                    <a:pt x="1662363" y="165100"/>
                  </a:lnTo>
                  <a:lnTo>
                    <a:pt x="1663462" y="172720"/>
                  </a:lnTo>
                  <a:lnTo>
                    <a:pt x="1664290" y="176530"/>
                  </a:lnTo>
                  <a:lnTo>
                    <a:pt x="1665253" y="181610"/>
                  </a:lnTo>
                  <a:lnTo>
                    <a:pt x="1666836" y="189230"/>
                  </a:lnTo>
                  <a:lnTo>
                    <a:pt x="1668649" y="198120"/>
                  </a:lnTo>
                  <a:lnTo>
                    <a:pt x="1670650" y="207010"/>
                  </a:lnTo>
                  <a:lnTo>
                    <a:pt x="1672792" y="215900"/>
                  </a:lnTo>
                  <a:lnTo>
                    <a:pt x="1677351" y="236220"/>
                  </a:lnTo>
                  <a:lnTo>
                    <a:pt x="1682016" y="255270"/>
                  </a:lnTo>
                  <a:lnTo>
                    <a:pt x="1686458" y="274320"/>
                  </a:lnTo>
                  <a:lnTo>
                    <a:pt x="1690352" y="289560"/>
                  </a:lnTo>
                  <a:lnTo>
                    <a:pt x="1731576" y="279400"/>
                  </a:lnTo>
                  <a:lnTo>
                    <a:pt x="1727717" y="264160"/>
                  </a:lnTo>
                  <a:lnTo>
                    <a:pt x="1723319" y="245110"/>
                  </a:lnTo>
                  <a:lnTo>
                    <a:pt x="1718709" y="226060"/>
                  </a:lnTo>
                  <a:lnTo>
                    <a:pt x="1712108" y="198120"/>
                  </a:lnTo>
                  <a:lnTo>
                    <a:pt x="1710164" y="189230"/>
                  </a:lnTo>
                  <a:lnTo>
                    <a:pt x="1708418" y="180340"/>
                  </a:lnTo>
                  <a:lnTo>
                    <a:pt x="1706906" y="173990"/>
                  </a:lnTo>
                  <a:lnTo>
                    <a:pt x="1705273" y="165100"/>
                  </a:lnTo>
                  <a:lnTo>
                    <a:pt x="1704278" y="158750"/>
                  </a:lnTo>
                  <a:lnTo>
                    <a:pt x="1704257" y="154940"/>
                  </a:lnTo>
                  <a:lnTo>
                    <a:pt x="1703514" y="148590"/>
                  </a:lnTo>
                  <a:lnTo>
                    <a:pt x="1702676" y="140970"/>
                  </a:lnTo>
                  <a:lnTo>
                    <a:pt x="1702103" y="137160"/>
                  </a:lnTo>
                  <a:close/>
                </a:path>
                <a:path w="1732279" h="708659">
                  <a:moveTo>
                    <a:pt x="998858" y="231140"/>
                  </a:moveTo>
                  <a:lnTo>
                    <a:pt x="958479" y="231140"/>
                  </a:lnTo>
                  <a:lnTo>
                    <a:pt x="956405" y="233334"/>
                  </a:lnTo>
                  <a:lnTo>
                    <a:pt x="956405" y="234950"/>
                  </a:lnTo>
                  <a:lnTo>
                    <a:pt x="998896" y="234950"/>
                  </a:lnTo>
                  <a:lnTo>
                    <a:pt x="998858" y="23114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994521" y="138430"/>
                  </a:lnTo>
                  <a:lnTo>
                    <a:pt x="965149" y="175260"/>
                  </a:lnTo>
                  <a:lnTo>
                    <a:pt x="956276" y="224790"/>
                  </a:lnTo>
                  <a:lnTo>
                    <a:pt x="956333" y="231140"/>
                  </a:lnTo>
                  <a:lnTo>
                    <a:pt x="956375" y="233366"/>
                  </a:lnTo>
                  <a:lnTo>
                    <a:pt x="956405" y="232410"/>
                  </a:lnTo>
                  <a:lnTo>
                    <a:pt x="958479" y="231140"/>
                  </a:lnTo>
                  <a:lnTo>
                    <a:pt x="998858" y="231140"/>
                  </a:lnTo>
                  <a:lnTo>
                    <a:pt x="998794" y="224790"/>
                  </a:lnTo>
                  <a:lnTo>
                    <a:pt x="999059" y="214630"/>
                  </a:lnTo>
                  <a:lnTo>
                    <a:pt x="1019715" y="172720"/>
                  </a:lnTo>
                  <a:lnTo>
                    <a:pt x="1057973" y="15875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211685" y="137160"/>
                  </a:moveTo>
                  <a:lnTo>
                    <a:pt x="1054370" y="137160"/>
                  </a:lnTo>
                  <a:lnTo>
                    <a:pt x="1057973" y="158750"/>
                  </a:lnTo>
                  <a:lnTo>
                    <a:pt x="1110466" y="149860"/>
                  </a:lnTo>
                  <a:lnTo>
                    <a:pt x="1167992" y="142240"/>
                  </a:lnTo>
                  <a:lnTo>
                    <a:pt x="1211685" y="137160"/>
                  </a:lnTo>
                  <a:close/>
                </a:path>
                <a:path w="1732279" h="708659">
                  <a:moveTo>
                    <a:pt x="1704257" y="157480"/>
                  </a:moveTo>
                  <a:lnTo>
                    <a:pt x="1704257" y="158750"/>
                  </a:lnTo>
                  <a:lnTo>
                    <a:pt x="1704257" y="15748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1054370" y="13716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656218" y="116840"/>
                  </a:moveTo>
                  <a:lnTo>
                    <a:pt x="1301772" y="116840"/>
                  </a:lnTo>
                  <a:lnTo>
                    <a:pt x="1287055" y="124460"/>
                  </a:lnTo>
                  <a:lnTo>
                    <a:pt x="1280595" y="128270"/>
                  </a:lnTo>
                  <a:lnTo>
                    <a:pt x="1273579" y="130810"/>
                  </a:lnTo>
                  <a:lnTo>
                    <a:pt x="1266302" y="130810"/>
                  </a:lnTo>
                  <a:lnTo>
                    <a:pt x="1211685" y="137160"/>
                  </a:lnTo>
                  <a:lnTo>
                    <a:pt x="1659175" y="137160"/>
                  </a:lnTo>
                  <a:lnTo>
                    <a:pt x="1658963" y="135890"/>
                  </a:lnTo>
                  <a:lnTo>
                    <a:pt x="1656218" y="116840"/>
                  </a:lnTo>
                  <a:close/>
                </a:path>
                <a:path w="1732279" h="708659">
                  <a:moveTo>
                    <a:pt x="1261768" y="88900"/>
                  </a:moveTo>
                  <a:lnTo>
                    <a:pt x="1162691" y="100330"/>
                  </a:lnTo>
                  <a:lnTo>
                    <a:pt x="1104398" y="107950"/>
                  </a:lnTo>
                  <a:lnTo>
                    <a:pt x="1050978" y="116840"/>
                  </a:lnTo>
                  <a:lnTo>
                    <a:pt x="1264790" y="116840"/>
                  </a:lnTo>
                  <a:lnTo>
                    <a:pt x="1264103" y="110490"/>
                  </a:lnTo>
                  <a:lnTo>
                    <a:pt x="1261768" y="88900"/>
                  </a:lnTo>
                  <a:close/>
                </a:path>
                <a:path w="1732279" h="708659">
                  <a:moveTo>
                    <a:pt x="1279568" y="110490"/>
                  </a:moveTo>
                  <a:lnTo>
                    <a:pt x="1264103" y="110490"/>
                  </a:lnTo>
                  <a:lnTo>
                    <a:pt x="1264790" y="116840"/>
                  </a:lnTo>
                  <a:lnTo>
                    <a:pt x="1282971" y="116840"/>
                  </a:lnTo>
                  <a:lnTo>
                    <a:pt x="1279568" y="110490"/>
                  </a:lnTo>
                  <a:close/>
                </a:path>
                <a:path w="1732279" h="708659">
                  <a:moveTo>
                    <a:pt x="1314037" y="110490"/>
                  </a:moveTo>
                  <a:lnTo>
                    <a:pt x="1279568" y="110490"/>
                  </a:lnTo>
                  <a:lnTo>
                    <a:pt x="1282971" y="116840"/>
                  </a:lnTo>
                  <a:lnTo>
                    <a:pt x="1301772" y="116840"/>
                  </a:lnTo>
                  <a:lnTo>
                    <a:pt x="1314037" y="110490"/>
                  </a:lnTo>
                  <a:close/>
                </a:path>
                <a:path w="1732279" h="708659">
                  <a:moveTo>
                    <a:pt x="1698223" y="110490"/>
                  </a:moveTo>
                  <a:lnTo>
                    <a:pt x="1655303" y="110490"/>
                  </a:lnTo>
                  <a:lnTo>
                    <a:pt x="1656218" y="116840"/>
                  </a:lnTo>
                  <a:lnTo>
                    <a:pt x="1699147" y="116840"/>
                  </a:lnTo>
                  <a:lnTo>
                    <a:pt x="1698223" y="110490"/>
                  </a:lnTo>
                  <a:close/>
                </a:path>
                <a:path w="1732279" h="708659">
                  <a:moveTo>
                    <a:pt x="1651780" y="87630"/>
                  </a:moveTo>
                  <a:lnTo>
                    <a:pt x="1358189" y="87630"/>
                  </a:lnTo>
                  <a:lnTo>
                    <a:pt x="1314037" y="110490"/>
                  </a:lnTo>
                  <a:lnTo>
                    <a:pt x="1655303" y="110490"/>
                  </a:lnTo>
                  <a:lnTo>
                    <a:pt x="1654571" y="105410"/>
                  </a:lnTo>
                  <a:lnTo>
                    <a:pt x="1651780" y="87630"/>
                  </a:lnTo>
                  <a:close/>
                </a:path>
                <a:path w="1732279" h="708659">
                  <a:moveTo>
                    <a:pt x="1267998" y="88900"/>
                  </a:moveTo>
                  <a:lnTo>
                    <a:pt x="1277191" y="106680"/>
                  </a:lnTo>
                  <a:lnTo>
                    <a:pt x="1277527" y="106680"/>
                  </a:lnTo>
                  <a:lnTo>
                    <a:pt x="1267998" y="88900"/>
                  </a:lnTo>
                  <a:close/>
                </a:path>
                <a:path w="1732279" h="708659">
                  <a:moveTo>
                    <a:pt x="1355736" y="88900"/>
                  </a:moveTo>
                  <a:lnTo>
                    <a:pt x="1267998" y="88900"/>
                  </a:lnTo>
                  <a:lnTo>
                    <a:pt x="1277527" y="106680"/>
                  </a:lnTo>
                  <a:lnTo>
                    <a:pt x="1321396" y="106680"/>
                  </a:lnTo>
                  <a:lnTo>
                    <a:pt x="1355736" y="88900"/>
                  </a:lnTo>
                  <a:close/>
                </a:path>
                <a:path w="1732279" h="708659">
                  <a:moveTo>
                    <a:pt x="1694964" y="88900"/>
                  </a:moveTo>
                  <a:lnTo>
                    <a:pt x="1651986" y="88900"/>
                  </a:lnTo>
                  <a:lnTo>
                    <a:pt x="1654571" y="105410"/>
                  </a:lnTo>
                  <a:lnTo>
                    <a:pt x="1654754" y="106680"/>
                  </a:lnTo>
                  <a:lnTo>
                    <a:pt x="1697671" y="106680"/>
                  </a:lnTo>
                  <a:lnTo>
                    <a:pt x="1696567" y="99060"/>
                  </a:lnTo>
                  <a:lnTo>
                    <a:pt x="1694964" y="88900"/>
                  </a:lnTo>
                  <a:close/>
                </a:path>
                <a:path w="1732279" h="708659">
                  <a:moveTo>
                    <a:pt x="1267317" y="87630"/>
                  </a:moveTo>
                  <a:lnTo>
                    <a:pt x="1265579" y="87630"/>
                  </a:lnTo>
                  <a:lnTo>
                    <a:pt x="1263715" y="88900"/>
                  </a:lnTo>
                  <a:lnTo>
                    <a:pt x="1267976" y="88900"/>
                  </a:lnTo>
                  <a:lnTo>
                    <a:pt x="1267317" y="87630"/>
                  </a:lnTo>
                  <a:close/>
                </a:path>
                <a:path w="1732279" h="708659">
                  <a:moveTo>
                    <a:pt x="1399764" y="17780"/>
                  </a:moveTo>
                  <a:lnTo>
                    <a:pt x="1267317" y="87630"/>
                  </a:lnTo>
                  <a:lnTo>
                    <a:pt x="1358189" y="87630"/>
                  </a:lnTo>
                  <a:lnTo>
                    <a:pt x="1419512" y="55880"/>
                  </a:lnTo>
                  <a:lnTo>
                    <a:pt x="1399764" y="17780"/>
                  </a:lnTo>
                  <a:close/>
                </a:path>
                <a:path w="1732279" h="708659">
                  <a:moveTo>
                    <a:pt x="1688572" y="48260"/>
                  </a:moveTo>
                  <a:lnTo>
                    <a:pt x="1646625" y="55880"/>
                  </a:lnTo>
                  <a:lnTo>
                    <a:pt x="1651780" y="87630"/>
                  </a:lnTo>
                  <a:lnTo>
                    <a:pt x="1694763" y="87630"/>
                  </a:lnTo>
                  <a:lnTo>
                    <a:pt x="1693962" y="82550"/>
                  </a:lnTo>
                  <a:lnTo>
                    <a:pt x="1691258" y="66040"/>
                  </a:lnTo>
                  <a:lnTo>
                    <a:pt x="1688572" y="48260"/>
                  </a:lnTo>
                  <a:close/>
                </a:path>
                <a:path w="1732279" h="708659">
                  <a:moveTo>
                    <a:pt x="1426674" y="11430"/>
                  </a:moveTo>
                  <a:lnTo>
                    <a:pt x="1419683" y="11430"/>
                  </a:lnTo>
                  <a:lnTo>
                    <a:pt x="1412818" y="12700"/>
                  </a:lnTo>
                  <a:lnTo>
                    <a:pt x="1406154" y="15240"/>
                  </a:lnTo>
                  <a:lnTo>
                    <a:pt x="1399764" y="17780"/>
                  </a:lnTo>
                  <a:lnTo>
                    <a:pt x="1419512" y="55880"/>
                  </a:lnTo>
                  <a:lnTo>
                    <a:pt x="1421721" y="54610"/>
                  </a:lnTo>
                  <a:lnTo>
                    <a:pt x="1424182" y="53340"/>
                  </a:lnTo>
                  <a:lnTo>
                    <a:pt x="1426674" y="53340"/>
                  </a:lnTo>
                  <a:lnTo>
                    <a:pt x="1426674" y="11430"/>
                  </a:lnTo>
                  <a:close/>
                </a:path>
                <a:path w="1732279" h="708659">
                  <a:moveTo>
                    <a:pt x="1638133" y="41910"/>
                  </a:moveTo>
                  <a:lnTo>
                    <a:pt x="1630050" y="43180"/>
                  </a:lnTo>
                  <a:lnTo>
                    <a:pt x="1517435" y="53340"/>
                  </a:lnTo>
                  <a:lnTo>
                    <a:pt x="1424182" y="53340"/>
                  </a:lnTo>
                  <a:lnTo>
                    <a:pt x="1421721" y="54610"/>
                  </a:lnTo>
                  <a:lnTo>
                    <a:pt x="1419512" y="55880"/>
                  </a:lnTo>
                  <a:lnTo>
                    <a:pt x="1646625" y="55880"/>
                  </a:lnTo>
                  <a:lnTo>
                    <a:pt x="1645358" y="48260"/>
                  </a:lnTo>
                  <a:lnTo>
                    <a:pt x="1638133" y="41910"/>
                  </a:lnTo>
                  <a:close/>
                </a:path>
                <a:path w="1732279" h="708659">
                  <a:moveTo>
                    <a:pt x="1686205" y="41910"/>
                  </a:moveTo>
                  <a:lnTo>
                    <a:pt x="1638133" y="41910"/>
                  </a:lnTo>
                  <a:lnTo>
                    <a:pt x="1645358" y="48260"/>
                  </a:lnTo>
                  <a:lnTo>
                    <a:pt x="1646625" y="55880"/>
                  </a:lnTo>
                  <a:lnTo>
                    <a:pt x="1688572" y="48260"/>
                  </a:lnTo>
                  <a:lnTo>
                    <a:pt x="1686205" y="41910"/>
                  </a:lnTo>
                  <a:close/>
                </a:path>
                <a:path w="1732279" h="708659">
                  <a:moveTo>
                    <a:pt x="1513394" y="11430"/>
                  </a:moveTo>
                  <a:lnTo>
                    <a:pt x="1426674" y="11430"/>
                  </a:lnTo>
                  <a:lnTo>
                    <a:pt x="1426674" y="53340"/>
                  </a:lnTo>
                  <a:lnTo>
                    <a:pt x="1515404" y="53340"/>
                  </a:lnTo>
                  <a:lnTo>
                    <a:pt x="1515404" y="32276"/>
                  </a:lnTo>
                  <a:lnTo>
                    <a:pt x="1513394" y="11430"/>
                  </a:lnTo>
                  <a:close/>
                </a:path>
                <a:path w="1732279" h="708659">
                  <a:moveTo>
                    <a:pt x="1515404" y="33020"/>
                  </a:moveTo>
                  <a:lnTo>
                    <a:pt x="1515404" y="53340"/>
                  </a:lnTo>
                  <a:lnTo>
                    <a:pt x="1517435" y="53340"/>
                  </a:lnTo>
                  <a:lnTo>
                    <a:pt x="1515404" y="33020"/>
                  </a:lnTo>
                  <a:close/>
                </a:path>
                <a:path w="1732279" h="708659">
                  <a:moveTo>
                    <a:pt x="1515843" y="36830"/>
                  </a:moveTo>
                  <a:lnTo>
                    <a:pt x="1517435" y="53340"/>
                  </a:lnTo>
                  <a:lnTo>
                    <a:pt x="1515843" y="36830"/>
                  </a:lnTo>
                  <a:close/>
                </a:path>
                <a:path w="1732279" h="708659">
                  <a:moveTo>
                    <a:pt x="1627086" y="11430"/>
                  </a:moveTo>
                  <a:lnTo>
                    <a:pt x="1515404" y="11430"/>
                  </a:lnTo>
                  <a:lnTo>
                    <a:pt x="1515476" y="33020"/>
                  </a:lnTo>
                  <a:lnTo>
                    <a:pt x="1517435" y="53340"/>
                  </a:lnTo>
                  <a:lnTo>
                    <a:pt x="1630050" y="43180"/>
                  </a:lnTo>
                  <a:lnTo>
                    <a:pt x="1627086" y="11430"/>
                  </a:lnTo>
                  <a:close/>
                </a:path>
                <a:path w="1732279" h="708659">
                  <a:moveTo>
                    <a:pt x="1675087" y="21590"/>
                  </a:moveTo>
                  <a:lnTo>
                    <a:pt x="1628034" y="21590"/>
                  </a:lnTo>
                  <a:lnTo>
                    <a:pt x="1630050" y="43180"/>
                  </a:lnTo>
                  <a:lnTo>
                    <a:pt x="1638133" y="41910"/>
                  </a:lnTo>
                  <a:lnTo>
                    <a:pt x="1686205" y="41910"/>
                  </a:lnTo>
                  <a:lnTo>
                    <a:pt x="1680998" y="27940"/>
                  </a:lnTo>
                  <a:lnTo>
                    <a:pt x="1675087" y="2159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513394" y="11430"/>
                  </a:lnTo>
                  <a:lnTo>
                    <a:pt x="1515404" y="32276"/>
                  </a:lnTo>
                  <a:lnTo>
                    <a:pt x="1515404" y="11430"/>
                  </a:lnTo>
                  <a:lnTo>
                    <a:pt x="1627086" y="11430"/>
                  </a:lnTo>
                  <a:lnTo>
                    <a:pt x="1626019" y="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628034" y="21590"/>
                  </a:lnTo>
                  <a:lnTo>
                    <a:pt x="1626019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85299" y="3080989"/>
              <a:ext cx="3653790" cy="889000"/>
            </a:xfrm>
            <a:custGeom>
              <a:avLst/>
              <a:gdLst/>
              <a:ahLst/>
              <a:cxnLst/>
              <a:rect l="l" t="t" r="r" b="b"/>
              <a:pathLst>
                <a:path w="3653790" h="889000">
                  <a:moveTo>
                    <a:pt x="258400" y="843822"/>
                  </a:moveTo>
                  <a:lnTo>
                    <a:pt x="258400" y="854710"/>
                  </a:lnTo>
                  <a:lnTo>
                    <a:pt x="259754" y="863600"/>
                  </a:lnTo>
                  <a:lnTo>
                    <a:pt x="263622" y="872490"/>
                  </a:lnTo>
                  <a:lnTo>
                    <a:pt x="269717" y="880110"/>
                  </a:lnTo>
                  <a:lnTo>
                    <a:pt x="277750" y="886460"/>
                  </a:lnTo>
                  <a:lnTo>
                    <a:pt x="287012" y="889000"/>
                  </a:lnTo>
                  <a:lnTo>
                    <a:pt x="296617" y="889000"/>
                  </a:lnTo>
                  <a:lnTo>
                    <a:pt x="306017" y="887730"/>
                  </a:lnTo>
                  <a:lnTo>
                    <a:pt x="314660" y="882650"/>
                  </a:lnTo>
                  <a:lnTo>
                    <a:pt x="293813" y="854710"/>
                  </a:lnTo>
                  <a:lnTo>
                    <a:pt x="294271" y="854710"/>
                  </a:lnTo>
                  <a:lnTo>
                    <a:pt x="292417" y="852170"/>
                  </a:lnTo>
                  <a:lnTo>
                    <a:pt x="281352" y="852170"/>
                  </a:lnTo>
                  <a:lnTo>
                    <a:pt x="258400" y="843822"/>
                  </a:lnTo>
                  <a:close/>
                </a:path>
                <a:path w="3653790" h="889000">
                  <a:moveTo>
                    <a:pt x="317480" y="793113"/>
                  </a:moveTo>
                  <a:lnTo>
                    <a:pt x="298394" y="806998"/>
                  </a:lnTo>
                  <a:lnTo>
                    <a:pt x="285123" y="842174"/>
                  </a:lnTo>
                  <a:lnTo>
                    <a:pt x="314660" y="882650"/>
                  </a:lnTo>
                  <a:lnTo>
                    <a:pt x="353073" y="854710"/>
                  </a:lnTo>
                  <a:lnTo>
                    <a:pt x="329215" y="854710"/>
                  </a:lnTo>
                  <a:lnTo>
                    <a:pt x="329215" y="819150"/>
                  </a:lnTo>
                  <a:lnTo>
                    <a:pt x="327569" y="808990"/>
                  </a:lnTo>
                  <a:lnTo>
                    <a:pt x="322914" y="798830"/>
                  </a:lnTo>
                  <a:lnTo>
                    <a:pt x="317480" y="793113"/>
                  </a:lnTo>
                  <a:close/>
                </a:path>
                <a:path w="3653790" h="889000">
                  <a:moveTo>
                    <a:pt x="35402" y="783590"/>
                  </a:moveTo>
                  <a:lnTo>
                    <a:pt x="21623" y="786130"/>
                  </a:lnTo>
                  <a:lnTo>
                    <a:pt x="10370" y="793750"/>
                  </a:lnTo>
                  <a:lnTo>
                    <a:pt x="2782" y="805180"/>
                  </a:lnTo>
                  <a:lnTo>
                    <a:pt x="0" y="819150"/>
                  </a:lnTo>
                  <a:lnTo>
                    <a:pt x="2782" y="833120"/>
                  </a:lnTo>
                  <a:lnTo>
                    <a:pt x="10370" y="844550"/>
                  </a:lnTo>
                  <a:lnTo>
                    <a:pt x="21623" y="852170"/>
                  </a:lnTo>
                  <a:lnTo>
                    <a:pt x="35402" y="854710"/>
                  </a:lnTo>
                  <a:lnTo>
                    <a:pt x="35402" y="783590"/>
                  </a:lnTo>
                  <a:close/>
                </a:path>
                <a:path w="3653790" h="889000">
                  <a:moveTo>
                    <a:pt x="112226" y="783590"/>
                  </a:moveTo>
                  <a:lnTo>
                    <a:pt x="35402" y="783590"/>
                  </a:lnTo>
                  <a:lnTo>
                    <a:pt x="35402" y="854710"/>
                  </a:lnTo>
                  <a:lnTo>
                    <a:pt x="112226" y="854710"/>
                  </a:lnTo>
                  <a:lnTo>
                    <a:pt x="112120" y="819150"/>
                  </a:lnTo>
                  <a:lnTo>
                    <a:pt x="106394" y="784860"/>
                  </a:lnTo>
                  <a:lnTo>
                    <a:pt x="112226" y="783858"/>
                  </a:lnTo>
                  <a:lnTo>
                    <a:pt x="112226" y="783590"/>
                  </a:lnTo>
                  <a:close/>
                </a:path>
                <a:path w="3653790" h="889000">
                  <a:moveTo>
                    <a:pt x="112226" y="819785"/>
                  </a:moveTo>
                  <a:lnTo>
                    <a:pt x="112226" y="854710"/>
                  </a:lnTo>
                  <a:lnTo>
                    <a:pt x="118059" y="854710"/>
                  </a:lnTo>
                  <a:lnTo>
                    <a:pt x="112226" y="819785"/>
                  </a:lnTo>
                  <a:close/>
                </a:path>
                <a:path w="3653790" h="889000">
                  <a:moveTo>
                    <a:pt x="112226" y="819150"/>
                  </a:moveTo>
                  <a:lnTo>
                    <a:pt x="112226" y="819785"/>
                  </a:lnTo>
                  <a:lnTo>
                    <a:pt x="118059" y="854710"/>
                  </a:lnTo>
                  <a:lnTo>
                    <a:pt x="112226" y="81915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112226" y="783858"/>
                  </a:lnTo>
                  <a:lnTo>
                    <a:pt x="112331" y="819785"/>
                  </a:lnTo>
                  <a:lnTo>
                    <a:pt x="118059" y="854710"/>
                  </a:lnTo>
                  <a:lnTo>
                    <a:pt x="233716" y="834845"/>
                  </a:lnTo>
                  <a:lnTo>
                    <a:pt x="225480" y="831850"/>
                  </a:lnTo>
                  <a:lnTo>
                    <a:pt x="237929" y="798830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17480" y="793113"/>
                  </a:lnTo>
                  <a:lnTo>
                    <a:pt x="322914" y="798830"/>
                  </a:lnTo>
                  <a:lnTo>
                    <a:pt x="327569" y="808990"/>
                  </a:lnTo>
                  <a:lnTo>
                    <a:pt x="329215" y="819150"/>
                  </a:lnTo>
                  <a:lnTo>
                    <a:pt x="329215" y="854710"/>
                  </a:lnTo>
                  <a:lnTo>
                    <a:pt x="353073" y="854710"/>
                  </a:lnTo>
                  <a:lnTo>
                    <a:pt x="389780" y="828010"/>
                  </a:lnTo>
                  <a:lnTo>
                    <a:pt x="371035" y="798830"/>
                  </a:lnTo>
                  <a:lnTo>
                    <a:pt x="370627" y="798830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281685" y="819150"/>
                  </a:moveTo>
                  <a:lnTo>
                    <a:pt x="258400" y="819150"/>
                  </a:lnTo>
                  <a:lnTo>
                    <a:pt x="258400" y="843822"/>
                  </a:lnTo>
                  <a:lnTo>
                    <a:pt x="281352" y="852170"/>
                  </a:lnTo>
                  <a:lnTo>
                    <a:pt x="285123" y="842174"/>
                  </a:lnTo>
                  <a:lnTo>
                    <a:pt x="272955" y="825500"/>
                  </a:lnTo>
                  <a:lnTo>
                    <a:pt x="281685" y="819150"/>
                  </a:lnTo>
                  <a:close/>
                </a:path>
                <a:path w="3653790" h="889000">
                  <a:moveTo>
                    <a:pt x="285123" y="842174"/>
                  </a:moveTo>
                  <a:lnTo>
                    <a:pt x="281352" y="852170"/>
                  </a:lnTo>
                  <a:lnTo>
                    <a:pt x="292417" y="852170"/>
                  </a:lnTo>
                  <a:lnTo>
                    <a:pt x="285123" y="842174"/>
                  </a:lnTo>
                  <a:close/>
                </a:path>
                <a:path w="3653790" h="889000">
                  <a:moveTo>
                    <a:pt x="250379" y="765810"/>
                  </a:moveTo>
                  <a:lnTo>
                    <a:pt x="238007" y="798625"/>
                  </a:lnTo>
                  <a:lnTo>
                    <a:pt x="243762" y="833120"/>
                  </a:lnTo>
                  <a:lnTo>
                    <a:pt x="233716" y="834845"/>
                  </a:lnTo>
                  <a:lnTo>
                    <a:pt x="258400" y="843822"/>
                  </a:lnTo>
                  <a:lnTo>
                    <a:pt x="258400" y="819150"/>
                  </a:lnTo>
                  <a:lnTo>
                    <a:pt x="281685" y="819150"/>
                  </a:lnTo>
                  <a:lnTo>
                    <a:pt x="298392" y="806995"/>
                  </a:lnTo>
                  <a:lnTo>
                    <a:pt x="306262" y="786130"/>
                  </a:lnTo>
                  <a:lnTo>
                    <a:pt x="250379" y="765810"/>
                  </a:lnTo>
                  <a:close/>
                </a:path>
                <a:path w="3653790" h="889000">
                  <a:moveTo>
                    <a:pt x="298391" y="806998"/>
                  </a:moveTo>
                  <a:lnTo>
                    <a:pt x="272955" y="825500"/>
                  </a:lnTo>
                  <a:lnTo>
                    <a:pt x="285123" y="842174"/>
                  </a:lnTo>
                  <a:lnTo>
                    <a:pt x="298391" y="806998"/>
                  </a:lnTo>
                  <a:close/>
                </a:path>
                <a:path w="3653790" h="889000">
                  <a:moveTo>
                    <a:pt x="238007" y="798625"/>
                  </a:moveTo>
                  <a:lnTo>
                    <a:pt x="225480" y="831850"/>
                  </a:lnTo>
                  <a:lnTo>
                    <a:pt x="233716" y="834845"/>
                  </a:lnTo>
                  <a:lnTo>
                    <a:pt x="243762" y="833120"/>
                  </a:lnTo>
                  <a:lnTo>
                    <a:pt x="238007" y="798625"/>
                  </a:lnTo>
                  <a:close/>
                </a:path>
                <a:path w="3653790" h="889000">
                  <a:moveTo>
                    <a:pt x="546999" y="642620"/>
                  </a:moveTo>
                  <a:lnTo>
                    <a:pt x="351455" y="768350"/>
                  </a:lnTo>
                  <a:lnTo>
                    <a:pt x="370588" y="798135"/>
                  </a:lnTo>
                  <a:lnTo>
                    <a:pt x="391485" y="826770"/>
                  </a:lnTo>
                  <a:lnTo>
                    <a:pt x="389780" y="828010"/>
                  </a:lnTo>
                  <a:lnTo>
                    <a:pt x="583504" y="703492"/>
                  </a:lnTo>
                  <a:lnTo>
                    <a:pt x="566171" y="672465"/>
                  </a:lnTo>
                  <a:lnTo>
                    <a:pt x="546999" y="642620"/>
                  </a:lnTo>
                  <a:close/>
                </a:path>
                <a:path w="3653790" h="889000">
                  <a:moveTo>
                    <a:pt x="370588" y="798135"/>
                  </a:moveTo>
                  <a:lnTo>
                    <a:pt x="389780" y="828010"/>
                  </a:lnTo>
                  <a:lnTo>
                    <a:pt x="391485" y="826770"/>
                  </a:lnTo>
                  <a:lnTo>
                    <a:pt x="370588" y="798135"/>
                  </a:lnTo>
                  <a:close/>
                </a:path>
                <a:path w="3653790" h="889000">
                  <a:moveTo>
                    <a:pt x="112226" y="783858"/>
                  </a:moveTo>
                  <a:lnTo>
                    <a:pt x="106394" y="784860"/>
                  </a:lnTo>
                  <a:lnTo>
                    <a:pt x="112226" y="819785"/>
                  </a:lnTo>
                  <a:lnTo>
                    <a:pt x="112226" y="783858"/>
                  </a:lnTo>
                  <a:close/>
                </a:path>
                <a:path w="3653790" h="889000">
                  <a:moveTo>
                    <a:pt x="306262" y="786130"/>
                  </a:moveTo>
                  <a:lnTo>
                    <a:pt x="298395" y="806995"/>
                  </a:lnTo>
                  <a:lnTo>
                    <a:pt x="317480" y="793113"/>
                  </a:lnTo>
                  <a:lnTo>
                    <a:pt x="315671" y="791210"/>
                  </a:lnTo>
                  <a:lnTo>
                    <a:pt x="306262" y="78613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237929" y="798830"/>
                  </a:lnTo>
                  <a:lnTo>
                    <a:pt x="237925" y="798135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70627" y="798830"/>
                  </a:lnTo>
                  <a:lnTo>
                    <a:pt x="367701" y="794178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367701" y="794178"/>
                  </a:moveTo>
                  <a:lnTo>
                    <a:pt x="370627" y="798830"/>
                  </a:lnTo>
                  <a:lnTo>
                    <a:pt x="371035" y="798830"/>
                  </a:lnTo>
                  <a:lnTo>
                    <a:pt x="370588" y="798135"/>
                  </a:lnTo>
                  <a:lnTo>
                    <a:pt x="367701" y="794178"/>
                  </a:lnTo>
                  <a:close/>
                </a:path>
                <a:path w="3653790" h="889000">
                  <a:moveTo>
                    <a:pt x="238244" y="762000"/>
                  </a:moveTo>
                  <a:lnTo>
                    <a:pt x="232108" y="763270"/>
                  </a:lnTo>
                  <a:lnTo>
                    <a:pt x="238007" y="798625"/>
                  </a:lnTo>
                  <a:lnTo>
                    <a:pt x="250379" y="765810"/>
                  </a:lnTo>
                  <a:lnTo>
                    <a:pt x="244557" y="763270"/>
                  </a:lnTo>
                  <a:lnTo>
                    <a:pt x="238244" y="762000"/>
                  </a:lnTo>
                  <a:close/>
                </a:path>
                <a:path w="3653790" h="889000">
                  <a:moveTo>
                    <a:pt x="351455" y="768350"/>
                  </a:moveTo>
                  <a:lnTo>
                    <a:pt x="350889" y="768350"/>
                  </a:lnTo>
                  <a:lnTo>
                    <a:pt x="349779" y="769620"/>
                  </a:lnTo>
                  <a:lnTo>
                    <a:pt x="367701" y="794178"/>
                  </a:lnTo>
                  <a:lnTo>
                    <a:pt x="351455" y="768350"/>
                  </a:lnTo>
                  <a:close/>
                </a:path>
                <a:path w="3653790" h="889000">
                  <a:moveTo>
                    <a:pt x="563788" y="668200"/>
                  </a:moveTo>
                  <a:lnTo>
                    <a:pt x="566171" y="672465"/>
                  </a:lnTo>
                  <a:lnTo>
                    <a:pt x="585343" y="702310"/>
                  </a:lnTo>
                  <a:lnTo>
                    <a:pt x="583504" y="703492"/>
                  </a:lnTo>
                  <a:lnTo>
                    <a:pt x="639430" y="671830"/>
                  </a:lnTo>
                  <a:lnTo>
                    <a:pt x="566171" y="671830"/>
                  </a:lnTo>
                  <a:lnTo>
                    <a:pt x="563788" y="668200"/>
                  </a:lnTo>
                  <a:close/>
                </a:path>
                <a:path w="3653790" h="889000">
                  <a:moveTo>
                    <a:pt x="566171" y="672465"/>
                  </a:moveTo>
                  <a:lnTo>
                    <a:pt x="583504" y="703492"/>
                  </a:lnTo>
                  <a:lnTo>
                    <a:pt x="585343" y="702310"/>
                  </a:lnTo>
                  <a:lnTo>
                    <a:pt x="566171" y="672465"/>
                  </a:lnTo>
                  <a:close/>
                </a:path>
                <a:path w="3653790" h="889000">
                  <a:moveTo>
                    <a:pt x="761725" y="637540"/>
                  </a:moveTo>
                  <a:lnTo>
                    <a:pt x="750511" y="670560"/>
                  </a:lnTo>
                  <a:lnTo>
                    <a:pt x="758060" y="673100"/>
                  </a:lnTo>
                  <a:lnTo>
                    <a:pt x="766238" y="673100"/>
                  </a:lnTo>
                  <a:lnTo>
                    <a:pt x="773746" y="670560"/>
                  </a:lnTo>
                  <a:lnTo>
                    <a:pt x="761725" y="63754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63788" y="668200"/>
                  </a:lnTo>
                  <a:lnTo>
                    <a:pt x="566171" y="67183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60534" y="579120"/>
                  </a:moveTo>
                  <a:lnTo>
                    <a:pt x="548789" y="641350"/>
                  </a:lnTo>
                  <a:lnTo>
                    <a:pt x="566171" y="671830"/>
                  </a:lnTo>
                  <a:lnTo>
                    <a:pt x="639430" y="671830"/>
                  </a:lnTo>
                  <a:lnTo>
                    <a:pt x="681913" y="647691"/>
                  </a:lnTo>
                  <a:lnTo>
                    <a:pt x="666702" y="642620"/>
                  </a:lnTo>
                  <a:lnTo>
                    <a:pt x="677779" y="609360"/>
                  </a:lnTo>
                  <a:lnTo>
                    <a:pt x="660534" y="579120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921" y="609600"/>
                  </a:lnTo>
                  <a:lnTo>
                    <a:pt x="695308" y="640080"/>
                  </a:lnTo>
                  <a:lnTo>
                    <a:pt x="681913" y="647691"/>
                  </a:lnTo>
                  <a:lnTo>
                    <a:pt x="750511" y="670560"/>
                  </a:lnTo>
                  <a:lnTo>
                    <a:pt x="761617" y="637228"/>
                  </a:lnTo>
                  <a:lnTo>
                    <a:pt x="749715" y="604520"/>
                  </a:lnTo>
                  <a:lnTo>
                    <a:pt x="762644" y="599817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924306" y="541020"/>
                  </a:moveTo>
                  <a:lnTo>
                    <a:pt x="762644" y="599817"/>
                  </a:lnTo>
                  <a:lnTo>
                    <a:pt x="772939" y="603250"/>
                  </a:lnTo>
                  <a:lnTo>
                    <a:pt x="761617" y="637228"/>
                  </a:lnTo>
                  <a:lnTo>
                    <a:pt x="773746" y="670560"/>
                  </a:lnTo>
                  <a:lnTo>
                    <a:pt x="937214" y="612294"/>
                  </a:lnTo>
                  <a:lnTo>
                    <a:pt x="925102" y="608330"/>
                  </a:lnTo>
                  <a:lnTo>
                    <a:pt x="936322" y="574675"/>
                  </a:lnTo>
                  <a:lnTo>
                    <a:pt x="924306" y="54102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47585" y="642620"/>
                  </a:lnTo>
                  <a:lnTo>
                    <a:pt x="546999" y="642620"/>
                  </a:lnTo>
                  <a:lnTo>
                    <a:pt x="563788" y="66820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77782" y="609365"/>
                  </a:moveTo>
                  <a:lnTo>
                    <a:pt x="666702" y="642620"/>
                  </a:lnTo>
                  <a:lnTo>
                    <a:pt x="681913" y="647691"/>
                  </a:lnTo>
                  <a:lnTo>
                    <a:pt x="695308" y="640080"/>
                  </a:lnTo>
                  <a:lnTo>
                    <a:pt x="677782" y="609365"/>
                  </a:lnTo>
                  <a:close/>
                </a:path>
                <a:path w="3653790" h="889000">
                  <a:moveTo>
                    <a:pt x="1041078" y="609600"/>
                  </a:moveTo>
                  <a:lnTo>
                    <a:pt x="1029863" y="642620"/>
                  </a:lnTo>
                  <a:lnTo>
                    <a:pt x="1042718" y="645160"/>
                  </a:lnTo>
                  <a:lnTo>
                    <a:pt x="1049148" y="643890"/>
                  </a:lnTo>
                  <a:lnTo>
                    <a:pt x="1055360" y="641350"/>
                  </a:lnTo>
                  <a:lnTo>
                    <a:pt x="1041078" y="609600"/>
                  </a:lnTo>
                  <a:close/>
                </a:path>
                <a:path w="3653790" h="889000">
                  <a:moveTo>
                    <a:pt x="947541" y="541020"/>
                  </a:moveTo>
                  <a:lnTo>
                    <a:pt x="936322" y="574675"/>
                  </a:lnTo>
                  <a:lnTo>
                    <a:pt x="948337" y="608330"/>
                  </a:lnTo>
                  <a:lnTo>
                    <a:pt x="937214" y="612294"/>
                  </a:lnTo>
                  <a:lnTo>
                    <a:pt x="1029863" y="642620"/>
                  </a:lnTo>
                  <a:lnTo>
                    <a:pt x="1041078" y="608965"/>
                  </a:lnTo>
                  <a:lnTo>
                    <a:pt x="1026795" y="576580"/>
                  </a:lnTo>
                  <a:lnTo>
                    <a:pt x="1039386" y="571085"/>
                  </a:lnTo>
                  <a:lnTo>
                    <a:pt x="947541" y="541020"/>
                  </a:lnTo>
                  <a:close/>
                </a:path>
                <a:path w="3653790" h="889000">
                  <a:moveTo>
                    <a:pt x="1196171" y="502656"/>
                  </a:moveTo>
                  <a:lnTo>
                    <a:pt x="1039386" y="571085"/>
                  </a:lnTo>
                  <a:lnTo>
                    <a:pt x="1052292" y="575310"/>
                  </a:lnTo>
                  <a:lnTo>
                    <a:pt x="1041078" y="608965"/>
                  </a:lnTo>
                  <a:lnTo>
                    <a:pt x="1055360" y="641350"/>
                  </a:lnTo>
                  <a:lnTo>
                    <a:pt x="1229952" y="565150"/>
                  </a:lnTo>
                  <a:lnTo>
                    <a:pt x="1215663" y="532751"/>
                  </a:lnTo>
                  <a:lnTo>
                    <a:pt x="1192843" y="505460"/>
                  </a:lnTo>
                  <a:lnTo>
                    <a:pt x="1196171" y="502656"/>
                  </a:lnTo>
                  <a:close/>
                </a:path>
                <a:path w="3653790" h="889000">
                  <a:moveTo>
                    <a:pt x="762644" y="599817"/>
                  </a:moveTo>
                  <a:lnTo>
                    <a:pt x="749715" y="604520"/>
                  </a:lnTo>
                  <a:lnTo>
                    <a:pt x="761617" y="637228"/>
                  </a:lnTo>
                  <a:lnTo>
                    <a:pt x="772939" y="603250"/>
                  </a:lnTo>
                  <a:lnTo>
                    <a:pt x="762644" y="599817"/>
                  </a:lnTo>
                  <a:close/>
                </a:path>
                <a:path w="3653790" h="889000">
                  <a:moveTo>
                    <a:pt x="936322" y="574675"/>
                  </a:moveTo>
                  <a:lnTo>
                    <a:pt x="925102" y="608330"/>
                  </a:lnTo>
                  <a:lnTo>
                    <a:pt x="937214" y="612294"/>
                  </a:lnTo>
                  <a:lnTo>
                    <a:pt x="948337" y="608330"/>
                  </a:lnTo>
                  <a:lnTo>
                    <a:pt x="936322" y="574675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788" y="609365"/>
                  </a:lnTo>
                  <a:lnTo>
                    <a:pt x="677918" y="609594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681887" y="574040"/>
                  </a:moveTo>
                  <a:lnTo>
                    <a:pt x="674546" y="574040"/>
                  </a:lnTo>
                  <a:lnTo>
                    <a:pt x="667348" y="575310"/>
                  </a:lnTo>
                  <a:lnTo>
                    <a:pt x="660534" y="579120"/>
                  </a:lnTo>
                  <a:lnTo>
                    <a:pt x="677784" y="609360"/>
                  </a:lnTo>
                  <a:lnTo>
                    <a:pt x="689130" y="575310"/>
                  </a:lnTo>
                  <a:lnTo>
                    <a:pt x="681887" y="574040"/>
                  </a:lnTo>
                  <a:close/>
                </a:path>
                <a:path w="3653790" h="889000">
                  <a:moveTo>
                    <a:pt x="1039386" y="571085"/>
                  </a:moveTo>
                  <a:lnTo>
                    <a:pt x="1026795" y="576580"/>
                  </a:lnTo>
                  <a:lnTo>
                    <a:pt x="1041078" y="608965"/>
                  </a:lnTo>
                  <a:lnTo>
                    <a:pt x="1052292" y="575310"/>
                  </a:lnTo>
                  <a:lnTo>
                    <a:pt x="1039386" y="571085"/>
                  </a:lnTo>
                  <a:close/>
                </a:path>
                <a:path w="3653790" h="889000">
                  <a:moveTo>
                    <a:pt x="939981" y="538480"/>
                  </a:moveTo>
                  <a:lnTo>
                    <a:pt x="931804" y="538480"/>
                  </a:lnTo>
                  <a:lnTo>
                    <a:pt x="924306" y="541020"/>
                  </a:lnTo>
                  <a:lnTo>
                    <a:pt x="936317" y="574040"/>
                  </a:lnTo>
                  <a:lnTo>
                    <a:pt x="947541" y="541020"/>
                  </a:lnTo>
                  <a:lnTo>
                    <a:pt x="939981" y="538480"/>
                  </a:lnTo>
                  <a:close/>
                </a:path>
                <a:path w="3653790" h="889000">
                  <a:moveTo>
                    <a:pt x="1216233" y="533432"/>
                  </a:moveTo>
                  <a:lnTo>
                    <a:pt x="1229952" y="565150"/>
                  </a:lnTo>
                  <a:lnTo>
                    <a:pt x="1233040" y="563880"/>
                  </a:lnTo>
                  <a:lnTo>
                    <a:pt x="1235930" y="561340"/>
                  </a:lnTo>
                  <a:lnTo>
                    <a:pt x="1238506" y="560070"/>
                  </a:lnTo>
                  <a:lnTo>
                    <a:pt x="1216233" y="533432"/>
                  </a:lnTo>
                  <a:close/>
                </a:path>
                <a:path w="3653790" h="889000">
                  <a:moveTo>
                    <a:pt x="1215669" y="532130"/>
                  </a:moveTo>
                  <a:lnTo>
                    <a:pt x="1216233" y="533432"/>
                  </a:lnTo>
                  <a:lnTo>
                    <a:pt x="1238506" y="560070"/>
                  </a:lnTo>
                  <a:lnTo>
                    <a:pt x="1215669" y="532130"/>
                  </a:lnTo>
                  <a:close/>
                </a:path>
                <a:path w="3653790" h="889000">
                  <a:moveTo>
                    <a:pt x="1271308" y="532130"/>
                  </a:moveTo>
                  <a:lnTo>
                    <a:pt x="1215669" y="532130"/>
                  </a:lnTo>
                  <a:lnTo>
                    <a:pt x="1238506" y="560070"/>
                  </a:lnTo>
                  <a:lnTo>
                    <a:pt x="1271308" y="532130"/>
                  </a:lnTo>
                  <a:close/>
                </a:path>
                <a:path w="3653790" h="889000">
                  <a:moveTo>
                    <a:pt x="1308583" y="500380"/>
                  </a:moveTo>
                  <a:lnTo>
                    <a:pt x="1201387" y="500380"/>
                  </a:lnTo>
                  <a:lnTo>
                    <a:pt x="1215663" y="532751"/>
                  </a:lnTo>
                  <a:lnTo>
                    <a:pt x="1216233" y="533432"/>
                  </a:lnTo>
                  <a:lnTo>
                    <a:pt x="1215669" y="532130"/>
                  </a:lnTo>
                  <a:lnTo>
                    <a:pt x="1271308" y="532130"/>
                  </a:lnTo>
                  <a:lnTo>
                    <a:pt x="1308583" y="500380"/>
                  </a:lnTo>
                  <a:close/>
                </a:path>
                <a:path w="3653790" h="889000">
                  <a:moveTo>
                    <a:pt x="1201387" y="500380"/>
                  </a:moveTo>
                  <a:lnTo>
                    <a:pt x="1196171" y="502656"/>
                  </a:lnTo>
                  <a:lnTo>
                    <a:pt x="1192843" y="505460"/>
                  </a:lnTo>
                  <a:lnTo>
                    <a:pt x="1215663" y="532751"/>
                  </a:lnTo>
                  <a:lnTo>
                    <a:pt x="1201387" y="500380"/>
                  </a:lnTo>
                  <a:close/>
                </a:path>
                <a:path w="3653790" h="889000">
                  <a:moveTo>
                    <a:pt x="1325530" y="393700"/>
                  </a:moveTo>
                  <a:lnTo>
                    <a:pt x="1196171" y="502656"/>
                  </a:lnTo>
                  <a:lnTo>
                    <a:pt x="1201387" y="500380"/>
                  </a:lnTo>
                  <a:lnTo>
                    <a:pt x="1308583" y="500380"/>
                  </a:lnTo>
                  <a:lnTo>
                    <a:pt x="1365308" y="452061"/>
                  </a:lnTo>
                  <a:lnTo>
                    <a:pt x="1347385" y="419223"/>
                  </a:lnTo>
                  <a:lnTo>
                    <a:pt x="1325530" y="393700"/>
                  </a:lnTo>
                  <a:close/>
                </a:path>
                <a:path w="3653790" h="889000">
                  <a:moveTo>
                    <a:pt x="1408218" y="347980"/>
                  </a:moveTo>
                  <a:lnTo>
                    <a:pt x="1331394" y="389890"/>
                  </a:lnTo>
                  <a:lnTo>
                    <a:pt x="1348377" y="420370"/>
                  </a:lnTo>
                  <a:lnTo>
                    <a:pt x="1371204" y="447040"/>
                  </a:lnTo>
                  <a:lnTo>
                    <a:pt x="1365308" y="452061"/>
                  </a:lnTo>
                  <a:lnTo>
                    <a:pt x="1435386" y="412750"/>
                  </a:lnTo>
                  <a:lnTo>
                    <a:pt x="1433799" y="412750"/>
                  </a:lnTo>
                  <a:lnTo>
                    <a:pt x="1425192" y="378460"/>
                  </a:lnTo>
                  <a:lnTo>
                    <a:pt x="1408218" y="347980"/>
                  </a:lnTo>
                  <a:close/>
                </a:path>
                <a:path w="3653790" h="889000">
                  <a:moveTo>
                    <a:pt x="1347412" y="419255"/>
                  </a:moveTo>
                  <a:lnTo>
                    <a:pt x="1365308" y="452061"/>
                  </a:lnTo>
                  <a:lnTo>
                    <a:pt x="1371204" y="447040"/>
                  </a:lnTo>
                  <a:lnTo>
                    <a:pt x="1347412" y="419255"/>
                  </a:lnTo>
                  <a:close/>
                </a:path>
                <a:path w="3653790" h="889000">
                  <a:moveTo>
                    <a:pt x="1347395" y="419223"/>
                  </a:moveTo>
                  <a:lnTo>
                    <a:pt x="1348367" y="420370"/>
                  </a:lnTo>
                  <a:lnTo>
                    <a:pt x="1347395" y="419223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47422" y="419255"/>
                  </a:lnTo>
                  <a:lnTo>
                    <a:pt x="1348377" y="420370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29310" y="391160"/>
                  </a:lnTo>
                  <a:lnTo>
                    <a:pt x="1327352" y="392430"/>
                  </a:lnTo>
                  <a:lnTo>
                    <a:pt x="1325530" y="393700"/>
                  </a:lnTo>
                  <a:lnTo>
                    <a:pt x="1347395" y="419223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578834" y="378469"/>
                  </a:moveTo>
                  <a:lnTo>
                    <a:pt x="1568643" y="412750"/>
                  </a:lnTo>
                  <a:lnTo>
                    <a:pt x="1574999" y="414020"/>
                  </a:lnTo>
                  <a:lnTo>
                    <a:pt x="1581763" y="414020"/>
                  </a:lnTo>
                  <a:lnTo>
                    <a:pt x="1588161" y="412750"/>
                  </a:lnTo>
                  <a:lnTo>
                    <a:pt x="1578834" y="378469"/>
                  </a:lnTo>
                  <a:close/>
                </a:path>
                <a:path w="3653790" h="889000">
                  <a:moveTo>
                    <a:pt x="1425192" y="378460"/>
                  </a:moveTo>
                  <a:lnTo>
                    <a:pt x="1433799" y="412750"/>
                  </a:lnTo>
                  <a:lnTo>
                    <a:pt x="1436591" y="412072"/>
                  </a:lnTo>
                  <a:lnTo>
                    <a:pt x="1442165" y="408940"/>
                  </a:lnTo>
                  <a:lnTo>
                    <a:pt x="1425192" y="378460"/>
                  </a:lnTo>
                  <a:close/>
                </a:path>
                <a:path w="3653790" h="889000">
                  <a:moveTo>
                    <a:pt x="1436591" y="412072"/>
                  </a:moveTo>
                  <a:lnTo>
                    <a:pt x="1433799" y="412750"/>
                  </a:lnTo>
                  <a:lnTo>
                    <a:pt x="1435386" y="412750"/>
                  </a:lnTo>
                  <a:lnTo>
                    <a:pt x="1436591" y="412072"/>
                  </a:lnTo>
                  <a:close/>
                </a:path>
                <a:path w="3653790" h="889000">
                  <a:moveTo>
                    <a:pt x="1519189" y="323850"/>
                  </a:moveTo>
                  <a:lnTo>
                    <a:pt x="1508995" y="357505"/>
                  </a:lnTo>
                  <a:lnTo>
                    <a:pt x="1517597" y="392430"/>
                  </a:lnTo>
                  <a:lnTo>
                    <a:pt x="1509367" y="394425"/>
                  </a:lnTo>
                  <a:lnTo>
                    <a:pt x="1568643" y="412750"/>
                  </a:lnTo>
                  <a:lnTo>
                    <a:pt x="1578831" y="378460"/>
                  </a:lnTo>
                  <a:lnTo>
                    <a:pt x="1569501" y="344170"/>
                  </a:lnTo>
                  <a:lnTo>
                    <a:pt x="1579630" y="341435"/>
                  </a:lnTo>
                  <a:lnTo>
                    <a:pt x="1519189" y="323850"/>
                  </a:lnTo>
                  <a:close/>
                </a:path>
                <a:path w="3653790" h="889000">
                  <a:moveTo>
                    <a:pt x="1799966" y="281940"/>
                  </a:moveTo>
                  <a:lnTo>
                    <a:pt x="1579630" y="341435"/>
                  </a:lnTo>
                  <a:lnTo>
                    <a:pt x="1589030" y="344170"/>
                  </a:lnTo>
                  <a:lnTo>
                    <a:pt x="1578834" y="378469"/>
                  </a:lnTo>
                  <a:lnTo>
                    <a:pt x="1588161" y="412750"/>
                  </a:lnTo>
                  <a:lnTo>
                    <a:pt x="1814026" y="350520"/>
                  </a:lnTo>
                  <a:lnTo>
                    <a:pt x="1809295" y="350520"/>
                  </a:lnTo>
                  <a:lnTo>
                    <a:pt x="1809209" y="315266"/>
                  </a:lnTo>
                  <a:lnTo>
                    <a:pt x="1799966" y="281940"/>
                  </a:lnTo>
                  <a:close/>
                </a:path>
                <a:path w="3653790" h="889000">
                  <a:moveTo>
                    <a:pt x="1500394" y="322580"/>
                  </a:moveTo>
                  <a:lnTo>
                    <a:pt x="1416585" y="344170"/>
                  </a:lnTo>
                  <a:lnTo>
                    <a:pt x="1425197" y="378469"/>
                  </a:lnTo>
                  <a:lnTo>
                    <a:pt x="1442165" y="408940"/>
                  </a:lnTo>
                  <a:lnTo>
                    <a:pt x="1436591" y="412072"/>
                  </a:lnTo>
                  <a:lnTo>
                    <a:pt x="1509367" y="394425"/>
                  </a:lnTo>
                  <a:lnTo>
                    <a:pt x="1498802" y="391160"/>
                  </a:lnTo>
                  <a:lnTo>
                    <a:pt x="1508995" y="357505"/>
                  </a:lnTo>
                  <a:lnTo>
                    <a:pt x="1500394" y="322580"/>
                  </a:lnTo>
                  <a:close/>
                </a:path>
                <a:path w="3653790" h="889000">
                  <a:moveTo>
                    <a:pt x="1508995" y="357505"/>
                  </a:moveTo>
                  <a:lnTo>
                    <a:pt x="1498802" y="391160"/>
                  </a:lnTo>
                  <a:lnTo>
                    <a:pt x="1509367" y="394425"/>
                  </a:lnTo>
                  <a:lnTo>
                    <a:pt x="1517597" y="392430"/>
                  </a:lnTo>
                  <a:lnTo>
                    <a:pt x="1508995" y="357505"/>
                  </a:lnTo>
                  <a:close/>
                </a:path>
                <a:path w="3653790" h="889000">
                  <a:moveTo>
                    <a:pt x="1579630" y="341435"/>
                  </a:moveTo>
                  <a:lnTo>
                    <a:pt x="1569501" y="344170"/>
                  </a:lnTo>
                  <a:lnTo>
                    <a:pt x="1578834" y="378469"/>
                  </a:lnTo>
                  <a:lnTo>
                    <a:pt x="1589030" y="344170"/>
                  </a:lnTo>
                  <a:lnTo>
                    <a:pt x="1579630" y="341435"/>
                  </a:lnTo>
                  <a:close/>
                </a:path>
                <a:path w="3653790" h="889000">
                  <a:moveTo>
                    <a:pt x="1416585" y="344170"/>
                  </a:moveTo>
                  <a:lnTo>
                    <a:pt x="1413674" y="345440"/>
                  </a:lnTo>
                  <a:lnTo>
                    <a:pt x="1410847" y="345440"/>
                  </a:lnTo>
                  <a:lnTo>
                    <a:pt x="1408218" y="347980"/>
                  </a:lnTo>
                  <a:lnTo>
                    <a:pt x="1425192" y="378460"/>
                  </a:lnTo>
                  <a:lnTo>
                    <a:pt x="1416585" y="344170"/>
                  </a:lnTo>
                  <a:close/>
                </a:path>
                <a:path w="3653790" h="889000">
                  <a:moveTo>
                    <a:pt x="1513084" y="321310"/>
                  </a:moveTo>
                  <a:lnTo>
                    <a:pt x="1506582" y="321310"/>
                  </a:lnTo>
                  <a:lnTo>
                    <a:pt x="1500394" y="322580"/>
                  </a:lnTo>
                  <a:lnTo>
                    <a:pt x="1509001" y="356870"/>
                  </a:lnTo>
                  <a:lnTo>
                    <a:pt x="1519189" y="323850"/>
                  </a:lnTo>
                  <a:lnTo>
                    <a:pt x="1513084" y="321310"/>
                  </a:lnTo>
                  <a:close/>
                </a:path>
                <a:path w="3653790" h="889000">
                  <a:moveTo>
                    <a:pt x="1809295" y="315576"/>
                  </a:moveTo>
                  <a:lnTo>
                    <a:pt x="1809295" y="350520"/>
                  </a:lnTo>
                  <a:lnTo>
                    <a:pt x="1814026" y="350520"/>
                  </a:lnTo>
                  <a:lnTo>
                    <a:pt x="1818635" y="349250"/>
                  </a:lnTo>
                  <a:lnTo>
                    <a:pt x="1809295" y="315576"/>
                  </a:lnTo>
                  <a:close/>
                </a:path>
                <a:path w="3653790" h="889000">
                  <a:moveTo>
                    <a:pt x="2032342" y="280670"/>
                  </a:moveTo>
                  <a:lnTo>
                    <a:pt x="1809295" y="280670"/>
                  </a:lnTo>
                  <a:lnTo>
                    <a:pt x="1809302" y="315601"/>
                  </a:lnTo>
                  <a:lnTo>
                    <a:pt x="1818635" y="349250"/>
                  </a:lnTo>
                  <a:lnTo>
                    <a:pt x="1814026" y="350520"/>
                  </a:lnTo>
                  <a:lnTo>
                    <a:pt x="2046743" y="350520"/>
                  </a:lnTo>
                  <a:lnTo>
                    <a:pt x="2046737" y="315576"/>
                  </a:lnTo>
                  <a:lnTo>
                    <a:pt x="2022713" y="289560"/>
                  </a:lnTo>
                  <a:lnTo>
                    <a:pt x="2032342" y="280670"/>
                  </a:lnTo>
                  <a:close/>
                </a:path>
                <a:path w="3653790" h="889000">
                  <a:moveTo>
                    <a:pt x="2046743" y="315583"/>
                  </a:moveTo>
                  <a:lnTo>
                    <a:pt x="2046743" y="350520"/>
                  </a:lnTo>
                  <a:lnTo>
                    <a:pt x="2053345" y="350520"/>
                  </a:lnTo>
                  <a:lnTo>
                    <a:pt x="2059661" y="347980"/>
                  </a:lnTo>
                  <a:lnTo>
                    <a:pt x="2065531" y="345440"/>
                  </a:lnTo>
                  <a:lnTo>
                    <a:pt x="2070795" y="341630"/>
                  </a:lnTo>
                  <a:lnTo>
                    <a:pt x="2046743" y="315583"/>
                  </a:lnTo>
                  <a:close/>
                </a:path>
                <a:path w="3653790" h="889000">
                  <a:moveTo>
                    <a:pt x="2591494" y="315601"/>
                  </a:moveTo>
                  <a:lnTo>
                    <a:pt x="2577858" y="347980"/>
                  </a:lnTo>
                  <a:lnTo>
                    <a:pt x="2584121" y="350520"/>
                  </a:lnTo>
                  <a:lnTo>
                    <a:pt x="2597067" y="350520"/>
                  </a:lnTo>
                  <a:lnTo>
                    <a:pt x="2603418" y="349250"/>
                  </a:lnTo>
                  <a:lnTo>
                    <a:pt x="2591494" y="315601"/>
                  </a:lnTo>
                  <a:close/>
                </a:path>
                <a:path w="3653790" h="889000">
                  <a:moveTo>
                    <a:pt x="2591620" y="315301"/>
                  </a:moveTo>
                  <a:lnTo>
                    <a:pt x="2591494" y="315601"/>
                  </a:lnTo>
                  <a:lnTo>
                    <a:pt x="2603418" y="349250"/>
                  </a:lnTo>
                  <a:lnTo>
                    <a:pt x="2591620" y="315301"/>
                  </a:lnTo>
                  <a:close/>
                </a:path>
                <a:path w="3653790" h="889000">
                  <a:moveTo>
                    <a:pt x="2677044" y="247750"/>
                  </a:moveTo>
                  <a:lnTo>
                    <a:pt x="2591925" y="277604"/>
                  </a:lnTo>
                  <a:lnTo>
                    <a:pt x="2605135" y="283210"/>
                  </a:lnTo>
                  <a:lnTo>
                    <a:pt x="2591764" y="314960"/>
                  </a:lnTo>
                  <a:lnTo>
                    <a:pt x="2591725" y="315601"/>
                  </a:lnTo>
                  <a:lnTo>
                    <a:pt x="2603418" y="349250"/>
                  </a:lnTo>
                  <a:lnTo>
                    <a:pt x="2701195" y="313690"/>
                  </a:lnTo>
                  <a:lnTo>
                    <a:pt x="2689074" y="280145"/>
                  </a:lnTo>
                  <a:lnTo>
                    <a:pt x="2677044" y="247750"/>
                  </a:lnTo>
                  <a:close/>
                </a:path>
                <a:path w="3653790" h="889000">
                  <a:moveTo>
                    <a:pt x="2524474" y="248985"/>
                  </a:moveTo>
                  <a:lnTo>
                    <a:pt x="2508763" y="278055"/>
                  </a:lnTo>
                  <a:lnTo>
                    <a:pt x="2494039" y="313690"/>
                  </a:lnTo>
                  <a:lnTo>
                    <a:pt x="2577858" y="347980"/>
                  </a:lnTo>
                  <a:lnTo>
                    <a:pt x="2591361" y="315301"/>
                  </a:lnTo>
                  <a:lnTo>
                    <a:pt x="2591266" y="314960"/>
                  </a:lnTo>
                  <a:lnTo>
                    <a:pt x="2579565" y="281940"/>
                  </a:lnTo>
                  <a:lnTo>
                    <a:pt x="2591925" y="277604"/>
                  </a:lnTo>
                  <a:lnTo>
                    <a:pt x="2524474" y="248985"/>
                  </a:lnTo>
                  <a:close/>
                </a:path>
                <a:path w="3653790" h="889000">
                  <a:moveTo>
                    <a:pt x="2591375" y="315266"/>
                  </a:moveTo>
                  <a:lnTo>
                    <a:pt x="2577858" y="347980"/>
                  </a:lnTo>
                  <a:lnTo>
                    <a:pt x="2591494" y="315601"/>
                  </a:lnTo>
                  <a:lnTo>
                    <a:pt x="2591375" y="315266"/>
                  </a:lnTo>
                  <a:close/>
                </a:path>
                <a:path w="3653790" h="889000">
                  <a:moveTo>
                    <a:pt x="2046743" y="314960"/>
                  </a:moveTo>
                  <a:lnTo>
                    <a:pt x="2046760" y="315601"/>
                  </a:lnTo>
                  <a:lnTo>
                    <a:pt x="2070795" y="341630"/>
                  </a:lnTo>
                  <a:lnTo>
                    <a:pt x="2046743" y="314960"/>
                  </a:lnTo>
                  <a:close/>
                </a:path>
                <a:path w="3653790" h="889000">
                  <a:moveTo>
                    <a:pt x="2136826" y="280670"/>
                  </a:moveTo>
                  <a:lnTo>
                    <a:pt x="2046743" y="280670"/>
                  </a:lnTo>
                  <a:lnTo>
                    <a:pt x="2046743" y="314960"/>
                  </a:lnTo>
                  <a:lnTo>
                    <a:pt x="2070795" y="341630"/>
                  </a:lnTo>
                  <a:lnTo>
                    <a:pt x="2136826" y="280670"/>
                  </a:lnTo>
                  <a:close/>
                </a:path>
                <a:path w="3653790" h="889000">
                  <a:moveTo>
                    <a:pt x="2113506" y="205740"/>
                  </a:moveTo>
                  <a:lnTo>
                    <a:pt x="2022713" y="289560"/>
                  </a:lnTo>
                  <a:lnTo>
                    <a:pt x="2046743" y="315583"/>
                  </a:lnTo>
                  <a:lnTo>
                    <a:pt x="2046743" y="280670"/>
                  </a:lnTo>
                  <a:lnTo>
                    <a:pt x="2136826" y="280670"/>
                  </a:lnTo>
                  <a:lnTo>
                    <a:pt x="2154710" y="264160"/>
                  </a:lnTo>
                  <a:lnTo>
                    <a:pt x="2151944" y="264160"/>
                  </a:lnTo>
                  <a:lnTo>
                    <a:pt x="2137537" y="231764"/>
                  </a:lnTo>
                  <a:lnTo>
                    <a:pt x="2113506" y="205740"/>
                  </a:lnTo>
                  <a:close/>
                </a:path>
                <a:path w="3653790" h="889000">
                  <a:moveTo>
                    <a:pt x="2591764" y="314960"/>
                  </a:moveTo>
                  <a:lnTo>
                    <a:pt x="2591502" y="314960"/>
                  </a:lnTo>
                  <a:lnTo>
                    <a:pt x="2591620" y="315301"/>
                  </a:lnTo>
                  <a:lnTo>
                    <a:pt x="2591764" y="314960"/>
                  </a:lnTo>
                  <a:close/>
                </a:path>
                <a:path w="3653790" h="889000">
                  <a:moveTo>
                    <a:pt x="2591925" y="277604"/>
                  </a:moveTo>
                  <a:lnTo>
                    <a:pt x="2579565" y="281940"/>
                  </a:lnTo>
                  <a:lnTo>
                    <a:pt x="2591375" y="315266"/>
                  </a:lnTo>
                  <a:lnTo>
                    <a:pt x="2591502" y="314960"/>
                  </a:lnTo>
                  <a:lnTo>
                    <a:pt x="2591764" y="314960"/>
                  </a:lnTo>
                  <a:lnTo>
                    <a:pt x="2605135" y="283210"/>
                  </a:lnTo>
                  <a:lnTo>
                    <a:pt x="2591925" y="277604"/>
                  </a:lnTo>
                  <a:close/>
                </a:path>
                <a:path w="3653790" h="889000">
                  <a:moveTo>
                    <a:pt x="1809295" y="280670"/>
                  </a:moveTo>
                  <a:lnTo>
                    <a:pt x="1803013" y="280670"/>
                  </a:lnTo>
                  <a:lnTo>
                    <a:pt x="1799966" y="281940"/>
                  </a:lnTo>
                  <a:lnTo>
                    <a:pt x="1809295" y="314960"/>
                  </a:lnTo>
                  <a:lnTo>
                    <a:pt x="1809295" y="280670"/>
                  </a:lnTo>
                  <a:close/>
                </a:path>
                <a:path w="3653790" h="889000">
                  <a:moveTo>
                    <a:pt x="2507682" y="280670"/>
                  </a:moveTo>
                  <a:lnTo>
                    <a:pt x="2490877" y="311150"/>
                  </a:lnTo>
                  <a:lnTo>
                    <a:pt x="2491913" y="312420"/>
                  </a:lnTo>
                  <a:lnTo>
                    <a:pt x="2492971" y="312420"/>
                  </a:lnTo>
                  <a:lnTo>
                    <a:pt x="2494039" y="313690"/>
                  </a:lnTo>
                  <a:lnTo>
                    <a:pt x="2507682" y="280670"/>
                  </a:lnTo>
                  <a:close/>
                </a:path>
                <a:path w="3653790" h="889000">
                  <a:moveTo>
                    <a:pt x="2689268" y="280670"/>
                  </a:moveTo>
                  <a:lnTo>
                    <a:pt x="2701195" y="313690"/>
                  </a:lnTo>
                  <a:lnTo>
                    <a:pt x="2701530" y="313690"/>
                  </a:lnTo>
                  <a:lnTo>
                    <a:pt x="2689268" y="280670"/>
                  </a:lnTo>
                  <a:close/>
                </a:path>
                <a:path w="3653790" h="889000">
                  <a:moveTo>
                    <a:pt x="2828089" y="247650"/>
                  </a:moveTo>
                  <a:lnTo>
                    <a:pt x="2677332" y="247650"/>
                  </a:lnTo>
                  <a:lnTo>
                    <a:pt x="2689074" y="280145"/>
                  </a:lnTo>
                  <a:lnTo>
                    <a:pt x="2701530" y="313690"/>
                  </a:lnTo>
                  <a:lnTo>
                    <a:pt x="2834217" y="264160"/>
                  </a:lnTo>
                  <a:lnTo>
                    <a:pt x="2828089" y="247650"/>
                  </a:lnTo>
                  <a:close/>
                </a:path>
                <a:path w="3653790" h="889000">
                  <a:moveTo>
                    <a:pt x="2400280" y="262525"/>
                  </a:moveTo>
                  <a:lnTo>
                    <a:pt x="2400083" y="262890"/>
                  </a:lnTo>
                  <a:lnTo>
                    <a:pt x="2490877" y="311150"/>
                  </a:lnTo>
                  <a:lnTo>
                    <a:pt x="2508763" y="278055"/>
                  </a:lnTo>
                  <a:lnTo>
                    <a:pt x="2514504" y="264160"/>
                  </a:lnTo>
                  <a:lnTo>
                    <a:pt x="2404774" y="264160"/>
                  </a:lnTo>
                  <a:lnTo>
                    <a:pt x="2400280" y="262525"/>
                  </a:lnTo>
                  <a:close/>
                </a:path>
                <a:path w="3653790" h="889000">
                  <a:moveTo>
                    <a:pt x="2677332" y="247650"/>
                  </a:moveTo>
                  <a:lnTo>
                    <a:pt x="2677044" y="247750"/>
                  </a:lnTo>
                  <a:lnTo>
                    <a:pt x="2689074" y="280145"/>
                  </a:lnTo>
                  <a:lnTo>
                    <a:pt x="2677332" y="247650"/>
                  </a:lnTo>
                  <a:close/>
                </a:path>
                <a:path w="3653790" h="889000">
                  <a:moveTo>
                    <a:pt x="2521326" y="247650"/>
                  </a:moveTo>
                  <a:lnTo>
                    <a:pt x="2508763" y="278055"/>
                  </a:lnTo>
                  <a:lnTo>
                    <a:pt x="2524474" y="248985"/>
                  </a:lnTo>
                  <a:lnTo>
                    <a:pt x="2521326" y="247650"/>
                  </a:lnTo>
                  <a:close/>
                </a:path>
                <a:path w="3653790" h="889000">
                  <a:moveTo>
                    <a:pt x="2137537" y="231764"/>
                  </a:moveTo>
                  <a:lnTo>
                    <a:pt x="2151944" y="264160"/>
                  </a:lnTo>
                  <a:lnTo>
                    <a:pt x="2157278" y="261789"/>
                  </a:lnTo>
                  <a:lnTo>
                    <a:pt x="2161588" y="257810"/>
                  </a:lnTo>
                  <a:lnTo>
                    <a:pt x="2137537" y="231764"/>
                  </a:lnTo>
                  <a:close/>
                </a:path>
                <a:path w="3653790" h="889000">
                  <a:moveTo>
                    <a:pt x="2157278" y="261789"/>
                  </a:moveTo>
                  <a:lnTo>
                    <a:pt x="2151944" y="264160"/>
                  </a:lnTo>
                  <a:lnTo>
                    <a:pt x="2154710" y="264160"/>
                  </a:lnTo>
                  <a:lnTo>
                    <a:pt x="2157278" y="261789"/>
                  </a:lnTo>
                  <a:close/>
                </a:path>
                <a:path w="3653790" h="889000">
                  <a:moveTo>
                    <a:pt x="2416172" y="233120"/>
                  </a:moveTo>
                  <a:lnTo>
                    <a:pt x="2400280" y="262525"/>
                  </a:lnTo>
                  <a:lnTo>
                    <a:pt x="2404774" y="264160"/>
                  </a:lnTo>
                  <a:lnTo>
                    <a:pt x="2416172" y="233120"/>
                  </a:lnTo>
                  <a:close/>
                </a:path>
                <a:path w="3653790" h="889000">
                  <a:moveTo>
                    <a:pt x="2433716" y="200660"/>
                  </a:moveTo>
                  <a:lnTo>
                    <a:pt x="2416172" y="233120"/>
                  </a:lnTo>
                  <a:lnTo>
                    <a:pt x="2404774" y="264160"/>
                  </a:lnTo>
                  <a:lnTo>
                    <a:pt x="2514504" y="264160"/>
                  </a:lnTo>
                  <a:lnTo>
                    <a:pt x="2521326" y="247650"/>
                  </a:lnTo>
                  <a:lnTo>
                    <a:pt x="2522120" y="247650"/>
                  </a:lnTo>
                  <a:lnTo>
                    <a:pt x="2433716" y="200660"/>
                  </a:lnTo>
                  <a:close/>
                </a:path>
                <a:path w="3653790" h="889000">
                  <a:moveTo>
                    <a:pt x="2821968" y="231145"/>
                  </a:moveTo>
                  <a:lnTo>
                    <a:pt x="2834217" y="264160"/>
                  </a:lnTo>
                  <a:lnTo>
                    <a:pt x="2840437" y="262890"/>
                  </a:lnTo>
                  <a:lnTo>
                    <a:pt x="2845881" y="259080"/>
                  </a:lnTo>
                  <a:lnTo>
                    <a:pt x="2849923" y="252730"/>
                  </a:lnTo>
                  <a:lnTo>
                    <a:pt x="2821968" y="231145"/>
                  </a:lnTo>
                  <a:close/>
                </a:path>
                <a:path w="3653790" h="889000">
                  <a:moveTo>
                    <a:pt x="2275375" y="142240"/>
                  </a:moveTo>
                  <a:lnTo>
                    <a:pt x="2263125" y="175601"/>
                  </a:lnTo>
                  <a:lnTo>
                    <a:pt x="2277658" y="208280"/>
                  </a:lnTo>
                  <a:lnTo>
                    <a:pt x="2265718" y="213587"/>
                  </a:lnTo>
                  <a:lnTo>
                    <a:pt x="2400280" y="262525"/>
                  </a:lnTo>
                  <a:lnTo>
                    <a:pt x="2416172" y="233120"/>
                  </a:lnTo>
                  <a:lnTo>
                    <a:pt x="2429025" y="198120"/>
                  </a:lnTo>
                  <a:lnTo>
                    <a:pt x="2275375" y="142240"/>
                  </a:lnTo>
                  <a:close/>
                </a:path>
                <a:path w="3653790" h="889000">
                  <a:moveTo>
                    <a:pt x="2248852" y="143510"/>
                  </a:moveTo>
                  <a:lnTo>
                    <a:pt x="2123139" y="199390"/>
                  </a:lnTo>
                  <a:lnTo>
                    <a:pt x="2137537" y="231140"/>
                  </a:lnTo>
                  <a:lnTo>
                    <a:pt x="2137259" y="231140"/>
                  </a:lnTo>
                  <a:lnTo>
                    <a:pt x="2137537" y="231764"/>
                  </a:lnTo>
                  <a:lnTo>
                    <a:pt x="2161588" y="257810"/>
                  </a:lnTo>
                  <a:lnTo>
                    <a:pt x="2157278" y="261789"/>
                  </a:lnTo>
                  <a:lnTo>
                    <a:pt x="2226230" y="231140"/>
                  </a:lnTo>
                  <a:lnTo>
                    <a:pt x="2137537" y="231140"/>
                  </a:lnTo>
                  <a:lnTo>
                    <a:pt x="2137013" y="230587"/>
                  </a:lnTo>
                  <a:lnTo>
                    <a:pt x="2227473" y="230587"/>
                  </a:lnTo>
                  <a:lnTo>
                    <a:pt x="2265718" y="213587"/>
                  </a:lnTo>
                  <a:lnTo>
                    <a:pt x="2251125" y="208280"/>
                  </a:lnTo>
                  <a:lnTo>
                    <a:pt x="2263125" y="175601"/>
                  </a:lnTo>
                  <a:lnTo>
                    <a:pt x="2248852" y="143510"/>
                  </a:lnTo>
                  <a:close/>
                </a:path>
                <a:path w="3653790" h="889000">
                  <a:moveTo>
                    <a:pt x="2866715" y="231140"/>
                  </a:moveTo>
                  <a:lnTo>
                    <a:pt x="2821966" y="231140"/>
                  </a:lnTo>
                  <a:lnTo>
                    <a:pt x="2849923" y="252730"/>
                  </a:lnTo>
                  <a:lnTo>
                    <a:pt x="2866715" y="231140"/>
                  </a:lnTo>
                  <a:close/>
                </a:path>
                <a:path w="3653790" h="889000">
                  <a:moveTo>
                    <a:pt x="2522120" y="247650"/>
                  </a:moveTo>
                  <a:lnTo>
                    <a:pt x="2521326" y="247650"/>
                  </a:lnTo>
                  <a:lnTo>
                    <a:pt x="2524474" y="248985"/>
                  </a:lnTo>
                  <a:lnTo>
                    <a:pt x="2522120" y="247650"/>
                  </a:lnTo>
                  <a:close/>
                </a:path>
                <a:path w="3653790" h="889000">
                  <a:moveTo>
                    <a:pt x="2800099" y="201705"/>
                  </a:moveTo>
                  <a:lnTo>
                    <a:pt x="2677007" y="247650"/>
                  </a:lnTo>
                  <a:lnTo>
                    <a:pt x="2677332" y="247650"/>
                  </a:lnTo>
                  <a:lnTo>
                    <a:pt x="2828089" y="247650"/>
                  </a:lnTo>
                  <a:lnTo>
                    <a:pt x="2821961" y="231140"/>
                  </a:lnTo>
                  <a:lnTo>
                    <a:pt x="2793998" y="209550"/>
                  </a:lnTo>
                  <a:lnTo>
                    <a:pt x="2800099" y="201705"/>
                  </a:lnTo>
                  <a:close/>
                </a:path>
                <a:path w="3653790" h="889000">
                  <a:moveTo>
                    <a:pt x="2892397" y="198120"/>
                  </a:moveTo>
                  <a:lnTo>
                    <a:pt x="2809705" y="198120"/>
                  </a:lnTo>
                  <a:lnTo>
                    <a:pt x="2821968" y="231145"/>
                  </a:lnTo>
                  <a:lnTo>
                    <a:pt x="2866715" y="231140"/>
                  </a:lnTo>
                  <a:lnTo>
                    <a:pt x="2892397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37013" y="230587"/>
                  </a:lnTo>
                  <a:lnTo>
                    <a:pt x="2137537" y="231140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429025" y="198120"/>
                  </a:moveTo>
                  <a:lnTo>
                    <a:pt x="2416900" y="231140"/>
                  </a:lnTo>
                  <a:lnTo>
                    <a:pt x="2433716" y="200660"/>
                  </a:lnTo>
                  <a:lnTo>
                    <a:pt x="2432198" y="199390"/>
                  </a:lnTo>
                  <a:lnTo>
                    <a:pt x="2430627" y="199390"/>
                  </a:lnTo>
                  <a:lnTo>
                    <a:pt x="2429025" y="198120"/>
                  </a:lnTo>
                  <a:close/>
                </a:path>
                <a:path w="3653790" h="889000">
                  <a:moveTo>
                    <a:pt x="2809705" y="198120"/>
                  </a:moveTo>
                  <a:lnTo>
                    <a:pt x="2800099" y="201705"/>
                  </a:lnTo>
                  <a:lnTo>
                    <a:pt x="2793998" y="209550"/>
                  </a:lnTo>
                  <a:lnTo>
                    <a:pt x="2821961" y="231140"/>
                  </a:lnTo>
                  <a:lnTo>
                    <a:pt x="2809705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19600" y="200660"/>
                  </a:lnTo>
                  <a:lnTo>
                    <a:pt x="2116343" y="203200"/>
                  </a:lnTo>
                  <a:lnTo>
                    <a:pt x="2113506" y="205740"/>
                  </a:lnTo>
                  <a:lnTo>
                    <a:pt x="2137013" y="230587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263125" y="175601"/>
                  </a:moveTo>
                  <a:lnTo>
                    <a:pt x="2251125" y="208280"/>
                  </a:lnTo>
                  <a:lnTo>
                    <a:pt x="2265718" y="213587"/>
                  </a:lnTo>
                  <a:lnTo>
                    <a:pt x="2277658" y="208280"/>
                  </a:lnTo>
                  <a:lnTo>
                    <a:pt x="2263125" y="175601"/>
                  </a:lnTo>
                  <a:close/>
                </a:path>
                <a:path w="3653790" h="889000">
                  <a:moveTo>
                    <a:pt x="2891775" y="83820"/>
                  </a:moveTo>
                  <a:lnTo>
                    <a:pt x="2800099" y="201705"/>
                  </a:lnTo>
                  <a:lnTo>
                    <a:pt x="2809705" y="198120"/>
                  </a:lnTo>
                  <a:lnTo>
                    <a:pt x="2892397" y="198120"/>
                  </a:lnTo>
                  <a:lnTo>
                    <a:pt x="2942772" y="133350"/>
                  </a:lnTo>
                  <a:lnTo>
                    <a:pt x="2942433" y="133350"/>
                  </a:lnTo>
                  <a:lnTo>
                    <a:pt x="2918256" y="104261"/>
                  </a:lnTo>
                  <a:lnTo>
                    <a:pt x="2891775" y="83820"/>
                  </a:lnTo>
                  <a:close/>
                </a:path>
                <a:path w="3653790" h="889000">
                  <a:moveTo>
                    <a:pt x="3467072" y="92110"/>
                  </a:moveTo>
                  <a:lnTo>
                    <a:pt x="3473349" y="95250"/>
                  </a:lnTo>
                  <a:lnTo>
                    <a:pt x="3457496" y="127000"/>
                  </a:lnTo>
                  <a:lnTo>
                    <a:pt x="3452910" y="161290"/>
                  </a:lnTo>
                  <a:lnTo>
                    <a:pt x="3613533" y="182880"/>
                  </a:lnTo>
                  <a:lnTo>
                    <a:pt x="3622716" y="113030"/>
                  </a:lnTo>
                  <a:lnTo>
                    <a:pt x="3467072" y="92110"/>
                  </a:lnTo>
                  <a:close/>
                </a:path>
                <a:path w="3653790" h="889000">
                  <a:moveTo>
                    <a:pt x="3622716" y="113030"/>
                  </a:moveTo>
                  <a:lnTo>
                    <a:pt x="3613533" y="182880"/>
                  </a:lnTo>
                  <a:lnTo>
                    <a:pt x="3627561" y="181610"/>
                  </a:lnTo>
                  <a:lnTo>
                    <a:pt x="3639714" y="175247"/>
                  </a:lnTo>
                  <a:lnTo>
                    <a:pt x="3648684" y="165100"/>
                  </a:lnTo>
                  <a:lnTo>
                    <a:pt x="3653229" y="152400"/>
                  </a:lnTo>
                  <a:lnTo>
                    <a:pt x="3652256" y="138430"/>
                  </a:lnTo>
                  <a:lnTo>
                    <a:pt x="3646191" y="125730"/>
                  </a:lnTo>
                  <a:lnTo>
                    <a:pt x="3636017" y="116840"/>
                  </a:lnTo>
                  <a:lnTo>
                    <a:pt x="3622716" y="113030"/>
                  </a:lnTo>
                  <a:close/>
                </a:path>
                <a:path w="3653790" h="889000">
                  <a:moveTo>
                    <a:pt x="2262024" y="139700"/>
                  </a:moveTo>
                  <a:lnTo>
                    <a:pt x="2255322" y="140970"/>
                  </a:lnTo>
                  <a:lnTo>
                    <a:pt x="2248852" y="143510"/>
                  </a:lnTo>
                  <a:lnTo>
                    <a:pt x="2263255" y="175247"/>
                  </a:lnTo>
                  <a:lnTo>
                    <a:pt x="2275375" y="142240"/>
                  </a:lnTo>
                  <a:lnTo>
                    <a:pt x="2262024" y="139700"/>
                  </a:lnTo>
                  <a:close/>
                </a:path>
                <a:path w="3653790" h="889000">
                  <a:moveTo>
                    <a:pt x="3457383" y="127226"/>
                  </a:moveTo>
                  <a:lnTo>
                    <a:pt x="3441643" y="158750"/>
                  </a:lnTo>
                  <a:lnTo>
                    <a:pt x="3445183" y="160020"/>
                  </a:lnTo>
                  <a:lnTo>
                    <a:pt x="3448994" y="161290"/>
                  </a:lnTo>
                  <a:lnTo>
                    <a:pt x="3452910" y="161290"/>
                  </a:lnTo>
                  <a:lnTo>
                    <a:pt x="3457383" y="127226"/>
                  </a:lnTo>
                  <a:close/>
                </a:path>
                <a:path w="3653790" h="889000">
                  <a:moveTo>
                    <a:pt x="3457496" y="127000"/>
                  </a:moveTo>
                  <a:lnTo>
                    <a:pt x="3457383" y="127226"/>
                  </a:lnTo>
                  <a:lnTo>
                    <a:pt x="3452910" y="161290"/>
                  </a:lnTo>
                  <a:lnTo>
                    <a:pt x="3457496" y="127000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8020" y="56739"/>
                  </a:lnTo>
                  <a:lnTo>
                    <a:pt x="3317987" y="57150"/>
                  </a:lnTo>
                  <a:lnTo>
                    <a:pt x="3326956" y="90170"/>
                  </a:lnTo>
                  <a:lnTo>
                    <a:pt x="3314029" y="93774"/>
                  </a:lnTo>
                  <a:lnTo>
                    <a:pt x="3441643" y="158750"/>
                  </a:lnTo>
                  <a:lnTo>
                    <a:pt x="3457383" y="127226"/>
                  </a:lnTo>
                  <a:lnTo>
                    <a:pt x="3462083" y="91440"/>
                  </a:lnTo>
                  <a:lnTo>
                    <a:pt x="3465731" y="91440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2918256" y="104261"/>
                  </a:moveTo>
                  <a:lnTo>
                    <a:pt x="2942433" y="133350"/>
                  </a:lnTo>
                  <a:lnTo>
                    <a:pt x="2943429" y="132504"/>
                  </a:lnTo>
                  <a:lnTo>
                    <a:pt x="2947711" y="127000"/>
                  </a:lnTo>
                  <a:lnTo>
                    <a:pt x="2918256" y="104261"/>
                  </a:lnTo>
                  <a:close/>
                </a:path>
                <a:path w="3653790" h="889000">
                  <a:moveTo>
                    <a:pt x="2943429" y="132504"/>
                  </a:moveTo>
                  <a:lnTo>
                    <a:pt x="2942433" y="133350"/>
                  </a:lnTo>
                  <a:lnTo>
                    <a:pt x="2942772" y="133350"/>
                  </a:lnTo>
                  <a:lnTo>
                    <a:pt x="2943429" y="132504"/>
                  </a:lnTo>
                  <a:close/>
                </a:path>
                <a:path w="3653790" h="889000">
                  <a:moveTo>
                    <a:pt x="2980851" y="8890"/>
                  </a:moveTo>
                  <a:lnTo>
                    <a:pt x="2897042" y="78740"/>
                  </a:lnTo>
                  <a:lnTo>
                    <a:pt x="2919743" y="105410"/>
                  </a:lnTo>
                  <a:lnTo>
                    <a:pt x="2947711" y="127000"/>
                  </a:lnTo>
                  <a:lnTo>
                    <a:pt x="2943429" y="132504"/>
                  </a:lnTo>
                  <a:lnTo>
                    <a:pt x="3015757" y="71120"/>
                  </a:lnTo>
                  <a:lnTo>
                    <a:pt x="3003542" y="71120"/>
                  </a:lnTo>
                  <a:lnTo>
                    <a:pt x="3003535" y="35552"/>
                  </a:lnTo>
                  <a:lnTo>
                    <a:pt x="2980851" y="8890"/>
                  </a:lnTo>
                  <a:close/>
                </a:path>
                <a:path w="3653790" h="889000">
                  <a:moveTo>
                    <a:pt x="3462083" y="91440"/>
                  </a:moveTo>
                  <a:lnTo>
                    <a:pt x="3457383" y="127226"/>
                  </a:lnTo>
                  <a:lnTo>
                    <a:pt x="3473349" y="95250"/>
                  </a:lnTo>
                  <a:lnTo>
                    <a:pt x="3467072" y="92110"/>
                  </a:lnTo>
                  <a:lnTo>
                    <a:pt x="3462083" y="91440"/>
                  </a:lnTo>
                  <a:close/>
                </a:path>
                <a:path w="3653790" h="889000">
                  <a:moveTo>
                    <a:pt x="3213056" y="85100"/>
                  </a:moveTo>
                  <a:lnTo>
                    <a:pt x="3192730" y="113030"/>
                  </a:lnTo>
                  <a:lnTo>
                    <a:pt x="3199526" y="116840"/>
                  </a:lnTo>
                  <a:lnTo>
                    <a:pt x="3206885" y="119380"/>
                  </a:lnTo>
                  <a:lnTo>
                    <a:pt x="3222195" y="119380"/>
                  </a:lnTo>
                  <a:lnTo>
                    <a:pt x="3213056" y="85100"/>
                  </a:lnTo>
                  <a:close/>
                </a:path>
                <a:path w="3653790" h="889000">
                  <a:moveTo>
                    <a:pt x="3303256" y="85090"/>
                  </a:moveTo>
                  <a:lnTo>
                    <a:pt x="3213064" y="85090"/>
                  </a:lnTo>
                  <a:lnTo>
                    <a:pt x="3222195" y="119380"/>
                  </a:lnTo>
                  <a:lnTo>
                    <a:pt x="3314029" y="93774"/>
                  </a:lnTo>
                  <a:lnTo>
                    <a:pt x="3301962" y="87630"/>
                  </a:lnTo>
                  <a:lnTo>
                    <a:pt x="3303256" y="85090"/>
                  </a:lnTo>
                  <a:close/>
                </a:path>
                <a:path w="3653790" h="889000">
                  <a:moveTo>
                    <a:pt x="3143223" y="35552"/>
                  </a:moveTo>
                  <a:lnTo>
                    <a:pt x="3122889" y="64770"/>
                  </a:lnTo>
                  <a:lnTo>
                    <a:pt x="3192730" y="113030"/>
                  </a:lnTo>
                  <a:lnTo>
                    <a:pt x="3212932" y="84633"/>
                  </a:lnTo>
                  <a:lnTo>
                    <a:pt x="3209329" y="71120"/>
                  </a:lnTo>
                  <a:lnTo>
                    <a:pt x="3143223" y="71120"/>
                  </a:lnTo>
                  <a:lnTo>
                    <a:pt x="3143223" y="35552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918256" y="104261"/>
                  </a:lnTo>
                  <a:lnTo>
                    <a:pt x="2919743" y="105410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895095" y="80010"/>
                  </a:lnTo>
                  <a:lnTo>
                    <a:pt x="2893335" y="81280"/>
                  </a:lnTo>
                  <a:lnTo>
                    <a:pt x="2891775" y="83820"/>
                  </a:lnTo>
                  <a:lnTo>
                    <a:pt x="2918256" y="104261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3317705" y="56739"/>
                  </a:moveTo>
                  <a:lnTo>
                    <a:pt x="3301962" y="87630"/>
                  </a:lnTo>
                  <a:lnTo>
                    <a:pt x="3314029" y="93774"/>
                  </a:lnTo>
                  <a:lnTo>
                    <a:pt x="3326956" y="90170"/>
                  </a:lnTo>
                  <a:lnTo>
                    <a:pt x="3317987" y="57150"/>
                  </a:lnTo>
                  <a:lnTo>
                    <a:pt x="3317815" y="57150"/>
                  </a:lnTo>
                  <a:lnTo>
                    <a:pt x="3317705" y="56739"/>
                  </a:lnTo>
                  <a:close/>
                </a:path>
                <a:path w="3653790" h="889000">
                  <a:moveTo>
                    <a:pt x="3465731" y="91440"/>
                  </a:moveTo>
                  <a:lnTo>
                    <a:pt x="3462083" y="91440"/>
                  </a:lnTo>
                  <a:lnTo>
                    <a:pt x="3467072" y="92110"/>
                  </a:lnTo>
                  <a:lnTo>
                    <a:pt x="3465731" y="9144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220127" y="46475"/>
                  </a:lnTo>
                  <a:lnTo>
                    <a:pt x="3233388" y="55880"/>
                  </a:lnTo>
                  <a:lnTo>
                    <a:pt x="3212932" y="84633"/>
                  </a:lnTo>
                  <a:lnTo>
                    <a:pt x="3213056" y="85100"/>
                  </a:lnTo>
                  <a:lnTo>
                    <a:pt x="3303256" y="85090"/>
                  </a:lnTo>
                  <a:lnTo>
                    <a:pt x="3317610" y="56926"/>
                  </a:lnTo>
                  <a:lnTo>
                    <a:pt x="331764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220127" y="46475"/>
                  </a:moveTo>
                  <a:lnTo>
                    <a:pt x="3203912" y="50800"/>
                  </a:lnTo>
                  <a:lnTo>
                    <a:pt x="3212932" y="84633"/>
                  </a:lnTo>
                  <a:lnTo>
                    <a:pt x="3233388" y="55880"/>
                  </a:lnTo>
                  <a:lnTo>
                    <a:pt x="3220127" y="46475"/>
                  </a:lnTo>
                  <a:close/>
                </a:path>
                <a:path w="3653790" h="889000">
                  <a:moveTo>
                    <a:pt x="3003542" y="35560"/>
                  </a:moveTo>
                  <a:lnTo>
                    <a:pt x="3003542" y="71120"/>
                  </a:lnTo>
                  <a:lnTo>
                    <a:pt x="3015757" y="71120"/>
                  </a:lnTo>
                  <a:lnTo>
                    <a:pt x="3026232" y="62230"/>
                  </a:lnTo>
                  <a:lnTo>
                    <a:pt x="3003542" y="35560"/>
                  </a:lnTo>
                  <a:close/>
                </a:path>
                <a:path w="3653790" h="889000">
                  <a:moveTo>
                    <a:pt x="3143223" y="0"/>
                  </a:moveTo>
                  <a:lnTo>
                    <a:pt x="3003542" y="0"/>
                  </a:lnTo>
                  <a:lnTo>
                    <a:pt x="3003542" y="35560"/>
                  </a:lnTo>
                  <a:lnTo>
                    <a:pt x="3026232" y="62230"/>
                  </a:lnTo>
                  <a:lnTo>
                    <a:pt x="3015757" y="71120"/>
                  </a:lnTo>
                  <a:lnTo>
                    <a:pt x="3132078" y="71120"/>
                  </a:lnTo>
                  <a:lnTo>
                    <a:pt x="3122889" y="64770"/>
                  </a:lnTo>
                  <a:lnTo>
                    <a:pt x="3143218" y="35560"/>
                  </a:lnTo>
                  <a:lnTo>
                    <a:pt x="3143223" y="0"/>
                  </a:lnTo>
                  <a:close/>
                </a:path>
                <a:path w="3653790" h="889000">
                  <a:moveTo>
                    <a:pt x="3163547" y="6350"/>
                  </a:moveTo>
                  <a:lnTo>
                    <a:pt x="3143228" y="35552"/>
                  </a:lnTo>
                  <a:lnTo>
                    <a:pt x="3143223" y="71120"/>
                  </a:lnTo>
                  <a:lnTo>
                    <a:pt x="3209329" y="71120"/>
                  </a:lnTo>
                  <a:lnTo>
                    <a:pt x="3203912" y="50800"/>
                  </a:lnTo>
                  <a:lnTo>
                    <a:pt x="3220127" y="46475"/>
                  </a:lnTo>
                  <a:lnTo>
                    <a:pt x="3163547" y="6350"/>
                  </a:lnTo>
                  <a:close/>
                </a:path>
                <a:path w="3653790" h="889000">
                  <a:moveTo>
                    <a:pt x="3317926" y="56926"/>
                  </a:moveTo>
                  <a:lnTo>
                    <a:pt x="3317815" y="57150"/>
                  </a:lnTo>
                  <a:lnTo>
                    <a:pt x="3317987" y="57150"/>
                  </a:lnTo>
                  <a:lnTo>
                    <a:pt x="3317926" y="56926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7817" y="56521"/>
                  </a:lnTo>
                  <a:lnTo>
                    <a:pt x="3317926" y="56926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317705" y="56739"/>
                  </a:lnTo>
                  <a:lnTo>
                    <a:pt x="331781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321411" y="21590"/>
                  </a:moveTo>
                  <a:lnTo>
                    <a:pt x="3315025" y="21590"/>
                  </a:lnTo>
                  <a:lnTo>
                    <a:pt x="3308674" y="22860"/>
                  </a:lnTo>
                  <a:lnTo>
                    <a:pt x="3317817" y="56521"/>
                  </a:lnTo>
                  <a:lnTo>
                    <a:pt x="3333678" y="25400"/>
                  </a:lnTo>
                  <a:lnTo>
                    <a:pt x="3327680" y="22860"/>
                  </a:lnTo>
                  <a:lnTo>
                    <a:pt x="3321411" y="21590"/>
                  </a:lnTo>
                  <a:close/>
                </a:path>
                <a:path w="3653790" h="889000">
                  <a:moveTo>
                    <a:pt x="3003542" y="0"/>
                  </a:moveTo>
                  <a:lnTo>
                    <a:pt x="2995249" y="0"/>
                  </a:lnTo>
                  <a:lnTo>
                    <a:pt x="2987217" y="2540"/>
                  </a:lnTo>
                  <a:lnTo>
                    <a:pt x="2980851" y="8890"/>
                  </a:lnTo>
                  <a:lnTo>
                    <a:pt x="3003542" y="35560"/>
                  </a:lnTo>
                  <a:lnTo>
                    <a:pt x="3003542" y="0"/>
                  </a:lnTo>
                  <a:close/>
                </a:path>
                <a:path w="3653790" h="889000">
                  <a:moveTo>
                    <a:pt x="3150500" y="0"/>
                  </a:moveTo>
                  <a:lnTo>
                    <a:pt x="3143223" y="0"/>
                  </a:lnTo>
                  <a:lnTo>
                    <a:pt x="3143223" y="35552"/>
                  </a:lnTo>
                  <a:lnTo>
                    <a:pt x="3163547" y="6350"/>
                  </a:lnTo>
                  <a:lnTo>
                    <a:pt x="3157600" y="2540"/>
                  </a:lnTo>
                  <a:lnTo>
                    <a:pt x="3150500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70331" y="7314686"/>
              <a:ext cx="445770" cy="85725"/>
            </a:xfrm>
            <a:custGeom>
              <a:avLst/>
              <a:gdLst/>
              <a:ahLst/>
              <a:cxnLst/>
              <a:rect l="l" t="t" r="r" b="b"/>
              <a:pathLst>
                <a:path w="445770" h="85725">
                  <a:moveTo>
                    <a:pt x="17465" y="0"/>
                  </a:moveTo>
                  <a:lnTo>
                    <a:pt x="0" y="0"/>
                  </a:lnTo>
                  <a:lnTo>
                    <a:pt x="24690" y="52731"/>
                  </a:lnTo>
                  <a:lnTo>
                    <a:pt x="14659" y="75484"/>
                  </a:lnTo>
                  <a:lnTo>
                    <a:pt x="30732" y="75484"/>
                  </a:lnTo>
                  <a:lnTo>
                    <a:pt x="44210" y="46804"/>
                  </a:lnTo>
                  <a:lnTo>
                    <a:pt x="36229" y="46804"/>
                  </a:lnTo>
                  <a:lnTo>
                    <a:pt x="29004" y="46480"/>
                  </a:lnTo>
                  <a:lnTo>
                    <a:pt x="32756" y="38143"/>
                  </a:lnTo>
                  <a:lnTo>
                    <a:pt x="17465" y="0"/>
                  </a:lnTo>
                  <a:close/>
                </a:path>
                <a:path w="445770" h="85725">
                  <a:moveTo>
                    <a:pt x="114226" y="25884"/>
                  </a:moveTo>
                  <a:lnTo>
                    <a:pt x="66772" y="25884"/>
                  </a:lnTo>
                  <a:lnTo>
                    <a:pt x="66772" y="58521"/>
                  </a:lnTo>
                  <a:lnTo>
                    <a:pt x="65987" y="60574"/>
                  </a:lnTo>
                  <a:lnTo>
                    <a:pt x="62898" y="62511"/>
                  </a:lnTo>
                  <a:lnTo>
                    <a:pt x="61055" y="62982"/>
                  </a:lnTo>
                  <a:lnTo>
                    <a:pt x="58909" y="62982"/>
                  </a:lnTo>
                  <a:lnTo>
                    <a:pt x="58909" y="75484"/>
                  </a:lnTo>
                  <a:lnTo>
                    <a:pt x="64155" y="75484"/>
                  </a:lnTo>
                  <a:lnTo>
                    <a:pt x="68322" y="74877"/>
                  </a:lnTo>
                  <a:lnTo>
                    <a:pt x="80259" y="38606"/>
                  </a:lnTo>
                  <a:lnTo>
                    <a:pt x="114226" y="38606"/>
                  </a:lnTo>
                  <a:lnTo>
                    <a:pt x="114226" y="25884"/>
                  </a:lnTo>
                  <a:close/>
                </a:path>
                <a:path w="445770" h="85725">
                  <a:moveTo>
                    <a:pt x="114226" y="38606"/>
                  </a:moveTo>
                  <a:lnTo>
                    <a:pt x="100740" y="38606"/>
                  </a:lnTo>
                  <a:lnTo>
                    <a:pt x="100740" y="75484"/>
                  </a:lnTo>
                  <a:lnTo>
                    <a:pt x="114226" y="75484"/>
                  </a:lnTo>
                  <a:lnTo>
                    <a:pt x="114226" y="38606"/>
                  </a:lnTo>
                  <a:close/>
                </a:path>
                <a:path w="445770" h="85725">
                  <a:moveTo>
                    <a:pt x="32756" y="38143"/>
                  </a:moveTo>
                  <a:lnTo>
                    <a:pt x="29004" y="46480"/>
                  </a:lnTo>
                  <a:lnTo>
                    <a:pt x="36229" y="46804"/>
                  </a:lnTo>
                  <a:lnTo>
                    <a:pt x="32756" y="38143"/>
                  </a:lnTo>
                  <a:close/>
                </a:path>
                <a:path w="445770" h="85725">
                  <a:moveTo>
                    <a:pt x="66207" y="0"/>
                  </a:moveTo>
                  <a:lnTo>
                    <a:pt x="49925" y="0"/>
                  </a:lnTo>
                  <a:lnTo>
                    <a:pt x="32756" y="38143"/>
                  </a:lnTo>
                  <a:lnTo>
                    <a:pt x="36229" y="46804"/>
                  </a:lnTo>
                  <a:lnTo>
                    <a:pt x="44210" y="46804"/>
                  </a:lnTo>
                  <a:lnTo>
                    <a:pt x="66207" y="0"/>
                  </a:lnTo>
                  <a:close/>
                </a:path>
                <a:path w="445770" h="85725">
                  <a:moveTo>
                    <a:pt x="149618" y="45181"/>
                  </a:moveTo>
                  <a:lnTo>
                    <a:pt x="142644" y="45181"/>
                  </a:lnTo>
                  <a:lnTo>
                    <a:pt x="138875" y="45831"/>
                  </a:lnTo>
                  <a:lnTo>
                    <a:pt x="125696" y="57694"/>
                  </a:lnTo>
                  <a:lnTo>
                    <a:pt x="125715" y="65066"/>
                  </a:lnTo>
                  <a:lnTo>
                    <a:pt x="139911" y="76563"/>
                  </a:lnTo>
                  <a:lnTo>
                    <a:pt x="146738" y="76563"/>
                  </a:lnTo>
                  <a:lnTo>
                    <a:pt x="160005" y="68617"/>
                  </a:lnTo>
                  <a:lnTo>
                    <a:pt x="160005" y="66856"/>
                  </a:lnTo>
                  <a:lnTo>
                    <a:pt x="146309" y="66856"/>
                  </a:lnTo>
                  <a:lnTo>
                    <a:pt x="144917" y="66647"/>
                  </a:lnTo>
                  <a:lnTo>
                    <a:pt x="139629" y="62081"/>
                  </a:lnTo>
                  <a:lnTo>
                    <a:pt x="139629" y="59202"/>
                  </a:lnTo>
                  <a:lnTo>
                    <a:pt x="147503" y="53275"/>
                  </a:lnTo>
                  <a:lnTo>
                    <a:pt x="160005" y="53275"/>
                  </a:lnTo>
                  <a:lnTo>
                    <a:pt x="160005" y="48302"/>
                  </a:lnTo>
                  <a:lnTo>
                    <a:pt x="158644" y="47558"/>
                  </a:lnTo>
                  <a:lnTo>
                    <a:pt x="156696" y="46804"/>
                  </a:lnTo>
                  <a:lnTo>
                    <a:pt x="152100" y="45506"/>
                  </a:lnTo>
                  <a:lnTo>
                    <a:pt x="149618" y="45181"/>
                  </a:lnTo>
                  <a:close/>
                </a:path>
                <a:path w="445770" h="85725">
                  <a:moveTo>
                    <a:pt x="160005" y="55353"/>
                  </a:moveTo>
                  <a:lnTo>
                    <a:pt x="160039" y="55757"/>
                  </a:lnTo>
                  <a:lnTo>
                    <a:pt x="161733" y="61464"/>
                  </a:lnTo>
                  <a:lnTo>
                    <a:pt x="161723" y="64668"/>
                  </a:lnTo>
                  <a:lnTo>
                    <a:pt x="160906" y="67369"/>
                  </a:lnTo>
                  <a:lnTo>
                    <a:pt x="160005" y="68617"/>
                  </a:lnTo>
                  <a:lnTo>
                    <a:pt x="160005" y="75484"/>
                  </a:lnTo>
                  <a:lnTo>
                    <a:pt x="173492" y="75484"/>
                  </a:lnTo>
                  <a:lnTo>
                    <a:pt x="173492" y="57694"/>
                  </a:lnTo>
                  <a:lnTo>
                    <a:pt x="163565" y="57694"/>
                  </a:lnTo>
                  <a:lnTo>
                    <a:pt x="161555" y="56186"/>
                  </a:lnTo>
                  <a:lnTo>
                    <a:pt x="160005" y="55353"/>
                  </a:lnTo>
                  <a:close/>
                </a:path>
                <a:path w="445770" h="85725">
                  <a:moveTo>
                    <a:pt x="160005" y="55642"/>
                  </a:moveTo>
                  <a:lnTo>
                    <a:pt x="160005" y="68617"/>
                  </a:lnTo>
                  <a:lnTo>
                    <a:pt x="160906" y="67369"/>
                  </a:lnTo>
                  <a:lnTo>
                    <a:pt x="161723" y="64668"/>
                  </a:lnTo>
                  <a:lnTo>
                    <a:pt x="161733" y="61464"/>
                  </a:lnTo>
                  <a:lnTo>
                    <a:pt x="160005" y="55642"/>
                  </a:lnTo>
                  <a:close/>
                </a:path>
                <a:path w="445770" h="85725">
                  <a:moveTo>
                    <a:pt x="160005" y="58375"/>
                  </a:moveTo>
                  <a:lnTo>
                    <a:pt x="150047" y="66856"/>
                  </a:lnTo>
                  <a:lnTo>
                    <a:pt x="160005" y="66856"/>
                  </a:lnTo>
                  <a:lnTo>
                    <a:pt x="160005" y="58375"/>
                  </a:lnTo>
                  <a:close/>
                </a:path>
                <a:path w="445770" h="85725">
                  <a:moveTo>
                    <a:pt x="160005" y="48302"/>
                  </a:moveTo>
                  <a:lnTo>
                    <a:pt x="160005" y="55353"/>
                  </a:lnTo>
                  <a:lnTo>
                    <a:pt x="161555" y="56186"/>
                  </a:lnTo>
                  <a:lnTo>
                    <a:pt x="163565" y="57694"/>
                  </a:lnTo>
                  <a:lnTo>
                    <a:pt x="163565" y="50898"/>
                  </a:lnTo>
                  <a:lnTo>
                    <a:pt x="162916" y="50113"/>
                  </a:lnTo>
                  <a:lnTo>
                    <a:pt x="161806" y="49286"/>
                  </a:lnTo>
                  <a:lnTo>
                    <a:pt x="160005" y="48302"/>
                  </a:lnTo>
                  <a:close/>
                </a:path>
                <a:path w="445770" h="85725">
                  <a:moveTo>
                    <a:pt x="173001" y="35475"/>
                  </a:moveTo>
                  <a:lnTo>
                    <a:pt x="153461" y="35475"/>
                  </a:lnTo>
                  <a:lnTo>
                    <a:pt x="155691" y="36124"/>
                  </a:lnTo>
                  <a:lnTo>
                    <a:pt x="157463" y="37454"/>
                  </a:lnTo>
                  <a:lnTo>
                    <a:pt x="159146" y="38648"/>
                  </a:lnTo>
                  <a:lnTo>
                    <a:pt x="160005" y="40365"/>
                  </a:lnTo>
                  <a:lnTo>
                    <a:pt x="160005" y="48302"/>
                  </a:lnTo>
                  <a:lnTo>
                    <a:pt x="161806" y="49286"/>
                  </a:lnTo>
                  <a:lnTo>
                    <a:pt x="162916" y="50113"/>
                  </a:lnTo>
                  <a:lnTo>
                    <a:pt x="163565" y="50898"/>
                  </a:lnTo>
                  <a:lnTo>
                    <a:pt x="163565" y="57694"/>
                  </a:lnTo>
                  <a:lnTo>
                    <a:pt x="173492" y="57694"/>
                  </a:lnTo>
                  <a:lnTo>
                    <a:pt x="173457" y="36847"/>
                  </a:lnTo>
                  <a:lnTo>
                    <a:pt x="173001" y="35475"/>
                  </a:lnTo>
                  <a:close/>
                </a:path>
                <a:path w="445770" h="85725">
                  <a:moveTo>
                    <a:pt x="160005" y="53275"/>
                  </a:moveTo>
                  <a:lnTo>
                    <a:pt x="152602" y="53275"/>
                  </a:lnTo>
                  <a:lnTo>
                    <a:pt x="155157" y="53631"/>
                  </a:lnTo>
                  <a:lnTo>
                    <a:pt x="159471" y="55066"/>
                  </a:lnTo>
                  <a:lnTo>
                    <a:pt x="160005" y="55353"/>
                  </a:lnTo>
                  <a:lnTo>
                    <a:pt x="160005" y="53275"/>
                  </a:lnTo>
                  <a:close/>
                </a:path>
                <a:path w="445770" h="85725">
                  <a:moveTo>
                    <a:pt x="155911" y="24585"/>
                  </a:moveTo>
                  <a:lnTo>
                    <a:pt x="147136" y="24585"/>
                  </a:lnTo>
                  <a:lnTo>
                    <a:pt x="143074" y="25234"/>
                  </a:lnTo>
                  <a:lnTo>
                    <a:pt x="139409" y="26533"/>
                  </a:lnTo>
                  <a:lnTo>
                    <a:pt x="135744" y="27758"/>
                  </a:lnTo>
                  <a:lnTo>
                    <a:pt x="132655" y="29046"/>
                  </a:lnTo>
                  <a:lnTo>
                    <a:pt x="130132" y="30417"/>
                  </a:lnTo>
                  <a:lnTo>
                    <a:pt x="135210" y="40009"/>
                  </a:lnTo>
                  <a:lnTo>
                    <a:pt x="135995" y="39506"/>
                  </a:lnTo>
                  <a:lnTo>
                    <a:pt x="137147" y="38899"/>
                  </a:lnTo>
                  <a:lnTo>
                    <a:pt x="138655" y="38176"/>
                  </a:lnTo>
                  <a:lnTo>
                    <a:pt x="140329" y="37422"/>
                  </a:lnTo>
                  <a:lnTo>
                    <a:pt x="142037" y="36847"/>
                  </a:lnTo>
                  <a:lnTo>
                    <a:pt x="144047" y="36344"/>
                  </a:lnTo>
                  <a:lnTo>
                    <a:pt x="146131" y="35768"/>
                  </a:lnTo>
                  <a:lnTo>
                    <a:pt x="148361" y="35475"/>
                  </a:lnTo>
                  <a:lnTo>
                    <a:pt x="173001" y="35475"/>
                  </a:lnTo>
                  <a:lnTo>
                    <a:pt x="172549" y="34114"/>
                  </a:lnTo>
                  <a:lnTo>
                    <a:pt x="170685" y="31810"/>
                  </a:lnTo>
                  <a:lnTo>
                    <a:pt x="168811" y="29444"/>
                  </a:lnTo>
                  <a:lnTo>
                    <a:pt x="166225" y="27643"/>
                  </a:lnTo>
                  <a:lnTo>
                    <a:pt x="162916" y="26428"/>
                  </a:lnTo>
                  <a:lnTo>
                    <a:pt x="159681" y="25203"/>
                  </a:lnTo>
                  <a:lnTo>
                    <a:pt x="155911" y="24585"/>
                  </a:lnTo>
                  <a:close/>
                </a:path>
                <a:path w="445770" h="85725">
                  <a:moveTo>
                    <a:pt x="199941" y="25873"/>
                  </a:moveTo>
                  <a:lnTo>
                    <a:pt x="186465" y="25873"/>
                  </a:lnTo>
                  <a:lnTo>
                    <a:pt x="186465" y="75484"/>
                  </a:lnTo>
                  <a:lnTo>
                    <a:pt x="199941" y="75484"/>
                  </a:lnTo>
                  <a:lnTo>
                    <a:pt x="199941" y="54783"/>
                  </a:lnTo>
                  <a:lnTo>
                    <a:pt x="191533" y="54783"/>
                  </a:lnTo>
                  <a:lnTo>
                    <a:pt x="191533" y="43893"/>
                  </a:lnTo>
                  <a:lnTo>
                    <a:pt x="199941" y="43893"/>
                  </a:lnTo>
                  <a:lnTo>
                    <a:pt x="199941" y="25873"/>
                  </a:lnTo>
                  <a:close/>
                </a:path>
                <a:path w="445770" h="85725">
                  <a:moveTo>
                    <a:pt x="237259" y="25873"/>
                  </a:moveTo>
                  <a:lnTo>
                    <a:pt x="223783" y="25873"/>
                  </a:lnTo>
                  <a:lnTo>
                    <a:pt x="223783" y="75484"/>
                  </a:lnTo>
                  <a:lnTo>
                    <a:pt x="237259" y="75484"/>
                  </a:lnTo>
                  <a:lnTo>
                    <a:pt x="237259" y="54783"/>
                  </a:lnTo>
                  <a:lnTo>
                    <a:pt x="230568" y="54783"/>
                  </a:lnTo>
                  <a:lnTo>
                    <a:pt x="230568" y="43893"/>
                  </a:lnTo>
                  <a:lnTo>
                    <a:pt x="237259" y="43893"/>
                  </a:lnTo>
                  <a:lnTo>
                    <a:pt x="237259" y="25873"/>
                  </a:lnTo>
                  <a:close/>
                </a:path>
                <a:path w="445770" h="85725">
                  <a:moveTo>
                    <a:pt x="199941" y="43893"/>
                  </a:moveTo>
                  <a:lnTo>
                    <a:pt x="191533" y="43893"/>
                  </a:lnTo>
                  <a:lnTo>
                    <a:pt x="191533" y="54783"/>
                  </a:lnTo>
                  <a:lnTo>
                    <a:pt x="199941" y="54783"/>
                  </a:lnTo>
                  <a:lnTo>
                    <a:pt x="199941" y="43893"/>
                  </a:lnTo>
                  <a:close/>
                </a:path>
                <a:path w="445770" h="85725">
                  <a:moveTo>
                    <a:pt x="223783" y="43893"/>
                  </a:moveTo>
                  <a:lnTo>
                    <a:pt x="199941" y="43893"/>
                  </a:lnTo>
                  <a:lnTo>
                    <a:pt x="199941" y="54783"/>
                  </a:lnTo>
                  <a:lnTo>
                    <a:pt x="223783" y="54783"/>
                  </a:lnTo>
                  <a:lnTo>
                    <a:pt x="223783" y="43893"/>
                  </a:lnTo>
                  <a:close/>
                </a:path>
                <a:path w="445770" h="85725">
                  <a:moveTo>
                    <a:pt x="237259" y="43893"/>
                  </a:moveTo>
                  <a:lnTo>
                    <a:pt x="230568" y="43893"/>
                  </a:lnTo>
                  <a:lnTo>
                    <a:pt x="230568" y="54783"/>
                  </a:lnTo>
                  <a:lnTo>
                    <a:pt x="237259" y="54783"/>
                  </a:lnTo>
                  <a:lnTo>
                    <a:pt x="237259" y="43893"/>
                  </a:lnTo>
                  <a:close/>
                </a:path>
                <a:path w="445770" h="85725">
                  <a:moveTo>
                    <a:pt x="335310" y="64165"/>
                  </a:moveTo>
                  <a:lnTo>
                    <a:pt x="326052" y="64165"/>
                  </a:lnTo>
                  <a:lnTo>
                    <a:pt x="326052" y="85191"/>
                  </a:lnTo>
                  <a:lnTo>
                    <a:pt x="339853" y="85191"/>
                  </a:lnTo>
                  <a:lnTo>
                    <a:pt x="339853" y="75484"/>
                  </a:lnTo>
                  <a:lnTo>
                    <a:pt x="391181" y="75484"/>
                  </a:lnTo>
                  <a:lnTo>
                    <a:pt x="391181" y="72249"/>
                  </a:lnTo>
                  <a:lnTo>
                    <a:pt x="345895" y="72249"/>
                  </a:lnTo>
                  <a:lnTo>
                    <a:pt x="332084" y="69987"/>
                  </a:lnTo>
                  <a:lnTo>
                    <a:pt x="335310" y="64165"/>
                  </a:lnTo>
                  <a:close/>
                </a:path>
                <a:path w="445770" h="85725">
                  <a:moveTo>
                    <a:pt x="391181" y="75484"/>
                  </a:moveTo>
                  <a:lnTo>
                    <a:pt x="377915" y="75484"/>
                  </a:lnTo>
                  <a:lnTo>
                    <a:pt x="377915" y="85191"/>
                  </a:lnTo>
                  <a:lnTo>
                    <a:pt x="391181" y="85191"/>
                  </a:lnTo>
                  <a:lnTo>
                    <a:pt x="391181" y="75484"/>
                  </a:lnTo>
                  <a:close/>
                </a:path>
                <a:path w="445770" h="85725">
                  <a:moveTo>
                    <a:pt x="284535" y="0"/>
                  </a:moveTo>
                  <a:lnTo>
                    <a:pt x="267059" y="0"/>
                  </a:lnTo>
                  <a:lnTo>
                    <a:pt x="291760" y="52731"/>
                  </a:lnTo>
                  <a:lnTo>
                    <a:pt x="281729" y="75484"/>
                  </a:lnTo>
                  <a:lnTo>
                    <a:pt x="297802" y="75484"/>
                  </a:lnTo>
                  <a:lnTo>
                    <a:pt x="311281" y="46804"/>
                  </a:lnTo>
                  <a:lnTo>
                    <a:pt x="303299" y="46804"/>
                  </a:lnTo>
                  <a:lnTo>
                    <a:pt x="296074" y="46480"/>
                  </a:lnTo>
                  <a:lnTo>
                    <a:pt x="299827" y="38143"/>
                  </a:lnTo>
                  <a:lnTo>
                    <a:pt x="284535" y="0"/>
                  </a:lnTo>
                  <a:close/>
                </a:path>
                <a:path w="445770" h="85725">
                  <a:moveTo>
                    <a:pt x="358617" y="22114"/>
                  </a:moveTo>
                  <a:lnTo>
                    <a:pt x="332084" y="69987"/>
                  </a:lnTo>
                  <a:lnTo>
                    <a:pt x="345895" y="72249"/>
                  </a:lnTo>
                  <a:lnTo>
                    <a:pt x="358617" y="43998"/>
                  </a:lnTo>
                  <a:lnTo>
                    <a:pt x="370794" y="43998"/>
                  </a:lnTo>
                  <a:lnTo>
                    <a:pt x="358617" y="22114"/>
                  </a:lnTo>
                  <a:close/>
                </a:path>
                <a:path w="445770" h="85725">
                  <a:moveTo>
                    <a:pt x="367699" y="64165"/>
                  </a:moveTo>
                  <a:lnTo>
                    <a:pt x="349535" y="64165"/>
                  </a:lnTo>
                  <a:lnTo>
                    <a:pt x="345895" y="72249"/>
                  </a:lnTo>
                  <a:lnTo>
                    <a:pt x="371339" y="72249"/>
                  </a:lnTo>
                  <a:lnTo>
                    <a:pt x="367699" y="64165"/>
                  </a:lnTo>
                  <a:close/>
                </a:path>
                <a:path w="445770" h="85725">
                  <a:moveTo>
                    <a:pt x="370794" y="43998"/>
                  </a:moveTo>
                  <a:lnTo>
                    <a:pt x="358617" y="43998"/>
                  </a:lnTo>
                  <a:lnTo>
                    <a:pt x="371339" y="72249"/>
                  </a:lnTo>
                  <a:lnTo>
                    <a:pt x="385255" y="69987"/>
                  </a:lnTo>
                  <a:lnTo>
                    <a:pt x="370794" y="43998"/>
                  </a:lnTo>
                  <a:close/>
                </a:path>
                <a:path w="445770" h="85725">
                  <a:moveTo>
                    <a:pt x="391181" y="64165"/>
                  </a:moveTo>
                  <a:lnTo>
                    <a:pt x="382015" y="64165"/>
                  </a:lnTo>
                  <a:lnTo>
                    <a:pt x="385255" y="69987"/>
                  </a:lnTo>
                  <a:lnTo>
                    <a:pt x="371339" y="72249"/>
                  </a:lnTo>
                  <a:lnTo>
                    <a:pt x="391181" y="72249"/>
                  </a:lnTo>
                  <a:lnTo>
                    <a:pt x="391181" y="64165"/>
                  </a:lnTo>
                  <a:close/>
                </a:path>
                <a:path w="445770" h="85725">
                  <a:moveTo>
                    <a:pt x="267196" y="43778"/>
                  </a:moveTo>
                  <a:lnTo>
                    <a:pt x="244662" y="43778"/>
                  </a:lnTo>
                  <a:lnTo>
                    <a:pt x="244662" y="55966"/>
                  </a:lnTo>
                  <a:lnTo>
                    <a:pt x="267196" y="55966"/>
                  </a:lnTo>
                  <a:lnTo>
                    <a:pt x="267196" y="43778"/>
                  </a:lnTo>
                  <a:close/>
                </a:path>
                <a:path w="445770" h="85725">
                  <a:moveTo>
                    <a:pt x="299827" y="38143"/>
                  </a:moveTo>
                  <a:lnTo>
                    <a:pt x="296074" y="46480"/>
                  </a:lnTo>
                  <a:lnTo>
                    <a:pt x="303299" y="46804"/>
                  </a:lnTo>
                  <a:lnTo>
                    <a:pt x="299827" y="38143"/>
                  </a:lnTo>
                  <a:close/>
                </a:path>
                <a:path w="445770" h="85725">
                  <a:moveTo>
                    <a:pt x="333277" y="0"/>
                  </a:moveTo>
                  <a:lnTo>
                    <a:pt x="316995" y="0"/>
                  </a:lnTo>
                  <a:lnTo>
                    <a:pt x="299827" y="38143"/>
                  </a:lnTo>
                  <a:lnTo>
                    <a:pt x="303299" y="46804"/>
                  </a:lnTo>
                  <a:lnTo>
                    <a:pt x="311281" y="46804"/>
                  </a:lnTo>
                  <a:lnTo>
                    <a:pt x="333277" y="0"/>
                  </a:lnTo>
                  <a:close/>
                </a:path>
                <a:path w="445770" h="85725">
                  <a:moveTo>
                    <a:pt x="401474" y="58553"/>
                  </a:moveTo>
                  <a:lnTo>
                    <a:pt x="401474" y="71495"/>
                  </a:lnTo>
                  <a:lnTo>
                    <a:pt x="403202" y="73076"/>
                  </a:lnTo>
                  <a:lnTo>
                    <a:pt x="405432" y="74343"/>
                  </a:lnTo>
                  <a:lnTo>
                    <a:pt x="408165" y="75275"/>
                  </a:lnTo>
                  <a:lnTo>
                    <a:pt x="410971" y="76133"/>
                  </a:lnTo>
                  <a:lnTo>
                    <a:pt x="414165" y="76563"/>
                  </a:lnTo>
                  <a:lnTo>
                    <a:pt x="423159" y="76563"/>
                  </a:lnTo>
                  <a:lnTo>
                    <a:pt x="427892" y="75484"/>
                  </a:lnTo>
                  <a:lnTo>
                    <a:pt x="436164" y="71170"/>
                  </a:lnTo>
                  <a:lnTo>
                    <a:pt x="439473" y="68154"/>
                  </a:lnTo>
                  <a:lnTo>
                    <a:pt x="440480" y="66542"/>
                  </a:lnTo>
                  <a:lnTo>
                    <a:pt x="414668" y="66542"/>
                  </a:lnTo>
                  <a:lnTo>
                    <a:pt x="412552" y="66217"/>
                  </a:lnTo>
                  <a:lnTo>
                    <a:pt x="402417" y="60134"/>
                  </a:lnTo>
                  <a:lnTo>
                    <a:pt x="401474" y="58553"/>
                  </a:lnTo>
                  <a:close/>
                </a:path>
                <a:path w="445770" h="85725">
                  <a:moveTo>
                    <a:pt x="440495" y="34836"/>
                  </a:moveTo>
                  <a:lnTo>
                    <a:pt x="419631" y="34836"/>
                  </a:lnTo>
                  <a:lnTo>
                    <a:pt x="422081" y="35475"/>
                  </a:lnTo>
                  <a:lnTo>
                    <a:pt x="426384" y="38072"/>
                  </a:lnTo>
                  <a:lnTo>
                    <a:pt x="428081" y="39904"/>
                  </a:lnTo>
                  <a:lnTo>
                    <a:pt x="429295" y="42270"/>
                  </a:lnTo>
                  <a:lnTo>
                    <a:pt x="430594" y="44647"/>
                  </a:lnTo>
                  <a:lnTo>
                    <a:pt x="431243" y="47454"/>
                  </a:lnTo>
                  <a:lnTo>
                    <a:pt x="431243" y="54061"/>
                  </a:lnTo>
                  <a:lnTo>
                    <a:pt x="419631" y="66542"/>
                  </a:lnTo>
                  <a:lnTo>
                    <a:pt x="440480" y="66542"/>
                  </a:lnTo>
                  <a:lnTo>
                    <a:pt x="444363" y="60322"/>
                  </a:lnTo>
                  <a:lnTo>
                    <a:pt x="445588" y="55788"/>
                  </a:lnTo>
                  <a:lnTo>
                    <a:pt x="445588" y="55642"/>
                  </a:lnTo>
                  <a:lnTo>
                    <a:pt x="436635" y="55642"/>
                  </a:lnTo>
                  <a:lnTo>
                    <a:pt x="440949" y="45726"/>
                  </a:lnTo>
                  <a:lnTo>
                    <a:pt x="445588" y="45726"/>
                  </a:lnTo>
                  <a:lnTo>
                    <a:pt x="445588" y="45506"/>
                  </a:lnTo>
                  <a:lnTo>
                    <a:pt x="444363" y="40983"/>
                  </a:lnTo>
                  <a:lnTo>
                    <a:pt x="440495" y="34836"/>
                  </a:lnTo>
                  <a:close/>
                </a:path>
                <a:path w="445770" h="85725">
                  <a:moveTo>
                    <a:pt x="430843" y="45726"/>
                  </a:moveTo>
                  <a:lnTo>
                    <a:pt x="409024" y="45726"/>
                  </a:lnTo>
                  <a:lnTo>
                    <a:pt x="409024" y="55642"/>
                  </a:lnTo>
                  <a:lnTo>
                    <a:pt x="430886" y="55642"/>
                  </a:lnTo>
                  <a:lnTo>
                    <a:pt x="431243" y="54061"/>
                  </a:lnTo>
                  <a:lnTo>
                    <a:pt x="431243" y="47454"/>
                  </a:lnTo>
                  <a:lnTo>
                    <a:pt x="430843" y="45726"/>
                  </a:lnTo>
                  <a:close/>
                </a:path>
                <a:path w="445770" h="85725">
                  <a:moveTo>
                    <a:pt x="445588" y="45726"/>
                  </a:moveTo>
                  <a:lnTo>
                    <a:pt x="440949" y="45726"/>
                  </a:lnTo>
                  <a:lnTo>
                    <a:pt x="436635" y="55642"/>
                  </a:lnTo>
                  <a:lnTo>
                    <a:pt x="445588" y="55642"/>
                  </a:lnTo>
                  <a:lnTo>
                    <a:pt x="445588" y="45726"/>
                  </a:lnTo>
                  <a:close/>
                </a:path>
                <a:path w="445770" h="85725">
                  <a:moveTo>
                    <a:pt x="423159" y="24805"/>
                  </a:moveTo>
                  <a:lnTo>
                    <a:pt x="414165" y="24805"/>
                  </a:lnTo>
                  <a:lnTo>
                    <a:pt x="410971" y="25276"/>
                  </a:lnTo>
                  <a:lnTo>
                    <a:pt x="408165" y="26208"/>
                  </a:lnTo>
                  <a:lnTo>
                    <a:pt x="405432" y="27067"/>
                  </a:lnTo>
                  <a:lnTo>
                    <a:pt x="403202" y="28250"/>
                  </a:lnTo>
                  <a:lnTo>
                    <a:pt x="401474" y="29768"/>
                  </a:lnTo>
                  <a:lnTo>
                    <a:pt x="401474" y="42710"/>
                  </a:lnTo>
                  <a:lnTo>
                    <a:pt x="402417" y="41119"/>
                  </a:lnTo>
                  <a:lnTo>
                    <a:pt x="403673" y="39757"/>
                  </a:lnTo>
                  <a:lnTo>
                    <a:pt x="406909" y="37391"/>
                  </a:lnTo>
                  <a:lnTo>
                    <a:pt x="408741" y="36449"/>
                  </a:lnTo>
                  <a:lnTo>
                    <a:pt x="412762" y="35150"/>
                  </a:lnTo>
                  <a:lnTo>
                    <a:pt x="414814" y="34836"/>
                  </a:lnTo>
                  <a:lnTo>
                    <a:pt x="440495" y="34836"/>
                  </a:lnTo>
                  <a:lnTo>
                    <a:pt x="439473" y="33213"/>
                  </a:lnTo>
                  <a:lnTo>
                    <a:pt x="436164" y="30198"/>
                  </a:lnTo>
                  <a:lnTo>
                    <a:pt x="427892" y="25884"/>
                  </a:lnTo>
                  <a:lnTo>
                    <a:pt x="423159" y="24805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92673" y="3103907"/>
              <a:ext cx="3646170" cy="895350"/>
            </a:xfrm>
            <a:custGeom>
              <a:avLst/>
              <a:gdLst/>
              <a:ahLst/>
              <a:cxnLst/>
              <a:rect l="l" t="t" r="r" b="b"/>
              <a:pathLst>
                <a:path w="3646170" h="895350">
                  <a:moveTo>
                    <a:pt x="75280" y="791159"/>
                  </a:moveTo>
                  <a:lnTo>
                    <a:pt x="47082" y="856110"/>
                  </a:lnTo>
                  <a:lnTo>
                    <a:pt x="54338" y="859261"/>
                  </a:lnTo>
                  <a:lnTo>
                    <a:pt x="62097" y="862130"/>
                  </a:lnTo>
                  <a:lnTo>
                    <a:pt x="70286" y="864402"/>
                  </a:lnTo>
                  <a:lnTo>
                    <a:pt x="89269" y="796185"/>
                  </a:lnTo>
                  <a:lnTo>
                    <a:pt x="84694" y="794918"/>
                  </a:lnTo>
                  <a:lnTo>
                    <a:pt x="80013" y="793211"/>
                  </a:lnTo>
                  <a:lnTo>
                    <a:pt x="75280" y="791159"/>
                  </a:lnTo>
                  <a:close/>
                </a:path>
                <a:path w="3646170" h="895350">
                  <a:moveTo>
                    <a:pt x="53585" y="779651"/>
                  </a:moveTo>
                  <a:lnTo>
                    <a:pt x="16423" y="839922"/>
                  </a:lnTo>
                  <a:lnTo>
                    <a:pt x="19523" y="841838"/>
                  </a:lnTo>
                  <a:lnTo>
                    <a:pt x="22779" y="843764"/>
                  </a:lnTo>
                  <a:lnTo>
                    <a:pt x="26161" y="845670"/>
                  </a:lnTo>
                  <a:lnTo>
                    <a:pt x="60851" y="783944"/>
                  </a:lnTo>
                  <a:lnTo>
                    <a:pt x="58380" y="782562"/>
                  </a:lnTo>
                  <a:lnTo>
                    <a:pt x="55961" y="781117"/>
                  </a:lnTo>
                  <a:lnTo>
                    <a:pt x="53585" y="779651"/>
                  </a:lnTo>
                  <a:close/>
                </a:path>
                <a:path w="3646170" h="895350">
                  <a:moveTo>
                    <a:pt x="40393" y="774785"/>
                  </a:moveTo>
                  <a:lnTo>
                    <a:pt x="26833" y="775335"/>
                  </a:lnTo>
                  <a:lnTo>
                    <a:pt x="14468" y="780929"/>
                  </a:lnTo>
                  <a:lnTo>
                    <a:pt x="4864" y="791201"/>
                  </a:lnTo>
                  <a:lnTo>
                    <a:pt x="0" y="804394"/>
                  </a:lnTo>
                  <a:lnTo>
                    <a:pt x="552" y="817956"/>
                  </a:lnTo>
                  <a:lnTo>
                    <a:pt x="6150" y="830321"/>
                  </a:lnTo>
                  <a:lnTo>
                    <a:pt x="16423" y="839922"/>
                  </a:lnTo>
                  <a:lnTo>
                    <a:pt x="53585" y="779651"/>
                  </a:lnTo>
                  <a:lnTo>
                    <a:pt x="40393" y="774785"/>
                  </a:lnTo>
                  <a:close/>
                </a:path>
                <a:path w="3646170" h="895350">
                  <a:moveTo>
                    <a:pt x="129153" y="793064"/>
                  </a:moveTo>
                  <a:lnTo>
                    <a:pt x="127457" y="794017"/>
                  </a:lnTo>
                  <a:lnTo>
                    <a:pt x="125802" y="794834"/>
                  </a:lnTo>
                  <a:lnTo>
                    <a:pt x="124179" y="795525"/>
                  </a:lnTo>
                  <a:lnTo>
                    <a:pt x="151592" y="860811"/>
                  </a:lnTo>
                  <a:lnTo>
                    <a:pt x="155896" y="859000"/>
                  </a:lnTo>
                  <a:lnTo>
                    <a:pt x="160147" y="856905"/>
                  </a:lnTo>
                  <a:lnTo>
                    <a:pt x="164346" y="854508"/>
                  </a:lnTo>
                  <a:lnTo>
                    <a:pt x="129153" y="793064"/>
                  </a:lnTo>
                  <a:close/>
                </a:path>
                <a:path w="3646170" h="895350">
                  <a:moveTo>
                    <a:pt x="157589" y="823786"/>
                  </a:moveTo>
                  <a:lnTo>
                    <a:pt x="146755" y="823786"/>
                  </a:lnTo>
                  <a:lnTo>
                    <a:pt x="164346" y="854508"/>
                  </a:lnTo>
                  <a:lnTo>
                    <a:pt x="166555" y="853241"/>
                  </a:lnTo>
                  <a:lnTo>
                    <a:pt x="168817" y="852026"/>
                  </a:lnTo>
                  <a:lnTo>
                    <a:pt x="171131" y="850874"/>
                  </a:lnTo>
                  <a:lnTo>
                    <a:pt x="157589" y="823786"/>
                  </a:lnTo>
                  <a:close/>
                </a:path>
                <a:path w="3646170" h="895350">
                  <a:moveTo>
                    <a:pt x="139467" y="787536"/>
                  </a:moveTo>
                  <a:lnTo>
                    <a:pt x="136011" y="789263"/>
                  </a:lnTo>
                  <a:lnTo>
                    <a:pt x="132577" y="791106"/>
                  </a:lnTo>
                  <a:lnTo>
                    <a:pt x="129153" y="793064"/>
                  </a:lnTo>
                  <a:lnTo>
                    <a:pt x="164346" y="854508"/>
                  </a:lnTo>
                  <a:lnTo>
                    <a:pt x="146755" y="823786"/>
                  </a:lnTo>
                  <a:lnTo>
                    <a:pt x="157589" y="823786"/>
                  </a:lnTo>
                  <a:lnTo>
                    <a:pt x="139467" y="787536"/>
                  </a:lnTo>
                  <a:close/>
                </a:path>
                <a:path w="3646170" h="895350">
                  <a:moveTo>
                    <a:pt x="177806" y="823786"/>
                  </a:moveTo>
                  <a:lnTo>
                    <a:pt x="157589" y="823786"/>
                  </a:lnTo>
                  <a:lnTo>
                    <a:pt x="167938" y="844487"/>
                  </a:lnTo>
                  <a:lnTo>
                    <a:pt x="185717" y="844487"/>
                  </a:lnTo>
                  <a:lnTo>
                    <a:pt x="177806" y="823786"/>
                  </a:lnTo>
                  <a:close/>
                </a:path>
                <a:path w="3646170" h="895350">
                  <a:moveTo>
                    <a:pt x="181706" y="771254"/>
                  </a:moveTo>
                  <a:lnTo>
                    <a:pt x="174785" y="773253"/>
                  </a:lnTo>
                  <a:lnTo>
                    <a:pt x="167644" y="775588"/>
                  </a:lnTo>
                  <a:lnTo>
                    <a:pt x="160440" y="778342"/>
                  </a:lnTo>
                  <a:lnTo>
                    <a:pt x="185717" y="844487"/>
                  </a:lnTo>
                  <a:lnTo>
                    <a:pt x="190879" y="842508"/>
                  </a:lnTo>
                  <a:lnTo>
                    <a:pt x="196104" y="840791"/>
                  </a:lnTo>
                  <a:lnTo>
                    <a:pt x="201287" y="839293"/>
                  </a:lnTo>
                  <a:lnTo>
                    <a:pt x="181706" y="771254"/>
                  </a:lnTo>
                  <a:close/>
                </a:path>
                <a:path w="3646170" h="895350">
                  <a:moveTo>
                    <a:pt x="2493720" y="254484"/>
                  </a:moveTo>
                  <a:lnTo>
                    <a:pt x="2493521" y="254526"/>
                  </a:lnTo>
                  <a:lnTo>
                    <a:pt x="2504892" y="324419"/>
                  </a:lnTo>
                  <a:lnTo>
                    <a:pt x="2508693" y="323801"/>
                  </a:lnTo>
                  <a:lnTo>
                    <a:pt x="2512452" y="322869"/>
                  </a:lnTo>
                  <a:lnTo>
                    <a:pt x="2516159" y="321644"/>
                  </a:lnTo>
                  <a:lnTo>
                    <a:pt x="2493720" y="254484"/>
                  </a:lnTo>
                  <a:close/>
                </a:path>
                <a:path w="3646170" h="895350">
                  <a:moveTo>
                    <a:pt x="2514967" y="288064"/>
                  </a:moveTo>
                  <a:lnTo>
                    <a:pt x="2504939" y="288064"/>
                  </a:lnTo>
                  <a:lnTo>
                    <a:pt x="2516159" y="321644"/>
                  </a:lnTo>
                  <a:lnTo>
                    <a:pt x="2525174" y="318629"/>
                  </a:lnTo>
                  <a:lnTo>
                    <a:pt x="2514967" y="288064"/>
                  </a:lnTo>
                  <a:close/>
                </a:path>
                <a:path w="3646170" h="895350">
                  <a:moveTo>
                    <a:pt x="2555089" y="288064"/>
                  </a:moveTo>
                  <a:lnTo>
                    <a:pt x="2535024" y="288064"/>
                  </a:lnTo>
                  <a:lnTo>
                    <a:pt x="2543216" y="312608"/>
                  </a:lnTo>
                  <a:lnTo>
                    <a:pt x="2561267" y="306577"/>
                  </a:lnTo>
                  <a:lnTo>
                    <a:pt x="2555089" y="288064"/>
                  </a:lnTo>
                  <a:close/>
                </a:path>
                <a:path w="3646170" h="895350">
                  <a:moveTo>
                    <a:pt x="2583716" y="288064"/>
                  </a:moveTo>
                  <a:lnTo>
                    <a:pt x="2575151" y="288064"/>
                  </a:lnTo>
                  <a:lnTo>
                    <a:pt x="2579319" y="300545"/>
                  </a:lnTo>
                  <a:lnTo>
                    <a:pt x="2586621" y="298106"/>
                  </a:lnTo>
                  <a:lnTo>
                    <a:pt x="2586460" y="298106"/>
                  </a:lnTo>
                  <a:lnTo>
                    <a:pt x="2583716" y="288064"/>
                  </a:lnTo>
                  <a:close/>
                </a:path>
                <a:path w="3646170" h="895350">
                  <a:moveTo>
                    <a:pt x="2577134" y="263960"/>
                  </a:moveTo>
                  <a:lnTo>
                    <a:pt x="2586460" y="298106"/>
                  </a:lnTo>
                  <a:lnTo>
                    <a:pt x="2587348" y="297863"/>
                  </a:lnTo>
                  <a:lnTo>
                    <a:pt x="2588345" y="297530"/>
                  </a:lnTo>
                  <a:lnTo>
                    <a:pt x="2577134" y="263960"/>
                  </a:lnTo>
                  <a:close/>
                </a:path>
                <a:path w="3646170" h="895350">
                  <a:moveTo>
                    <a:pt x="2587348" y="297863"/>
                  </a:moveTo>
                  <a:lnTo>
                    <a:pt x="2586460" y="298106"/>
                  </a:lnTo>
                  <a:lnTo>
                    <a:pt x="2586621" y="298106"/>
                  </a:lnTo>
                  <a:lnTo>
                    <a:pt x="2587348" y="297863"/>
                  </a:lnTo>
                  <a:close/>
                </a:path>
                <a:path w="3646170" h="895350">
                  <a:moveTo>
                    <a:pt x="2593429" y="288064"/>
                  </a:moveTo>
                  <a:lnTo>
                    <a:pt x="2585184" y="288064"/>
                  </a:lnTo>
                  <a:lnTo>
                    <a:pt x="2588345" y="297530"/>
                  </a:lnTo>
                  <a:lnTo>
                    <a:pt x="2587348" y="297863"/>
                  </a:lnTo>
                  <a:lnTo>
                    <a:pt x="2595497" y="295634"/>
                  </a:lnTo>
                  <a:lnTo>
                    <a:pt x="2593429" y="288064"/>
                  </a:lnTo>
                  <a:close/>
                </a:path>
                <a:path w="3646170" h="895350">
                  <a:moveTo>
                    <a:pt x="2623196" y="288064"/>
                  </a:moveTo>
                  <a:lnTo>
                    <a:pt x="2612862" y="288064"/>
                  </a:lnTo>
                  <a:lnTo>
                    <a:pt x="2613580" y="290692"/>
                  </a:lnTo>
                  <a:lnTo>
                    <a:pt x="2623196" y="288064"/>
                  </a:lnTo>
                  <a:close/>
                </a:path>
                <a:path w="3646170" h="895350">
                  <a:moveTo>
                    <a:pt x="2523817" y="254484"/>
                  </a:moveTo>
                  <a:lnTo>
                    <a:pt x="2503753" y="254484"/>
                  </a:lnTo>
                  <a:lnTo>
                    <a:pt x="2514967" y="288064"/>
                  </a:lnTo>
                  <a:lnTo>
                    <a:pt x="2535024" y="288064"/>
                  </a:lnTo>
                  <a:lnTo>
                    <a:pt x="2523817" y="254484"/>
                  </a:lnTo>
                  <a:close/>
                </a:path>
                <a:path w="3646170" h="895350">
                  <a:moveTo>
                    <a:pt x="2563937" y="254484"/>
                  </a:moveTo>
                  <a:lnTo>
                    <a:pt x="2543882" y="254484"/>
                  </a:lnTo>
                  <a:lnTo>
                    <a:pt x="2555089" y="288064"/>
                  </a:lnTo>
                  <a:lnTo>
                    <a:pt x="2575151" y="288064"/>
                  </a:lnTo>
                  <a:lnTo>
                    <a:pt x="2563937" y="254484"/>
                  </a:lnTo>
                  <a:close/>
                </a:path>
                <a:path w="3646170" h="895350">
                  <a:moveTo>
                    <a:pt x="2603688" y="254484"/>
                  </a:moveTo>
                  <a:lnTo>
                    <a:pt x="2584257" y="254484"/>
                  </a:lnTo>
                  <a:lnTo>
                    <a:pt x="2593429" y="288064"/>
                  </a:lnTo>
                  <a:lnTo>
                    <a:pt x="2612862" y="288064"/>
                  </a:lnTo>
                  <a:lnTo>
                    <a:pt x="2603688" y="254484"/>
                  </a:lnTo>
                  <a:close/>
                </a:path>
                <a:path w="3646170" h="895350">
                  <a:moveTo>
                    <a:pt x="2642551" y="254484"/>
                  </a:moveTo>
                  <a:lnTo>
                    <a:pt x="2623122" y="254484"/>
                  </a:lnTo>
                  <a:lnTo>
                    <a:pt x="2630313" y="280808"/>
                  </a:lnTo>
                  <a:lnTo>
                    <a:pt x="2649746" y="280808"/>
                  </a:lnTo>
                  <a:lnTo>
                    <a:pt x="2642551" y="254484"/>
                  </a:lnTo>
                  <a:close/>
                </a:path>
                <a:path w="3646170" h="895350">
                  <a:moveTo>
                    <a:pt x="2662218" y="254484"/>
                  </a:moveTo>
                  <a:lnTo>
                    <a:pt x="2655428" y="254484"/>
                  </a:lnTo>
                  <a:lnTo>
                    <a:pt x="2661944" y="273509"/>
                  </a:lnTo>
                  <a:lnTo>
                    <a:pt x="2671568" y="273509"/>
                  </a:lnTo>
                  <a:lnTo>
                    <a:pt x="2662218" y="254484"/>
                  </a:lnTo>
                  <a:close/>
                </a:path>
                <a:path w="3646170" h="895350">
                  <a:moveTo>
                    <a:pt x="2577118" y="263921"/>
                  </a:moveTo>
                  <a:close/>
                </a:path>
                <a:path w="3646170" h="895350">
                  <a:moveTo>
                    <a:pt x="2577115" y="263902"/>
                  </a:moveTo>
                  <a:close/>
                </a:path>
                <a:path w="3646170" h="895350">
                  <a:moveTo>
                    <a:pt x="2699919" y="254484"/>
                  </a:moveTo>
                  <a:lnTo>
                    <a:pt x="2677268" y="254484"/>
                  </a:lnTo>
                  <a:lnTo>
                    <a:pt x="2678539" y="256704"/>
                  </a:lnTo>
                  <a:lnTo>
                    <a:pt x="2701190" y="256704"/>
                  </a:lnTo>
                  <a:lnTo>
                    <a:pt x="2699919" y="254484"/>
                  </a:lnTo>
                  <a:close/>
                </a:path>
                <a:path w="3646170" h="895350">
                  <a:moveTo>
                    <a:pt x="2502746" y="251468"/>
                  </a:moveTo>
                  <a:lnTo>
                    <a:pt x="2493720" y="254484"/>
                  </a:lnTo>
                  <a:lnTo>
                    <a:pt x="2503753" y="254484"/>
                  </a:lnTo>
                  <a:lnTo>
                    <a:pt x="2502746" y="251468"/>
                  </a:lnTo>
                  <a:close/>
                </a:path>
                <a:path w="3646170" h="895350">
                  <a:moveTo>
                    <a:pt x="2538849" y="239406"/>
                  </a:moveTo>
                  <a:lnTo>
                    <a:pt x="2520797" y="245437"/>
                  </a:lnTo>
                  <a:lnTo>
                    <a:pt x="2523817" y="254484"/>
                  </a:lnTo>
                  <a:lnTo>
                    <a:pt x="2543882" y="254484"/>
                  </a:lnTo>
                  <a:lnTo>
                    <a:pt x="2538849" y="239406"/>
                  </a:lnTo>
                  <a:close/>
                </a:path>
                <a:path w="3646170" h="895350">
                  <a:moveTo>
                    <a:pt x="2565916" y="230369"/>
                  </a:moveTo>
                  <a:lnTo>
                    <a:pt x="2556891" y="233385"/>
                  </a:lnTo>
                  <a:lnTo>
                    <a:pt x="2563937" y="254484"/>
                  </a:lnTo>
                  <a:lnTo>
                    <a:pt x="2573967" y="254484"/>
                  </a:lnTo>
                  <a:lnTo>
                    <a:pt x="2565916" y="230369"/>
                  </a:lnTo>
                  <a:close/>
                </a:path>
                <a:path w="3646170" h="895350">
                  <a:moveTo>
                    <a:pt x="2567791" y="229794"/>
                  </a:moveTo>
                  <a:lnTo>
                    <a:pt x="2565916" y="230369"/>
                  </a:lnTo>
                  <a:lnTo>
                    <a:pt x="2573970" y="254484"/>
                  </a:lnTo>
                  <a:lnTo>
                    <a:pt x="2574539" y="254484"/>
                  </a:lnTo>
                  <a:lnTo>
                    <a:pt x="2567791" y="229794"/>
                  </a:lnTo>
                  <a:close/>
                </a:path>
                <a:path w="3646170" h="895350">
                  <a:moveTo>
                    <a:pt x="2576838" y="227322"/>
                  </a:moveTo>
                  <a:lnTo>
                    <a:pt x="2567791" y="229794"/>
                  </a:lnTo>
                  <a:lnTo>
                    <a:pt x="2574540" y="254484"/>
                  </a:lnTo>
                  <a:lnTo>
                    <a:pt x="2584257" y="254484"/>
                  </a:lnTo>
                  <a:lnTo>
                    <a:pt x="2576838" y="227322"/>
                  </a:lnTo>
                  <a:close/>
                </a:path>
                <a:path w="3646170" h="895350">
                  <a:moveTo>
                    <a:pt x="2613004" y="217448"/>
                  </a:moveTo>
                  <a:lnTo>
                    <a:pt x="2594921" y="222391"/>
                  </a:lnTo>
                  <a:lnTo>
                    <a:pt x="2603688" y="254484"/>
                  </a:lnTo>
                  <a:lnTo>
                    <a:pt x="2623122" y="254484"/>
                  </a:lnTo>
                  <a:lnTo>
                    <a:pt x="2613004" y="217448"/>
                  </a:lnTo>
                  <a:close/>
                </a:path>
                <a:path w="3646170" h="895350">
                  <a:moveTo>
                    <a:pt x="2640124" y="210035"/>
                  </a:moveTo>
                  <a:lnTo>
                    <a:pt x="2631077" y="212506"/>
                  </a:lnTo>
                  <a:lnTo>
                    <a:pt x="2642551" y="254484"/>
                  </a:lnTo>
                  <a:lnTo>
                    <a:pt x="2652267" y="254484"/>
                  </a:lnTo>
                  <a:lnTo>
                    <a:pt x="2640124" y="210035"/>
                  </a:lnTo>
                  <a:close/>
                </a:path>
                <a:path w="3646170" h="895350">
                  <a:moveTo>
                    <a:pt x="2651903" y="244191"/>
                  </a:moveTo>
                  <a:lnTo>
                    <a:pt x="2649455" y="244191"/>
                  </a:lnTo>
                  <a:lnTo>
                    <a:pt x="2652267" y="254484"/>
                  </a:lnTo>
                  <a:lnTo>
                    <a:pt x="2655428" y="254484"/>
                  </a:lnTo>
                  <a:lnTo>
                    <a:pt x="2651903" y="244191"/>
                  </a:lnTo>
                  <a:close/>
                </a:path>
                <a:path w="3646170" h="895350">
                  <a:moveTo>
                    <a:pt x="2660040" y="244191"/>
                  </a:moveTo>
                  <a:lnTo>
                    <a:pt x="2657160" y="244191"/>
                  </a:lnTo>
                  <a:lnTo>
                    <a:pt x="2662218" y="254484"/>
                  </a:lnTo>
                  <a:lnTo>
                    <a:pt x="2665934" y="254484"/>
                  </a:lnTo>
                  <a:lnTo>
                    <a:pt x="2660040" y="244191"/>
                  </a:lnTo>
                  <a:close/>
                </a:path>
                <a:path w="3646170" h="895350">
                  <a:moveTo>
                    <a:pt x="2671374" y="244191"/>
                  </a:moveTo>
                  <a:lnTo>
                    <a:pt x="2660040" y="244191"/>
                  </a:lnTo>
                  <a:lnTo>
                    <a:pt x="2665934" y="254484"/>
                  </a:lnTo>
                  <a:lnTo>
                    <a:pt x="2677268" y="254484"/>
                  </a:lnTo>
                  <a:lnTo>
                    <a:pt x="2671374" y="244191"/>
                  </a:lnTo>
                  <a:close/>
                </a:path>
                <a:path w="3646170" h="895350">
                  <a:moveTo>
                    <a:pt x="2716687" y="244191"/>
                  </a:moveTo>
                  <a:lnTo>
                    <a:pt x="2694026" y="244191"/>
                  </a:lnTo>
                  <a:lnTo>
                    <a:pt x="2699919" y="254484"/>
                  </a:lnTo>
                  <a:lnTo>
                    <a:pt x="2705068" y="254484"/>
                  </a:lnTo>
                  <a:lnTo>
                    <a:pt x="2718257" y="246934"/>
                  </a:lnTo>
                  <a:lnTo>
                    <a:pt x="2716687" y="244191"/>
                  </a:lnTo>
                  <a:close/>
                </a:path>
                <a:path w="3646170" h="895350">
                  <a:moveTo>
                    <a:pt x="2640374" y="210035"/>
                  </a:moveTo>
                  <a:lnTo>
                    <a:pt x="2640204" y="210035"/>
                  </a:lnTo>
                  <a:lnTo>
                    <a:pt x="2651903" y="244191"/>
                  </a:lnTo>
                  <a:lnTo>
                    <a:pt x="2657160" y="244191"/>
                  </a:lnTo>
                  <a:lnTo>
                    <a:pt x="2640374" y="210035"/>
                  </a:lnTo>
                  <a:close/>
                </a:path>
                <a:path w="3646170" h="895350">
                  <a:moveTo>
                    <a:pt x="2674406" y="209920"/>
                  </a:moveTo>
                  <a:lnTo>
                    <a:pt x="2651751" y="209920"/>
                  </a:lnTo>
                  <a:lnTo>
                    <a:pt x="2671374" y="244191"/>
                  </a:lnTo>
                  <a:lnTo>
                    <a:pt x="2694026" y="244191"/>
                  </a:lnTo>
                  <a:lnTo>
                    <a:pt x="2674406" y="209920"/>
                  </a:lnTo>
                  <a:close/>
                </a:path>
                <a:path w="3646170" h="895350">
                  <a:moveTo>
                    <a:pt x="2651816" y="210035"/>
                  </a:moveTo>
                  <a:lnTo>
                    <a:pt x="2640483" y="210035"/>
                  </a:lnTo>
                  <a:lnTo>
                    <a:pt x="2658008" y="240641"/>
                  </a:lnTo>
                  <a:lnTo>
                    <a:pt x="2669342" y="240641"/>
                  </a:lnTo>
                  <a:lnTo>
                    <a:pt x="2651816" y="210035"/>
                  </a:lnTo>
                  <a:close/>
                </a:path>
                <a:path w="3646170" h="895350">
                  <a:moveTo>
                    <a:pt x="2697129" y="210035"/>
                  </a:moveTo>
                  <a:lnTo>
                    <a:pt x="2674472" y="210035"/>
                  </a:lnTo>
                  <a:lnTo>
                    <a:pt x="2691994" y="240641"/>
                  </a:lnTo>
                  <a:lnTo>
                    <a:pt x="2714654" y="240641"/>
                  </a:lnTo>
                  <a:lnTo>
                    <a:pt x="2697129" y="210035"/>
                  </a:lnTo>
                  <a:close/>
                </a:path>
                <a:path w="3646170" h="895350">
                  <a:moveTo>
                    <a:pt x="2719736" y="209920"/>
                  </a:moveTo>
                  <a:lnTo>
                    <a:pt x="2697063" y="209920"/>
                  </a:lnTo>
                  <a:lnTo>
                    <a:pt x="2712657" y="237155"/>
                  </a:lnTo>
                  <a:lnTo>
                    <a:pt x="2735335" y="237155"/>
                  </a:lnTo>
                  <a:lnTo>
                    <a:pt x="2719736" y="209920"/>
                  </a:lnTo>
                  <a:close/>
                </a:path>
                <a:path w="3646170" h="895350">
                  <a:moveTo>
                    <a:pt x="2742464" y="210035"/>
                  </a:moveTo>
                  <a:lnTo>
                    <a:pt x="2719802" y="210035"/>
                  </a:lnTo>
                  <a:lnTo>
                    <a:pt x="2735335" y="237155"/>
                  </a:lnTo>
                  <a:lnTo>
                    <a:pt x="2752403" y="227396"/>
                  </a:lnTo>
                  <a:lnTo>
                    <a:pt x="2742464" y="210035"/>
                  </a:lnTo>
                  <a:close/>
                </a:path>
                <a:path w="3646170" h="895350">
                  <a:moveTo>
                    <a:pt x="2765064" y="209920"/>
                  </a:moveTo>
                  <a:lnTo>
                    <a:pt x="2742398" y="209920"/>
                  </a:lnTo>
                  <a:lnTo>
                    <a:pt x="2746804" y="217616"/>
                  </a:lnTo>
                  <a:lnTo>
                    <a:pt x="2769470" y="217616"/>
                  </a:lnTo>
                  <a:lnTo>
                    <a:pt x="2765064" y="209920"/>
                  </a:lnTo>
                  <a:close/>
                </a:path>
                <a:path w="3646170" h="895350">
                  <a:moveTo>
                    <a:pt x="2782692" y="210035"/>
                  </a:moveTo>
                  <a:lnTo>
                    <a:pt x="2765130" y="210035"/>
                  </a:lnTo>
                  <a:lnTo>
                    <a:pt x="2769470" y="217616"/>
                  </a:lnTo>
                  <a:lnTo>
                    <a:pt x="2782692" y="210035"/>
                  </a:lnTo>
                  <a:close/>
                </a:path>
                <a:path w="3646170" h="895350">
                  <a:moveTo>
                    <a:pt x="2640197" y="210014"/>
                  </a:moveTo>
                  <a:close/>
                </a:path>
                <a:path w="3646170" h="895350">
                  <a:moveTo>
                    <a:pt x="2640417" y="209920"/>
                  </a:moveTo>
                  <a:close/>
                </a:path>
                <a:path w="3646170" h="895350">
                  <a:moveTo>
                    <a:pt x="2648951" y="205030"/>
                  </a:moveTo>
                  <a:lnTo>
                    <a:pt x="2640417" y="209920"/>
                  </a:lnTo>
                  <a:lnTo>
                    <a:pt x="2651751" y="209920"/>
                  </a:lnTo>
                  <a:lnTo>
                    <a:pt x="2648951" y="205030"/>
                  </a:lnTo>
                  <a:close/>
                </a:path>
                <a:path w="3646170" h="895350">
                  <a:moveTo>
                    <a:pt x="2683075" y="185491"/>
                  </a:moveTo>
                  <a:lnTo>
                    <a:pt x="2666008" y="195250"/>
                  </a:lnTo>
                  <a:lnTo>
                    <a:pt x="2674406" y="209920"/>
                  </a:lnTo>
                  <a:lnTo>
                    <a:pt x="2697063" y="209920"/>
                  </a:lnTo>
                  <a:lnTo>
                    <a:pt x="2683075" y="185491"/>
                  </a:lnTo>
                  <a:close/>
                </a:path>
                <a:path w="3646170" h="895350">
                  <a:moveTo>
                    <a:pt x="2717221" y="165942"/>
                  </a:moveTo>
                  <a:lnTo>
                    <a:pt x="2700143" y="175711"/>
                  </a:lnTo>
                  <a:lnTo>
                    <a:pt x="2719736" y="209920"/>
                  </a:lnTo>
                  <a:lnTo>
                    <a:pt x="2742398" y="209920"/>
                  </a:lnTo>
                  <a:lnTo>
                    <a:pt x="2717221" y="165942"/>
                  </a:lnTo>
                  <a:close/>
                </a:path>
                <a:path w="3646170" h="895350">
                  <a:moveTo>
                    <a:pt x="2751356" y="146393"/>
                  </a:moveTo>
                  <a:lnTo>
                    <a:pt x="2734288" y="156162"/>
                  </a:lnTo>
                  <a:lnTo>
                    <a:pt x="2765064" y="209920"/>
                  </a:lnTo>
                  <a:lnTo>
                    <a:pt x="2782893" y="209920"/>
                  </a:lnTo>
                  <a:lnTo>
                    <a:pt x="2786528" y="207836"/>
                  </a:lnTo>
                  <a:lnTo>
                    <a:pt x="2751356" y="146393"/>
                  </a:lnTo>
                  <a:close/>
                </a:path>
                <a:path w="3646170" h="895350">
                  <a:moveTo>
                    <a:pt x="2776947" y="131734"/>
                  </a:moveTo>
                  <a:lnTo>
                    <a:pt x="2768413" y="136624"/>
                  </a:lnTo>
                  <a:lnTo>
                    <a:pt x="2803595" y="198077"/>
                  </a:lnTo>
                  <a:lnTo>
                    <a:pt x="2812129" y="193187"/>
                  </a:lnTo>
                  <a:lnTo>
                    <a:pt x="2776947" y="131734"/>
                  </a:lnTo>
                  <a:close/>
                </a:path>
                <a:path w="3646170" h="895350">
                  <a:moveTo>
                    <a:pt x="2777051" y="131671"/>
                  </a:moveTo>
                  <a:lnTo>
                    <a:pt x="2812129" y="193187"/>
                  </a:lnTo>
                  <a:lnTo>
                    <a:pt x="2794538" y="162455"/>
                  </a:lnTo>
                  <a:lnTo>
                    <a:pt x="2798757" y="162455"/>
                  </a:lnTo>
                  <a:lnTo>
                    <a:pt x="2777051" y="131671"/>
                  </a:lnTo>
                  <a:close/>
                </a:path>
                <a:path w="3646170" h="895350">
                  <a:moveTo>
                    <a:pt x="2798757" y="162455"/>
                  </a:moveTo>
                  <a:lnTo>
                    <a:pt x="2794538" y="162455"/>
                  </a:lnTo>
                  <a:lnTo>
                    <a:pt x="2812129" y="193187"/>
                  </a:lnTo>
                  <a:lnTo>
                    <a:pt x="2814108" y="192056"/>
                  </a:lnTo>
                  <a:lnTo>
                    <a:pt x="2816024" y="190831"/>
                  </a:lnTo>
                  <a:lnTo>
                    <a:pt x="2817856" y="189543"/>
                  </a:lnTo>
                  <a:lnTo>
                    <a:pt x="2798757" y="162455"/>
                  </a:lnTo>
                  <a:close/>
                </a:path>
                <a:path w="3646170" h="895350">
                  <a:moveTo>
                    <a:pt x="2809264" y="162455"/>
                  </a:moveTo>
                  <a:lnTo>
                    <a:pt x="2798757" y="162455"/>
                  </a:lnTo>
                  <a:lnTo>
                    <a:pt x="2811625" y="180706"/>
                  </a:lnTo>
                  <a:lnTo>
                    <a:pt x="2828160" y="180706"/>
                  </a:lnTo>
                  <a:lnTo>
                    <a:pt x="2809264" y="162455"/>
                  </a:lnTo>
                  <a:close/>
                </a:path>
                <a:path w="3646170" h="895350">
                  <a:moveTo>
                    <a:pt x="2777313" y="131430"/>
                  </a:moveTo>
                  <a:lnTo>
                    <a:pt x="2828160" y="180706"/>
                  </a:lnTo>
                  <a:lnTo>
                    <a:pt x="2829741" y="179094"/>
                  </a:lnTo>
                  <a:lnTo>
                    <a:pt x="2831228" y="177376"/>
                  </a:lnTo>
                  <a:lnTo>
                    <a:pt x="2832641" y="175607"/>
                  </a:lnTo>
                  <a:lnTo>
                    <a:pt x="2777313" y="131430"/>
                  </a:lnTo>
                  <a:close/>
                </a:path>
                <a:path w="3646170" h="895350">
                  <a:moveTo>
                    <a:pt x="2783407" y="123797"/>
                  </a:moveTo>
                  <a:lnTo>
                    <a:pt x="2777313" y="131430"/>
                  </a:lnTo>
                  <a:lnTo>
                    <a:pt x="2832641" y="175607"/>
                  </a:lnTo>
                  <a:lnTo>
                    <a:pt x="2804977" y="153513"/>
                  </a:lnTo>
                  <a:lnTo>
                    <a:pt x="2820625" y="153513"/>
                  </a:lnTo>
                  <a:lnTo>
                    <a:pt x="2783407" y="123797"/>
                  </a:lnTo>
                  <a:close/>
                </a:path>
                <a:path w="3646170" h="895350">
                  <a:moveTo>
                    <a:pt x="2820625" y="153513"/>
                  </a:moveTo>
                  <a:lnTo>
                    <a:pt x="2804977" y="153513"/>
                  </a:lnTo>
                  <a:lnTo>
                    <a:pt x="2832641" y="175607"/>
                  </a:lnTo>
                  <a:lnTo>
                    <a:pt x="2838735" y="167973"/>
                  </a:lnTo>
                  <a:lnTo>
                    <a:pt x="2820625" y="153513"/>
                  </a:lnTo>
                  <a:close/>
                </a:path>
                <a:path w="3646170" h="895350">
                  <a:moveTo>
                    <a:pt x="2807794" y="93264"/>
                  </a:moveTo>
                  <a:lnTo>
                    <a:pt x="2795595" y="108520"/>
                  </a:lnTo>
                  <a:lnTo>
                    <a:pt x="2850934" y="152707"/>
                  </a:lnTo>
                  <a:lnTo>
                    <a:pt x="2863122" y="137440"/>
                  </a:lnTo>
                  <a:lnTo>
                    <a:pt x="2807794" y="93264"/>
                  </a:lnTo>
                  <a:close/>
                </a:path>
                <a:path w="3646170" h="895350">
                  <a:moveTo>
                    <a:pt x="2832160" y="62720"/>
                  </a:moveTo>
                  <a:lnTo>
                    <a:pt x="2819972" y="77987"/>
                  </a:lnTo>
                  <a:lnTo>
                    <a:pt x="2875310" y="122163"/>
                  </a:lnTo>
                  <a:lnTo>
                    <a:pt x="2887498" y="106897"/>
                  </a:lnTo>
                  <a:lnTo>
                    <a:pt x="2832160" y="62720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44358" y="47454"/>
                  </a:lnTo>
                  <a:lnTo>
                    <a:pt x="2899686" y="91630"/>
                  </a:lnTo>
                  <a:lnTo>
                    <a:pt x="2905791" y="83997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4902" y="61903"/>
                  </a:moveTo>
                  <a:lnTo>
                    <a:pt x="2878115" y="61903"/>
                  </a:lnTo>
                  <a:lnTo>
                    <a:pt x="2905791" y="83997"/>
                  </a:lnTo>
                  <a:lnTo>
                    <a:pt x="2884902" y="61903"/>
                  </a:lnTo>
                  <a:close/>
                </a:path>
                <a:path w="3646170" h="895350">
                  <a:moveTo>
                    <a:pt x="2898172" y="61903"/>
                  </a:moveTo>
                  <a:lnTo>
                    <a:pt x="2894450" y="61903"/>
                  </a:lnTo>
                  <a:lnTo>
                    <a:pt x="2906168" y="83672"/>
                  </a:lnTo>
                  <a:lnTo>
                    <a:pt x="2906325" y="83610"/>
                  </a:lnTo>
                  <a:lnTo>
                    <a:pt x="2898172" y="61903"/>
                  </a:lnTo>
                  <a:close/>
                </a:path>
                <a:path w="3646170" h="895350">
                  <a:moveTo>
                    <a:pt x="2907942" y="61903"/>
                  </a:moveTo>
                  <a:lnTo>
                    <a:pt x="2898172" y="61903"/>
                  </a:lnTo>
                  <a:lnTo>
                    <a:pt x="2906325" y="83610"/>
                  </a:lnTo>
                  <a:lnTo>
                    <a:pt x="2914890" y="80395"/>
                  </a:lnTo>
                  <a:lnTo>
                    <a:pt x="2907942" y="61903"/>
                  </a:lnTo>
                  <a:close/>
                </a:path>
                <a:path w="3646170" h="895350">
                  <a:moveTo>
                    <a:pt x="2937245" y="61903"/>
                  </a:moveTo>
                  <a:lnTo>
                    <a:pt x="2927482" y="61903"/>
                  </a:lnTo>
                  <a:lnTo>
                    <a:pt x="2932010" y="73955"/>
                  </a:lnTo>
                  <a:lnTo>
                    <a:pt x="2940565" y="70741"/>
                  </a:lnTo>
                  <a:lnTo>
                    <a:pt x="2937245" y="61903"/>
                  </a:lnTo>
                  <a:close/>
                </a:path>
                <a:path w="3646170" h="895350">
                  <a:moveTo>
                    <a:pt x="2936910" y="50469"/>
                  </a:moveTo>
                  <a:lnTo>
                    <a:pt x="2932950" y="50469"/>
                  </a:lnTo>
                  <a:lnTo>
                    <a:pt x="2940565" y="70741"/>
                  </a:lnTo>
                  <a:lnTo>
                    <a:pt x="2940774" y="70678"/>
                  </a:lnTo>
                  <a:lnTo>
                    <a:pt x="2936910" y="50469"/>
                  </a:lnTo>
                  <a:close/>
                </a:path>
                <a:path w="3646170" h="895350">
                  <a:moveTo>
                    <a:pt x="2932950" y="50469"/>
                  </a:moveTo>
                  <a:lnTo>
                    <a:pt x="2940565" y="70741"/>
                  </a:lnTo>
                  <a:lnTo>
                    <a:pt x="2932950" y="50469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78115" y="61903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2563" y="39820"/>
                  </a:moveTo>
                  <a:lnTo>
                    <a:pt x="2863807" y="39820"/>
                  </a:lnTo>
                  <a:lnTo>
                    <a:pt x="2884902" y="61903"/>
                  </a:lnTo>
                  <a:lnTo>
                    <a:pt x="2894450" y="61903"/>
                  </a:lnTo>
                  <a:lnTo>
                    <a:pt x="2882563" y="39820"/>
                  </a:lnTo>
                  <a:close/>
                </a:path>
                <a:path w="3646170" h="895350">
                  <a:moveTo>
                    <a:pt x="2910733" y="17318"/>
                  </a:moveTo>
                  <a:lnTo>
                    <a:pt x="2891188" y="17318"/>
                  </a:lnTo>
                  <a:lnTo>
                    <a:pt x="2907942" y="61903"/>
                  </a:lnTo>
                  <a:lnTo>
                    <a:pt x="2927482" y="61903"/>
                  </a:lnTo>
                  <a:lnTo>
                    <a:pt x="2910733" y="17318"/>
                  </a:lnTo>
                  <a:close/>
                </a:path>
                <a:path w="3646170" h="895350">
                  <a:moveTo>
                    <a:pt x="2889877" y="39820"/>
                  </a:moveTo>
                  <a:lnTo>
                    <a:pt x="2893865" y="50469"/>
                  </a:lnTo>
                  <a:lnTo>
                    <a:pt x="2889877" y="39820"/>
                  </a:lnTo>
                  <a:close/>
                </a:path>
                <a:path w="3646170" h="895350">
                  <a:moveTo>
                    <a:pt x="2899643" y="39820"/>
                  </a:moveTo>
                  <a:lnTo>
                    <a:pt x="2889877" y="39820"/>
                  </a:lnTo>
                  <a:lnTo>
                    <a:pt x="2893877" y="50469"/>
                  </a:lnTo>
                  <a:lnTo>
                    <a:pt x="2903645" y="50469"/>
                  </a:lnTo>
                  <a:lnTo>
                    <a:pt x="2899643" y="39820"/>
                  </a:lnTo>
                  <a:close/>
                </a:path>
                <a:path w="3646170" h="895350">
                  <a:moveTo>
                    <a:pt x="2928949" y="39820"/>
                  </a:moveTo>
                  <a:lnTo>
                    <a:pt x="2919186" y="39820"/>
                  </a:lnTo>
                  <a:lnTo>
                    <a:pt x="2923187" y="50469"/>
                  </a:lnTo>
                  <a:lnTo>
                    <a:pt x="2932949" y="50469"/>
                  </a:lnTo>
                  <a:lnTo>
                    <a:pt x="2928949" y="39820"/>
                  </a:lnTo>
                  <a:close/>
                </a:path>
                <a:path w="3646170" h="895350">
                  <a:moveTo>
                    <a:pt x="2856986" y="32679"/>
                  </a:moveTo>
                  <a:lnTo>
                    <a:pt x="2854651" y="34899"/>
                  </a:lnTo>
                  <a:lnTo>
                    <a:pt x="2852473" y="37286"/>
                  </a:lnTo>
                  <a:lnTo>
                    <a:pt x="2850452" y="39820"/>
                  </a:lnTo>
                  <a:lnTo>
                    <a:pt x="2863807" y="39820"/>
                  </a:lnTo>
                  <a:lnTo>
                    <a:pt x="2856986" y="32679"/>
                  </a:lnTo>
                  <a:close/>
                </a:path>
                <a:path w="3646170" h="895350">
                  <a:moveTo>
                    <a:pt x="2881425" y="17318"/>
                  </a:moveTo>
                  <a:lnTo>
                    <a:pt x="2878389" y="18460"/>
                  </a:lnTo>
                  <a:lnTo>
                    <a:pt x="2875446" y="19800"/>
                  </a:lnTo>
                  <a:lnTo>
                    <a:pt x="2872609" y="21329"/>
                  </a:lnTo>
                  <a:lnTo>
                    <a:pt x="2882563" y="39820"/>
                  </a:lnTo>
                  <a:lnTo>
                    <a:pt x="2889869" y="39820"/>
                  </a:lnTo>
                  <a:lnTo>
                    <a:pt x="2881425" y="17318"/>
                  </a:lnTo>
                  <a:close/>
                </a:path>
                <a:path w="3646170" h="895350">
                  <a:moveTo>
                    <a:pt x="2928117" y="37600"/>
                  </a:moveTo>
                  <a:lnTo>
                    <a:pt x="2928949" y="39820"/>
                  </a:lnTo>
                  <a:lnTo>
                    <a:pt x="2928117" y="37600"/>
                  </a:lnTo>
                  <a:close/>
                </a:path>
                <a:path w="3646170" h="895350">
                  <a:moveTo>
                    <a:pt x="2934449" y="37600"/>
                  </a:moveTo>
                  <a:lnTo>
                    <a:pt x="2928117" y="37600"/>
                  </a:lnTo>
                  <a:lnTo>
                    <a:pt x="2928951" y="39820"/>
                  </a:lnTo>
                  <a:lnTo>
                    <a:pt x="2934874" y="39820"/>
                  </a:lnTo>
                  <a:lnTo>
                    <a:pt x="2934449" y="37600"/>
                  </a:lnTo>
                  <a:close/>
                </a:path>
                <a:path w="3646170" h="895350">
                  <a:moveTo>
                    <a:pt x="2889980" y="14104"/>
                  </a:moveTo>
                  <a:lnTo>
                    <a:pt x="2881425" y="17318"/>
                  </a:lnTo>
                  <a:lnTo>
                    <a:pt x="2891188" y="17318"/>
                  </a:lnTo>
                  <a:lnTo>
                    <a:pt x="2889980" y="14104"/>
                  </a:lnTo>
                  <a:close/>
                </a:path>
                <a:path w="3646170" h="895350">
                  <a:moveTo>
                    <a:pt x="2915665" y="4450"/>
                  </a:moveTo>
                  <a:lnTo>
                    <a:pt x="2907110" y="7675"/>
                  </a:lnTo>
                  <a:lnTo>
                    <a:pt x="2910733" y="17318"/>
                  </a:lnTo>
                  <a:lnTo>
                    <a:pt x="2920499" y="17318"/>
                  </a:lnTo>
                  <a:lnTo>
                    <a:pt x="2915665" y="4450"/>
                  </a:lnTo>
                  <a:close/>
                </a:path>
                <a:path w="3646170" h="895350">
                  <a:moveTo>
                    <a:pt x="2927476" y="1130"/>
                  </a:moveTo>
                  <a:lnTo>
                    <a:pt x="2923466" y="1905"/>
                  </a:lnTo>
                  <a:lnTo>
                    <a:pt x="2919518" y="3005"/>
                  </a:lnTo>
                  <a:lnTo>
                    <a:pt x="2915665" y="4450"/>
                  </a:lnTo>
                  <a:lnTo>
                    <a:pt x="2920499" y="17318"/>
                  </a:lnTo>
                  <a:lnTo>
                    <a:pt x="2930571" y="17318"/>
                  </a:lnTo>
                  <a:lnTo>
                    <a:pt x="2927476" y="1130"/>
                  </a:lnTo>
                  <a:close/>
                </a:path>
                <a:path w="3646170" h="895350">
                  <a:moveTo>
                    <a:pt x="3626607" y="106331"/>
                  </a:moveTo>
                  <a:lnTo>
                    <a:pt x="3594880" y="169638"/>
                  </a:lnTo>
                  <a:lnTo>
                    <a:pt x="3608449" y="173326"/>
                  </a:lnTo>
                  <a:lnTo>
                    <a:pt x="3621909" y="171585"/>
                  </a:lnTo>
                  <a:lnTo>
                    <a:pt x="3633734" y="164925"/>
                  </a:lnTo>
                  <a:lnTo>
                    <a:pt x="3642397" y="153859"/>
                  </a:lnTo>
                  <a:lnTo>
                    <a:pt x="3646080" y="140288"/>
                  </a:lnTo>
                  <a:lnTo>
                    <a:pt x="3644338" y="126824"/>
                  </a:lnTo>
                  <a:lnTo>
                    <a:pt x="3637678" y="114996"/>
                  </a:lnTo>
                  <a:lnTo>
                    <a:pt x="3626607" y="106331"/>
                  </a:lnTo>
                  <a:close/>
                </a:path>
                <a:path w="3646170" h="895350">
                  <a:moveTo>
                    <a:pt x="3616398" y="101232"/>
                  </a:moveTo>
                  <a:lnTo>
                    <a:pt x="3584681" y="164539"/>
                  </a:lnTo>
                  <a:lnTo>
                    <a:pt x="3594880" y="169638"/>
                  </a:lnTo>
                  <a:lnTo>
                    <a:pt x="3626607" y="106331"/>
                  </a:lnTo>
                  <a:lnTo>
                    <a:pt x="3616398" y="101232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43876" y="144089"/>
                  </a:lnTo>
                  <a:lnTo>
                    <a:pt x="3564273" y="154309"/>
                  </a:lnTo>
                  <a:lnTo>
                    <a:pt x="3596000" y="91012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3071" y="123640"/>
                  </a:lnTo>
                  <a:lnTo>
                    <a:pt x="3523479" y="133870"/>
                  </a:lnTo>
                  <a:lnTo>
                    <a:pt x="3555195" y="70563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12916" y="53045"/>
                  </a:moveTo>
                  <a:lnTo>
                    <a:pt x="3487396" y="53045"/>
                  </a:lnTo>
                  <a:lnTo>
                    <a:pt x="3462277" y="103201"/>
                  </a:lnTo>
                  <a:lnTo>
                    <a:pt x="3482674" y="113420"/>
                  </a:lnTo>
                  <a:lnTo>
                    <a:pt x="3512916" y="53045"/>
                  </a:lnTo>
                  <a:close/>
                </a:path>
                <a:path w="3646170" h="895350">
                  <a:moveTo>
                    <a:pt x="3461876" y="53045"/>
                  </a:moveTo>
                  <a:lnTo>
                    <a:pt x="3449118" y="53045"/>
                  </a:lnTo>
                  <a:lnTo>
                    <a:pt x="3431670" y="87871"/>
                  </a:lnTo>
                  <a:lnTo>
                    <a:pt x="3441869" y="92981"/>
                  </a:lnTo>
                  <a:lnTo>
                    <a:pt x="3461876" y="53045"/>
                  </a:lnTo>
                  <a:close/>
                </a:path>
                <a:path w="3646170" h="895350">
                  <a:moveTo>
                    <a:pt x="3459020" y="22554"/>
                  </a:moveTo>
                  <a:lnTo>
                    <a:pt x="3431628" y="87766"/>
                  </a:lnTo>
                  <a:lnTo>
                    <a:pt x="3447528" y="56218"/>
                  </a:lnTo>
                  <a:lnTo>
                    <a:pt x="3463387" y="24564"/>
                  </a:lnTo>
                  <a:lnTo>
                    <a:pt x="3461942" y="23852"/>
                  </a:lnTo>
                  <a:lnTo>
                    <a:pt x="3460497" y="23172"/>
                  </a:lnTo>
                  <a:lnTo>
                    <a:pt x="3459020" y="22554"/>
                  </a:lnTo>
                  <a:close/>
                </a:path>
                <a:path w="3646170" h="895350">
                  <a:moveTo>
                    <a:pt x="3445272" y="18344"/>
                  </a:moveTo>
                  <a:lnTo>
                    <a:pt x="3431356" y="87766"/>
                  </a:lnTo>
                  <a:lnTo>
                    <a:pt x="3449942" y="19444"/>
                  </a:lnTo>
                  <a:lnTo>
                    <a:pt x="3448392" y="19015"/>
                  </a:lnTo>
                  <a:lnTo>
                    <a:pt x="3446832" y="18648"/>
                  </a:lnTo>
                  <a:lnTo>
                    <a:pt x="3445272" y="18344"/>
                  </a:lnTo>
                  <a:close/>
                </a:path>
                <a:path w="3646170" h="895350">
                  <a:moveTo>
                    <a:pt x="3434717" y="16219"/>
                  </a:moveTo>
                  <a:lnTo>
                    <a:pt x="3420812" y="85651"/>
                  </a:lnTo>
                  <a:lnTo>
                    <a:pt x="3431356" y="87766"/>
                  </a:lnTo>
                  <a:lnTo>
                    <a:pt x="3445272" y="18344"/>
                  </a:lnTo>
                  <a:lnTo>
                    <a:pt x="3434717" y="16219"/>
                  </a:lnTo>
                  <a:close/>
                </a:path>
                <a:path w="3646170" h="895350">
                  <a:moveTo>
                    <a:pt x="3446212" y="53045"/>
                  </a:moveTo>
                  <a:lnTo>
                    <a:pt x="3440840" y="53045"/>
                  </a:lnTo>
                  <a:lnTo>
                    <a:pt x="3431435" y="87766"/>
                  </a:lnTo>
                  <a:lnTo>
                    <a:pt x="3431628" y="87766"/>
                  </a:lnTo>
                  <a:lnTo>
                    <a:pt x="3446212" y="53045"/>
                  </a:lnTo>
                  <a:close/>
                </a:path>
                <a:path w="3646170" h="895350">
                  <a:moveTo>
                    <a:pt x="3485807" y="56218"/>
                  </a:moveTo>
                  <a:lnTo>
                    <a:pt x="3460287" y="56218"/>
                  </a:lnTo>
                  <a:lnTo>
                    <a:pt x="3444481" y="87766"/>
                  </a:lnTo>
                  <a:lnTo>
                    <a:pt x="3470006" y="87766"/>
                  </a:lnTo>
                  <a:lnTo>
                    <a:pt x="3485807" y="56218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9261" y="60343"/>
                  </a:lnTo>
                  <a:lnTo>
                    <a:pt x="3495524" y="87766"/>
                  </a:lnTo>
                  <a:lnTo>
                    <a:pt x="3521046" y="87766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50075" y="80782"/>
                  </a:lnTo>
                  <a:lnTo>
                    <a:pt x="3546576" y="87766"/>
                  </a:lnTo>
                  <a:lnTo>
                    <a:pt x="3572103" y="87766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493982" y="39894"/>
                  </a:moveTo>
                  <a:lnTo>
                    <a:pt x="3468465" y="39894"/>
                  </a:lnTo>
                  <a:lnTo>
                    <a:pt x="3461876" y="53045"/>
                  </a:lnTo>
                  <a:lnTo>
                    <a:pt x="3487396" y="53045"/>
                  </a:lnTo>
                  <a:lnTo>
                    <a:pt x="3493982" y="39894"/>
                  </a:lnTo>
                  <a:close/>
                </a:path>
                <a:path w="3646170" h="895350">
                  <a:moveTo>
                    <a:pt x="3275968" y="33957"/>
                  </a:moveTo>
                  <a:lnTo>
                    <a:pt x="3263738" y="35402"/>
                  </a:lnTo>
                  <a:lnTo>
                    <a:pt x="3272021" y="105714"/>
                  </a:lnTo>
                  <a:lnTo>
                    <a:pt x="3284261" y="104279"/>
                  </a:lnTo>
                  <a:lnTo>
                    <a:pt x="3275968" y="33957"/>
                  </a:lnTo>
                  <a:close/>
                </a:path>
                <a:path w="3646170" h="895350">
                  <a:moveTo>
                    <a:pt x="3284849" y="69118"/>
                  </a:moveTo>
                  <a:lnTo>
                    <a:pt x="3280115" y="69118"/>
                  </a:lnTo>
                  <a:lnTo>
                    <a:pt x="3284261" y="104279"/>
                  </a:lnTo>
                  <a:lnTo>
                    <a:pt x="3287277" y="103923"/>
                  </a:lnTo>
                  <a:lnTo>
                    <a:pt x="3290250" y="103379"/>
                  </a:lnTo>
                  <a:lnTo>
                    <a:pt x="3293172" y="102646"/>
                  </a:lnTo>
                  <a:lnTo>
                    <a:pt x="3284849" y="69118"/>
                  </a:lnTo>
                  <a:close/>
                </a:path>
                <a:path w="3646170" h="895350">
                  <a:moveTo>
                    <a:pt x="3301873" y="69118"/>
                  </a:moveTo>
                  <a:lnTo>
                    <a:pt x="3295491" y="69118"/>
                  </a:lnTo>
                  <a:lnTo>
                    <a:pt x="3310072" y="96112"/>
                  </a:lnTo>
                  <a:lnTo>
                    <a:pt x="3312731" y="94677"/>
                  </a:lnTo>
                  <a:lnTo>
                    <a:pt x="3315297" y="93075"/>
                  </a:lnTo>
                  <a:lnTo>
                    <a:pt x="3317757" y="91316"/>
                  </a:lnTo>
                  <a:lnTo>
                    <a:pt x="3301873" y="69118"/>
                  </a:lnTo>
                  <a:close/>
                </a:path>
                <a:path w="3646170" h="895350">
                  <a:moveTo>
                    <a:pt x="3301880" y="69118"/>
                  </a:moveTo>
                  <a:lnTo>
                    <a:pt x="3317757" y="91316"/>
                  </a:lnTo>
                  <a:lnTo>
                    <a:pt x="3301880" y="69118"/>
                  </a:lnTo>
                  <a:close/>
                </a:path>
                <a:path w="3646170" h="895350">
                  <a:moveTo>
                    <a:pt x="3307853" y="62521"/>
                  </a:moveTo>
                  <a:lnTo>
                    <a:pt x="3297161" y="62521"/>
                  </a:lnTo>
                  <a:lnTo>
                    <a:pt x="3317757" y="91316"/>
                  </a:lnTo>
                  <a:lnTo>
                    <a:pt x="3324836" y="86248"/>
                  </a:lnTo>
                  <a:lnTo>
                    <a:pt x="3307853" y="62521"/>
                  </a:lnTo>
                  <a:close/>
                </a:path>
                <a:path w="3646170" h="895350">
                  <a:moveTo>
                    <a:pt x="3333942" y="69118"/>
                  </a:moveTo>
                  <a:lnTo>
                    <a:pt x="3312574" y="69118"/>
                  </a:lnTo>
                  <a:lnTo>
                    <a:pt x="3317596" y="76133"/>
                  </a:lnTo>
                  <a:lnTo>
                    <a:pt x="3338961" y="76133"/>
                  </a:lnTo>
                  <a:lnTo>
                    <a:pt x="3333942" y="69118"/>
                  </a:lnTo>
                  <a:close/>
                </a:path>
                <a:path w="3646170" h="895350">
                  <a:moveTo>
                    <a:pt x="3339916" y="62521"/>
                  </a:moveTo>
                  <a:lnTo>
                    <a:pt x="3329222" y="62521"/>
                  </a:lnTo>
                  <a:lnTo>
                    <a:pt x="3338961" y="76133"/>
                  </a:lnTo>
                  <a:lnTo>
                    <a:pt x="3346039" y="71076"/>
                  </a:lnTo>
                  <a:lnTo>
                    <a:pt x="3339916" y="62521"/>
                  </a:lnTo>
                  <a:close/>
                </a:path>
                <a:path w="3646170" h="895350">
                  <a:moveTo>
                    <a:pt x="3333578" y="42281"/>
                  </a:moveTo>
                  <a:lnTo>
                    <a:pt x="3325433" y="42281"/>
                  </a:lnTo>
                  <a:lnTo>
                    <a:pt x="3346039" y="71076"/>
                  </a:lnTo>
                  <a:lnTo>
                    <a:pt x="3346259" y="70940"/>
                  </a:lnTo>
                  <a:lnTo>
                    <a:pt x="3333578" y="42281"/>
                  </a:lnTo>
                  <a:close/>
                </a:path>
                <a:path w="3646170" h="895350">
                  <a:moveTo>
                    <a:pt x="3339917" y="62521"/>
                  </a:moveTo>
                  <a:lnTo>
                    <a:pt x="3346039" y="71076"/>
                  </a:lnTo>
                  <a:lnTo>
                    <a:pt x="3339917" y="62521"/>
                  </a:lnTo>
                  <a:close/>
                </a:path>
                <a:path w="3646170" h="895350">
                  <a:moveTo>
                    <a:pt x="3276498" y="33957"/>
                  </a:moveTo>
                  <a:lnTo>
                    <a:pt x="3276120" y="33957"/>
                  </a:lnTo>
                  <a:lnTo>
                    <a:pt x="3284849" y="69118"/>
                  </a:lnTo>
                  <a:lnTo>
                    <a:pt x="3295491" y="69118"/>
                  </a:lnTo>
                  <a:lnTo>
                    <a:pt x="3276498" y="33957"/>
                  </a:lnTo>
                  <a:close/>
                </a:path>
                <a:path w="3646170" h="895350">
                  <a:moveTo>
                    <a:pt x="3308785" y="33957"/>
                  </a:moveTo>
                  <a:lnTo>
                    <a:pt x="3287407" y="33957"/>
                  </a:lnTo>
                  <a:lnTo>
                    <a:pt x="3307853" y="62521"/>
                  </a:lnTo>
                  <a:lnTo>
                    <a:pt x="3329222" y="62521"/>
                  </a:lnTo>
                  <a:lnTo>
                    <a:pt x="3308785" y="33957"/>
                  </a:lnTo>
                  <a:close/>
                </a:path>
                <a:path w="3646170" h="895350">
                  <a:moveTo>
                    <a:pt x="3276115" y="33936"/>
                  </a:moveTo>
                  <a:close/>
                </a:path>
                <a:path w="3646170" h="895350">
                  <a:moveTo>
                    <a:pt x="3276555" y="33737"/>
                  </a:moveTo>
                  <a:lnTo>
                    <a:pt x="3276498" y="33957"/>
                  </a:lnTo>
                  <a:lnTo>
                    <a:pt x="3276712" y="33957"/>
                  </a:lnTo>
                  <a:lnTo>
                    <a:pt x="3276555" y="33737"/>
                  </a:lnTo>
                  <a:close/>
                </a:path>
                <a:path w="3646170" h="895350">
                  <a:moveTo>
                    <a:pt x="3283622" y="28669"/>
                  </a:moveTo>
                  <a:lnTo>
                    <a:pt x="3276555" y="33737"/>
                  </a:lnTo>
                  <a:lnTo>
                    <a:pt x="3276712" y="33957"/>
                  </a:lnTo>
                  <a:lnTo>
                    <a:pt x="3287407" y="33957"/>
                  </a:lnTo>
                  <a:lnTo>
                    <a:pt x="3283622" y="28669"/>
                  </a:lnTo>
                  <a:close/>
                </a:path>
                <a:path w="3646170" h="895350">
                  <a:moveTo>
                    <a:pt x="3304826" y="13496"/>
                  </a:moveTo>
                  <a:lnTo>
                    <a:pt x="3297758" y="18543"/>
                  </a:lnTo>
                  <a:lnTo>
                    <a:pt x="3308785" y="33957"/>
                  </a:lnTo>
                  <a:lnTo>
                    <a:pt x="3319471" y="33957"/>
                  </a:lnTo>
                  <a:lnTo>
                    <a:pt x="3304826" y="13496"/>
                  </a:lnTo>
                  <a:close/>
                </a:path>
                <a:path w="3646170" h="895350">
                  <a:moveTo>
                    <a:pt x="3317611" y="6198"/>
                  </a:moveTo>
                  <a:lnTo>
                    <a:pt x="3313150" y="8167"/>
                  </a:lnTo>
                  <a:lnTo>
                    <a:pt x="3308868" y="10607"/>
                  </a:lnTo>
                  <a:lnTo>
                    <a:pt x="3304826" y="13496"/>
                  </a:lnTo>
                  <a:lnTo>
                    <a:pt x="3319471" y="33957"/>
                  </a:lnTo>
                  <a:lnTo>
                    <a:pt x="3329894" y="33957"/>
                  </a:lnTo>
                  <a:lnTo>
                    <a:pt x="3317611" y="6198"/>
                  </a:lnTo>
                  <a:close/>
                </a:path>
                <a:path w="3646170" h="895350">
                  <a:moveTo>
                    <a:pt x="3364938" y="36155"/>
                  </a:moveTo>
                  <a:lnTo>
                    <a:pt x="3353976" y="36155"/>
                  </a:lnTo>
                  <a:lnTo>
                    <a:pt x="3347024" y="70866"/>
                  </a:lnTo>
                  <a:lnTo>
                    <a:pt x="3357557" y="72982"/>
                  </a:lnTo>
                  <a:lnTo>
                    <a:pt x="3364938" y="36155"/>
                  </a:lnTo>
                  <a:close/>
                </a:path>
                <a:path w="3646170" h="895350">
                  <a:moveTo>
                    <a:pt x="3351160" y="0"/>
                  </a:moveTo>
                  <a:lnTo>
                    <a:pt x="3346270" y="31"/>
                  </a:lnTo>
                  <a:lnTo>
                    <a:pt x="3346762" y="70835"/>
                  </a:lnTo>
                  <a:lnTo>
                    <a:pt x="3347024" y="70866"/>
                  </a:lnTo>
                  <a:lnTo>
                    <a:pt x="3360929" y="1434"/>
                  </a:lnTo>
                  <a:lnTo>
                    <a:pt x="3356070" y="460"/>
                  </a:lnTo>
                  <a:lnTo>
                    <a:pt x="3351160" y="0"/>
                  </a:lnTo>
                  <a:close/>
                </a:path>
                <a:path w="3646170" h="895350">
                  <a:moveTo>
                    <a:pt x="3360929" y="1434"/>
                  </a:moveTo>
                  <a:lnTo>
                    <a:pt x="3347024" y="70866"/>
                  </a:lnTo>
                  <a:lnTo>
                    <a:pt x="3353976" y="36155"/>
                  </a:lnTo>
                  <a:lnTo>
                    <a:pt x="3364938" y="36155"/>
                  </a:lnTo>
                  <a:lnTo>
                    <a:pt x="3371473" y="3549"/>
                  </a:lnTo>
                  <a:lnTo>
                    <a:pt x="3360929" y="1434"/>
                  </a:lnTo>
                  <a:close/>
                </a:path>
                <a:path w="3646170" h="895350">
                  <a:moveTo>
                    <a:pt x="3178119" y="45506"/>
                  </a:moveTo>
                  <a:lnTo>
                    <a:pt x="3177919" y="45506"/>
                  </a:lnTo>
                  <a:lnTo>
                    <a:pt x="3175395" y="116268"/>
                  </a:lnTo>
                  <a:lnTo>
                    <a:pt x="3179060" y="116394"/>
                  </a:lnTo>
                  <a:lnTo>
                    <a:pt x="3182735" y="116247"/>
                  </a:lnTo>
                  <a:lnTo>
                    <a:pt x="3186400" y="115818"/>
                  </a:lnTo>
                  <a:lnTo>
                    <a:pt x="3178119" y="45506"/>
                  </a:lnTo>
                  <a:close/>
                </a:path>
                <a:path w="3646170" h="895350">
                  <a:moveTo>
                    <a:pt x="3190348" y="44040"/>
                  </a:moveTo>
                  <a:lnTo>
                    <a:pt x="3178119" y="45506"/>
                  </a:lnTo>
                  <a:lnTo>
                    <a:pt x="3186400" y="115818"/>
                  </a:lnTo>
                  <a:lnTo>
                    <a:pt x="3182264" y="80657"/>
                  </a:lnTo>
                  <a:lnTo>
                    <a:pt x="3194665" y="80657"/>
                  </a:lnTo>
                  <a:lnTo>
                    <a:pt x="3190348" y="44040"/>
                  </a:lnTo>
                  <a:close/>
                </a:path>
                <a:path w="3646170" h="895350">
                  <a:moveTo>
                    <a:pt x="3194665" y="80657"/>
                  </a:moveTo>
                  <a:lnTo>
                    <a:pt x="3182264" y="80657"/>
                  </a:lnTo>
                  <a:lnTo>
                    <a:pt x="3186400" y="115818"/>
                  </a:lnTo>
                  <a:lnTo>
                    <a:pt x="3198641" y="114373"/>
                  </a:lnTo>
                  <a:lnTo>
                    <a:pt x="3194665" y="80657"/>
                  </a:lnTo>
                  <a:close/>
                </a:path>
                <a:path w="3646170" h="895350">
                  <a:moveTo>
                    <a:pt x="3177374" y="45349"/>
                  </a:moveTo>
                  <a:lnTo>
                    <a:pt x="3143752" y="107661"/>
                  </a:lnTo>
                  <a:lnTo>
                    <a:pt x="3147009" y="109420"/>
                  </a:lnTo>
                  <a:lnTo>
                    <a:pt x="3150370" y="110918"/>
                  </a:lnTo>
                  <a:lnTo>
                    <a:pt x="3153825" y="112143"/>
                  </a:lnTo>
                  <a:lnTo>
                    <a:pt x="3177552" y="45422"/>
                  </a:lnTo>
                  <a:lnTo>
                    <a:pt x="3177374" y="45349"/>
                  </a:lnTo>
                  <a:close/>
                </a:path>
                <a:path w="3646170" h="895350">
                  <a:moveTo>
                    <a:pt x="3168914" y="40794"/>
                  </a:moveTo>
                  <a:lnTo>
                    <a:pt x="3135292" y="103106"/>
                  </a:lnTo>
                  <a:lnTo>
                    <a:pt x="3143752" y="107661"/>
                  </a:lnTo>
                  <a:lnTo>
                    <a:pt x="3177374" y="45349"/>
                  </a:lnTo>
                  <a:lnTo>
                    <a:pt x="3168914" y="40794"/>
                  </a:lnTo>
                  <a:close/>
                </a:path>
                <a:path w="3646170" h="895350">
                  <a:moveTo>
                    <a:pt x="3176813" y="76510"/>
                  </a:moveTo>
                  <a:lnTo>
                    <a:pt x="3166497" y="76510"/>
                  </a:lnTo>
                  <a:lnTo>
                    <a:pt x="3155419" y="107661"/>
                  </a:lnTo>
                  <a:lnTo>
                    <a:pt x="3175702" y="107661"/>
                  </a:lnTo>
                  <a:lnTo>
                    <a:pt x="3176813" y="76510"/>
                  </a:lnTo>
                  <a:close/>
                </a:path>
                <a:path w="3646170" h="895350">
                  <a:moveTo>
                    <a:pt x="3147490" y="39998"/>
                  </a:moveTo>
                  <a:lnTo>
                    <a:pt x="3125644" y="39998"/>
                  </a:lnTo>
                  <a:lnTo>
                    <a:pt x="3101450" y="84845"/>
                  </a:lnTo>
                  <a:lnTo>
                    <a:pt x="3118371" y="93965"/>
                  </a:lnTo>
                  <a:lnTo>
                    <a:pt x="3147490" y="39998"/>
                  </a:lnTo>
                  <a:close/>
                </a:path>
                <a:path w="3646170" h="895350">
                  <a:moveTo>
                    <a:pt x="3103806" y="39998"/>
                  </a:moveTo>
                  <a:lnTo>
                    <a:pt x="3092877" y="39998"/>
                  </a:lnTo>
                  <a:lnTo>
                    <a:pt x="3076068" y="71149"/>
                  </a:lnTo>
                  <a:lnTo>
                    <a:pt x="3084529" y="75714"/>
                  </a:lnTo>
                  <a:lnTo>
                    <a:pt x="3103806" y="39998"/>
                  </a:lnTo>
                  <a:close/>
                </a:path>
                <a:path w="3646170" h="895350">
                  <a:moveTo>
                    <a:pt x="3097073" y="3507"/>
                  </a:moveTo>
                  <a:lnTo>
                    <a:pt x="3075849" y="71055"/>
                  </a:lnTo>
                  <a:lnTo>
                    <a:pt x="3076068" y="71149"/>
                  </a:lnTo>
                  <a:lnTo>
                    <a:pt x="3092877" y="39998"/>
                  </a:lnTo>
                  <a:lnTo>
                    <a:pt x="3109690" y="8837"/>
                  </a:lnTo>
                  <a:lnTo>
                    <a:pt x="3105638" y="6649"/>
                  </a:lnTo>
                  <a:lnTo>
                    <a:pt x="3101418" y="4868"/>
                  </a:lnTo>
                  <a:lnTo>
                    <a:pt x="3097073" y="3507"/>
                  </a:lnTo>
                  <a:close/>
                </a:path>
                <a:path w="3646170" h="895350">
                  <a:moveTo>
                    <a:pt x="3135072" y="22522"/>
                  </a:moveTo>
                  <a:lnTo>
                    <a:pt x="3113239" y="22522"/>
                  </a:lnTo>
                  <a:lnTo>
                    <a:pt x="3103806" y="39998"/>
                  </a:lnTo>
                  <a:lnTo>
                    <a:pt x="3125644" y="39998"/>
                  </a:lnTo>
                  <a:lnTo>
                    <a:pt x="3135072" y="22522"/>
                  </a:lnTo>
                  <a:close/>
                </a:path>
                <a:path w="3646170" h="895350">
                  <a:moveTo>
                    <a:pt x="3056477" y="2743"/>
                  </a:moveTo>
                  <a:lnTo>
                    <a:pt x="3043504" y="6293"/>
                  </a:lnTo>
                  <a:lnTo>
                    <a:pt x="3062163" y="74594"/>
                  </a:lnTo>
                  <a:lnTo>
                    <a:pt x="3075147" y="71044"/>
                  </a:lnTo>
                  <a:lnTo>
                    <a:pt x="3056477" y="2743"/>
                  </a:lnTo>
                  <a:close/>
                </a:path>
                <a:path w="3646170" h="895350">
                  <a:moveTo>
                    <a:pt x="3069974" y="397"/>
                  </a:moveTo>
                  <a:lnTo>
                    <a:pt x="3065441" y="753"/>
                  </a:lnTo>
                  <a:lnTo>
                    <a:pt x="3060917" y="1518"/>
                  </a:lnTo>
                  <a:lnTo>
                    <a:pt x="3056477" y="2743"/>
                  </a:lnTo>
                  <a:lnTo>
                    <a:pt x="3075147" y="71044"/>
                  </a:lnTo>
                  <a:lnTo>
                    <a:pt x="3065817" y="36888"/>
                  </a:lnTo>
                  <a:lnTo>
                    <a:pt x="3072767" y="36888"/>
                  </a:lnTo>
                  <a:lnTo>
                    <a:pt x="3069974" y="397"/>
                  </a:lnTo>
                  <a:close/>
                </a:path>
                <a:path w="3646170" h="895350">
                  <a:moveTo>
                    <a:pt x="3072767" y="36888"/>
                  </a:moveTo>
                  <a:lnTo>
                    <a:pt x="3065817" y="36888"/>
                  </a:lnTo>
                  <a:lnTo>
                    <a:pt x="3075147" y="71044"/>
                  </a:lnTo>
                  <a:lnTo>
                    <a:pt x="3075377" y="71003"/>
                  </a:lnTo>
                  <a:lnTo>
                    <a:pt x="3072767" y="36888"/>
                  </a:lnTo>
                  <a:close/>
                </a:path>
                <a:path w="3646170" h="895350">
                  <a:moveTo>
                    <a:pt x="3000428" y="37140"/>
                  </a:moveTo>
                  <a:lnTo>
                    <a:pt x="2997055" y="37140"/>
                  </a:lnTo>
                  <a:lnTo>
                    <a:pt x="2981380" y="84070"/>
                  </a:lnTo>
                  <a:lnTo>
                    <a:pt x="2984741" y="85191"/>
                  </a:lnTo>
                  <a:lnTo>
                    <a:pt x="2988186" y="86070"/>
                  </a:lnTo>
                  <a:lnTo>
                    <a:pt x="2991663" y="86688"/>
                  </a:lnTo>
                  <a:lnTo>
                    <a:pt x="3000428" y="37140"/>
                  </a:lnTo>
                  <a:close/>
                </a:path>
                <a:path w="3646170" h="895350">
                  <a:moveTo>
                    <a:pt x="2993809" y="13570"/>
                  </a:moveTo>
                  <a:lnTo>
                    <a:pt x="2971391" y="80730"/>
                  </a:lnTo>
                  <a:lnTo>
                    <a:pt x="2981380" y="84070"/>
                  </a:lnTo>
                  <a:lnTo>
                    <a:pt x="2992596" y="50490"/>
                  </a:lnTo>
                  <a:lnTo>
                    <a:pt x="3003809" y="16920"/>
                  </a:lnTo>
                  <a:lnTo>
                    <a:pt x="2993809" y="13570"/>
                  </a:lnTo>
                  <a:close/>
                </a:path>
                <a:path w="3646170" h="895350">
                  <a:moveTo>
                    <a:pt x="2963842" y="3560"/>
                  </a:moveTo>
                  <a:lnTo>
                    <a:pt x="2941413" y="70730"/>
                  </a:lnTo>
                  <a:lnTo>
                    <a:pt x="2951402" y="74060"/>
                  </a:lnTo>
                  <a:lnTo>
                    <a:pt x="2973841" y="6900"/>
                  </a:lnTo>
                  <a:lnTo>
                    <a:pt x="2963842" y="3560"/>
                  </a:lnTo>
                  <a:close/>
                </a:path>
                <a:path w="3646170" h="895350">
                  <a:moveTo>
                    <a:pt x="2951915" y="680"/>
                  </a:moveTo>
                  <a:lnTo>
                    <a:pt x="2941203" y="70668"/>
                  </a:lnTo>
                  <a:lnTo>
                    <a:pt x="2941413" y="70730"/>
                  </a:lnTo>
                  <a:lnTo>
                    <a:pt x="2963842" y="3560"/>
                  </a:lnTo>
                  <a:lnTo>
                    <a:pt x="2959936" y="2261"/>
                  </a:lnTo>
                  <a:lnTo>
                    <a:pt x="2955936" y="1298"/>
                  </a:lnTo>
                  <a:lnTo>
                    <a:pt x="2951915" y="680"/>
                  </a:lnTo>
                  <a:close/>
                </a:path>
                <a:path w="3646170" h="895350">
                  <a:moveTo>
                    <a:pt x="2985942" y="37140"/>
                  </a:moveTo>
                  <a:lnTo>
                    <a:pt x="2963738" y="37140"/>
                  </a:lnTo>
                  <a:lnTo>
                    <a:pt x="2952515" y="70730"/>
                  </a:lnTo>
                  <a:lnTo>
                    <a:pt x="2974729" y="70730"/>
                  </a:lnTo>
                  <a:lnTo>
                    <a:pt x="2985942" y="37140"/>
                  </a:lnTo>
                  <a:close/>
                </a:path>
                <a:path w="3646170" h="895350">
                  <a:moveTo>
                    <a:pt x="3004542" y="16941"/>
                  </a:moveTo>
                  <a:lnTo>
                    <a:pt x="3004364" y="16973"/>
                  </a:lnTo>
                  <a:lnTo>
                    <a:pt x="3012803" y="87274"/>
                  </a:lnTo>
                  <a:lnTo>
                    <a:pt x="3016290" y="86845"/>
                  </a:lnTo>
                  <a:lnTo>
                    <a:pt x="3019777" y="86175"/>
                  </a:lnTo>
                  <a:lnTo>
                    <a:pt x="3023211" y="85243"/>
                  </a:lnTo>
                  <a:lnTo>
                    <a:pt x="3004542" y="16941"/>
                  </a:lnTo>
                  <a:close/>
                </a:path>
                <a:path w="3646170" h="895350">
                  <a:moveTo>
                    <a:pt x="3017526" y="13392"/>
                  </a:moveTo>
                  <a:lnTo>
                    <a:pt x="3004542" y="16941"/>
                  </a:lnTo>
                  <a:lnTo>
                    <a:pt x="3023211" y="85243"/>
                  </a:lnTo>
                  <a:lnTo>
                    <a:pt x="3013882" y="51087"/>
                  </a:lnTo>
                  <a:lnTo>
                    <a:pt x="3027829" y="51087"/>
                  </a:lnTo>
                  <a:lnTo>
                    <a:pt x="3017526" y="13392"/>
                  </a:lnTo>
                  <a:close/>
                </a:path>
                <a:path w="3646170" h="895350">
                  <a:moveTo>
                    <a:pt x="3027829" y="51087"/>
                  </a:moveTo>
                  <a:lnTo>
                    <a:pt x="3013882" y="51087"/>
                  </a:lnTo>
                  <a:lnTo>
                    <a:pt x="3023211" y="85243"/>
                  </a:lnTo>
                  <a:lnTo>
                    <a:pt x="3036195" y="81693"/>
                  </a:lnTo>
                  <a:lnTo>
                    <a:pt x="3027829" y="51087"/>
                  </a:lnTo>
                  <a:close/>
                </a:path>
                <a:path w="3646170" h="895350">
                  <a:moveTo>
                    <a:pt x="2488909" y="280452"/>
                  </a:moveTo>
                  <a:lnTo>
                    <a:pt x="2484252" y="280452"/>
                  </a:lnTo>
                  <a:lnTo>
                    <a:pt x="2470485" y="321644"/>
                  </a:lnTo>
                  <a:lnTo>
                    <a:pt x="2474181" y="322869"/>
                  </a:lnTo>
                  <a:lnTo>
                    <a:pt x="2477961" y="323801"/>
                  </a:lnTo>
                  <a:lnTo>
                    <a:pt x="2481762" y="324419"/>
                  </a:lnTo>
                  <a:lnTo>
                    <a:pt x="2488909" y="280452"/>
                  </a:lnTo>
                  <a:close/>
                </a:path>
                <a:path w="3646170" h="895350">
                  <a:moveTo>
                    <a:pt x="2486875" y="272588"/>
                  </a:moveTo>
                  <a:lnTo>
                    <a:pt x="2480538" y="272588"/>
                  </a:lnTo>
                  <a:lnTo>
                    <a:pt x="2464799" y="319738"/>
                  </a:lnTo>
                  <a:lnTo>
                    <a:pt x="2470485" y="321644"/>
                  </a:lnTo>
                  <a:lnTo>
                    <a:pt x="2486875" y="272588"/>
                  </a:lnTo>
                  <a:close/>
                </a:path>
                <a:path w="3646170" h="895350">
                  <a:moveTo>
                    <a:pt x="2467866" y="272588"/>
                  </a:moveTo>
                  <a:lnTo>
                    <a:pt x="2461529" y="272588"/>
                  </a:lnTo>
                  <a:lnTo>
                    <a:pt x="2447690" y="314021"/>
                  </a:lnTo>
                  <a:lnTo>
                    <a:pt x="2453386" y="315927"/>
                  </a:lnTo>
                  <a:lnTo>
                    <a:pt x="2467866" y="272588"/>
                  </a:lnTo>
                  <a:close/>
                </a:path>
                <a:path w="3646170" h="895350">
                  <a:moveTo>
                    <a:pt x="2470118" y="246861"/>
                  </a:moveTo>
                  <a:lnTo>
                    <a:pt x="2469984" y="246861"/>
                  </a:lnTo>
                  <a:lnTo>
                    <a:pt x="2440580" y="311226"/>
                  </a:lnTo>
                  <a:lnTo>
                    <a:pt x="2442894" y="312283"/>
                  </a:lnTo>
                  <a:lnTo>
                    <a:pt x="2445260" y="313215"/>
                  </a:lnTo>
                  <a:lnTo>
                    <a:pt x="2447690" y="314021"/>
                  </a:lnTo>
                  <a:lnTo>
                    <a:pt x="2470118" y="246861"/>
                  </a:lnTo>
                  <a:close/>
                </a:path>
                <a:path w="3646170" h="895350">
                  <a:moveTo>
                    <a:pt x="2450469" y="272588"/>
                  </a:moveTo>
                  <a:lnTo>
                    <a:pt x="2445627" y="272588"/>
                  </a:lnTo>
                  <a:lnTo>
                    <a:pt x="2421586" y="298577"/>
                  </a:lnTo>
                  <a:lnTo>
                    <a:pt x="2423460" y="300315"/>
                  </a:lnTo>
                  <a:lnTo>
                    <a:pt x="2425418" y="301938"/>
                  </a:lnTo>
                  <a:lnTo>
                    <a:pt x="2427460" y="303467"/>
                  </a:lnTo>
                  <a:lnTo>
                    <a:pt x="2450469" y="272588"/>
                  </a:lnTo>
                  <a:close/>
                </a:path>
                <a:path w="3646170" h="895350">
                  <a:moveTo>
                    <a:pt x="2463040" y="240474"/>
                  </a:moveTo>
                  <a:lnTo>
                    <a:pt x="2414958" y="292462"/>
                  </a:lnTo>
                  <a:lnTo>
                    <a:pt x="2421586" y="298577"/>
                  </a:lnTo>
                  <a:lnTo>
                    <a:pt x="2469658" y="246599"/>
                  </a:lnTo>
                  <a:lnTo>
                    <a:pt x="2463040" y="240474"/>
                  </a:lnTo>
                  <a:close/>
                </a:path>
                <a:path w="3646170" h="895350">
                  <a:moveTo>
                    <a:pt x="2469658" y="246599"/>
                  </a:moveTo>
                  <a:lnTo>
                    <a:pt x="2421586" y="298577"/>
                  </a:lnTo>
                  <a:lnTo>
                    <a:pt x="2445627" y="272588"/>
                  </a:lnTo>
                  <a:lnTo>
                    <a:pt x="2450469" y="272588"/>
                  </a:lnTo>
                  <a:lnTo>
                    <a:pt x="2469671" y="246819"/>
                  </a:lnTo>
                  <a:lnTo>
                    <a:pt x="2469658" y="246599"/>
                  </a:lnTo>
                  <a:close/>
                </a:path>
                <a:path w="3646170" h="895350">
                  <a:moveTo>
                    <a:pt x="2458231" y="272588"/>
                  </a:moveTo>
                  <a:lnTo>
                    <a:pt x="2450469" y="272588"/>
                  </a:lnTo>
                  <a:lnTo>
                    <a:pt x="2431104" y="298577"/>
                  </a:lnTo>
                  <a:lnTo>
                    <a:pt x="2446358" y="298577"/>
                  </a:lnTo>
                  <a:lnTo>
                    <a:pt x="2458231" y="272588"/>
                  </a:lnTo>
                  <a:close/>
                </a:path>
                <a:path w="3646170" h="895350">
                  <a:moveTo>
                    <a:pt x="2477913" y="280452"/>
                  </a:moveTo>
                  <a:lnTo>
                    <a:pt x="2465239" y="280452"/>
                  </a:lnTo>
                  <a:lnTo>
                    <a:pt x="2459183" y="298577"/>
                  </a:lnTo>
                  <a:lnTo>
                    <a:pt x="2471863" y="298577"/>
                  </a:lnTo>
                  <a:lnTo>
                    <a:pt x="2477913" y="280452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388466" y="267939"/>
                  </a:lnTo>
                  <a:lnTo>
                    <a:pt x="2401712" y="280200"/>
                  </a:lnTo>
                  <a:lnTo>
                    <a:pt x="2449794" y="228223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487217" y="252578"/>
                  </a:moveTo>
                  <a:lnTo>
                    <a:pt x="2474552" y="252578"/>
                  </a:lnTo>
                  <a:lnTo>
                    <a:pt x="2467866" y="272588"/>
                  </a:lnTo>
                  <a:lnTo>
                    <a:pt x="2480538" y="272588"/>
                  </a:lnTo>
                  <a:lnTo>
                    <a:pt x="2487217" y="252578"/>
                  </a:lnTo>
                  <a:close/>
                </a:path>
                <a:path w="3646170" h="895350">
                  <a:moveTo>
                    <a:pt x="2492924" y="254484"/>
                  </a:moveTo>
                  <a:lnTo>
                    <a:pt x="2486878" y="272588"/>
                  </a:lnTo>
                  <a:lnTo>
                    <a:pt x="2490187" y="272588"/>
                  </a:lnTo>
                  <a:lnTo>
                    <a:pt x="2493123" y="254526"/>
                  </a:lnTo>
                  <a:lnTo>
                    <a:pt x="2492924" y="254484"/>
                  </a:lnTo>
                  <a:close/>
                </a:path>
                <a:path w="3646170" h="895350">
                  <a:moveTo>
                    <a:pt x="2410036" y="191449"/>
                  </a:moveTo>
                  <a:lnTo>
                    <a:pt x="2361965" y="243427"/>
                  </a:lnTo>
                  <a:lnTo>
                    <a:pt x="2375210" y="255688"/>
                  </a:lnTo>
                  <a:lnTo>
                    <a:pt x="2423282" y="203700"/>
                  </a:lnTo>
                  <a:lnTo>
                    <a:pt x="2410036" y="191449"/>
                  </a:lnTo>
                  <a:close/>
                </a:path>
                <a:path w="3646170" h="895350">
                  <a:moveTo>
                    <a:pt x="2470003" y="246819"/>
                  </a:moveTo>
                  <a:close/>
                </a:path>
                <a:path w="3646170" h="895350">
                  <a:moveTo>
                    <a:pt x="2390163" y="173073"/>
                  </a:moveTo>
                  <a:lnTo>
                    <a:pt x="2342091" y="225050"/>
                  </a:lnTo>
                  <a:lnTo>
                    <a:pt x="2348708" y="231176"/>
                  </a:lnTo>
                  <a:lnTo>
                    <a:pt x="2396791" y="179198"/>
                  </a:lnTo>
                  <a:lnTo>
                    <a:pt x="2390163" y="173073"/>
                  </a:lnTo>
                  <a:close/>
                </a:path>
                <a:path w="3646170" h="895350">
                  <a:moveTo>
                    <a:pt x="2384592" y="168413"/>
                  </a:moveTo>
                  <a:lnTo>
                    <a:pt x="2342120" y="224788"/>
                  </a:lnTo>
                  <a:lnTo>
                    <a:pt x="2342091" y="225050"/>
                  </a:lnTo>
                  <a:lnTo>
                    <a:pt x="2390163" y="173073"/>
                  </a:lnTo>
                  <a:lnTo>
                    <a:pt x="2388383" y="171418"/>
                  </a:lnTo>
                  <a:lnTo>
                    <a:pt x="2386519" y="169869"/>
                  </a:lnTo>
                  <a:lnTo>
                    <a:pt x="2384592" y="168413"/>
                  </a:lnTo>
                  <a:close/>
                </a:path>
                <a:path w="3646170" h="895350">
                  <a:moveTo>
                    <a:pt x="2403006" y="199051"/>
                  </a:moveTo>
                  <a:lnTo>
                    <a:pt x="2378426" y="199051"/>
                  </a:lnTo>
                  <a:lnTo>
                    <a:pt x="2354375" y="225050"/>
                  </a:lnTo>
                  <a:lnTo>
                    <a:pt x="2378960" y="225050"/>
                  </a:lnTo>
                  <a:lnTo>
                    <a:pt x="2403006" y="199051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411944" y="215962"/>
                  </a:lnTo>
                  <a:lnTo>
                    <a:pt x="2403540" y="225050"/>
                  </a:lnTo>
                  <a:lnTo>
                    <a:pt x="2428132" y="225050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372095" y="161125"/>
                  </a:moveTo>
                  <a:lnTo>
                    <a:pt x="2364439" y="161125"/>
                  </a:lnTo>
                  <a:lnTo>
                    <a:pt x="2341651" y="224788"/>
                  </a:lnTo>
                  <a:lnTo>
                    <a:pt x="2372095" y="161125"/>
                  </a:lnTo>
                  <a:close/>
                </a:path>
                <a:path w="3646170" h="895350">
                  <a:moveTo>
                    <a:pt x="2365188" y="159031"/>
                  </a:moveTo>
                  <a:lnTo>
                    <a:pt x="2353235" y="159031"/>
                  </a:lnTo>
                  <a:lnTo>
                    <a:pt x="2331055" y="220998"/>
                  </a:lnTo>
                  <a:lnTo>
                    <a:pt x="2341651" y="224788"/>
                  </a:lnTo>
                  <a:lnTo>
                    <a:pt x="2353581" y="191460"/>
                  </a:lnTo>
                  <a:lnTo>
                    <a:pt x="2365188" y="159031"/>
                  </a:lnTo>
                  <a:close/>
                </a:path>
                <a:path w="3646170" h="895350">
                  <a:moveTo>
                    <a:pt x="2329339" y="159031"/>
                  </a:moveTo>
                  <a:lnTo>
                    <a:pt x="2305443" y="159031"/>
                  </a:lnTo>
                  <a:lnTo>
                    <a:pt x="2288689" y="205836"/>
                  </a:lnTo>
                  <a:lnTo>
                    <a:pt x="2309872" y="213417"/>
                  </a:lnTo>
                  <a:lnTo>
                    <a:pt x="2329339" y="159031"/>
                  </a:lnTo>
                  <a:close/>
                </a:path>
                <a:path w="3646170" h="895350">
                  <a:moveTo>
                    <a:pt x="2281543" y="159031"/>
                  </a:moveTo>
                  <a:lnTo>
                    <a:pt x="2269596" y="159031"/>
                  </a:lnTo>
                  <a:lnTo>
                    <a:pt x="2257026" y="194140"/>
                  </a:lnTo>
                  <a:lnTo>
                    <a:pt x="2256940" y="194475"/>
                  </a:lnTo>
                  <a:lnTo>
                    <a:pt x="2267507" y="198245"/>
                  </a:lnTo>
                  <a:lnTo>
                    <a:pt x="2281543" y="159031"/>
                  </a:lnTo>
                  <a:close/>
                </a:path>
                <a:path w="3646170" h="895350">
                  <a:moveTo>
                    <a:pt x="2255978" y="123629"/>
                  </a:moveTo>
                  <a:lnTo>
                    <a:pt x="2252701" y="123682"/>
                  </a:lnTo>
                  <a:lnTo>
                    <a:pt x="2245528" y="123881"/>
                  </a:lnTo>
                  <a:lnTo>
                    <a:pt x="2247853" y="194653"/>
                  </a:lnTo>
                  <a:lnTo>
                    <a:pt x="2254177" y="194475"/>
                  </a:lnTo>
                  <a:lnTo>
                    <a:pt x="2256871" y="194436"/>
                  </a:lnTo>
                  <a:lnTo>
                    <a:pt x="2256920" y="193635"/>
                  </a:lnTo>
                  <a:lnTo>
                    <a:pt x="2256981" y="191449"/>
                  </a:lnTo>
                  <a:lnTo>
                    <a:pt x="2255978" y="123629"/>
                  </a:lnTo>
                  <a:close/>
                </a:path>
                <a:path w="3646170" h="895350">
                  <a:moveTo>
                    <a:pt x="2256889" y="194423"/>
                  </a:moveTo>
                  <a:close/>
                </a:path>
                <a:path w="3646170" h="895350">
                  <a:moveTo>
                    <a:pt x="2304693" y="161125"/>
                  </a:moveTo>
                  <a:lnTo>
                    <a:pt x="2280793" y="161125"/>
                  </a:lnTo>
                  <a:lnTo>
                    <a:pt x="2268871" y="194433"/>
                  </a:lnTo>
                  <a:lnTo>
                    <a:pt x="2292771" y="194433"/>
                  </a:lnTo>
                  <a:lnTo>
                    <a:pt x="2304693" y="161125"/>
                  </a:lnTo>
                  <a:close/>
                </a:path>
                <a:path w="3646170" h="895350">
                  <a:moveTo>
                    <a:pt x="2352485" y="161125"/>
                  </a:moveTo>
                  <a:lnTo>
                    <a:pt x="2328589" y="161125"/>
                  </a:lnTo>
                  <a:lnTo>
                    <a:pt x="2316667" y="194433"/>
                  </a:lnTo>
                  <a:lnTo>
                    <a:pt x="2340563" y="194433"/>
                  </a:lnTo>
                  <a:lnTo>
                    <a:pt x="2352485" y="161125"/>
                  </a:lnTo>
                  <a:close/>
                </a:path>
                <a:path w="3646170" h="895350">
                  <a:moveTo>
                    <a:pt x="2367229" y="191460"/>
                  </a:moveTo>
                  <a:lnTo>
                    <a:pt x="2357654" y="191460"/>
                  </a:lnTo>
                  <a:lnTo>
                    <a:pt x="2356238" y="194433"/>
                  </a:lnTo>
                  <a:lnTo>
                    <a:pt x="2364997" y="194423"/>
                  </a:lnTo>
                  <a:lnTo>
                    <a:pt x="2367229" y="191460"/>
                  </a:lnTo>
                  <a:close/>
                </a:path>
                <a:path w="3646170" h="895350">
                  <a:moveTo>
                    <a:pt x="2410027" y="191460"/>
                  </a:moveTo>
                  <a:lnTo>
                    <a:pt x="2385448" y="191460"/>
                  </a:lnTo>
                  <a:lnTo>
                    <a:pt x="2382697" y="194433"/>
                  </a:lnTo>
                  <a:lnTo>
                    <a:pt x="2407286" y="194423"/>
                  </a:lnTo>
                  <a:lnTo>
                    <a:pt x="2410027" y="191460"/>
                  </a:lnTo>
                  <a:close/>
                </a:path>
                <a:path w="3646170" h="895350">
                  <a:moveTo>
                    <a:pt x="2256880" y="194140"/>
                  </a:moveTo>
                  <a:lnTo>
                    <a:pt x="2256805" y="194423"/>
                  </a:lnTo>
                  <a:lnTo>
                    <a:pt x="2256880" y="194140"/>
                  </a:lnTo>
                  <a:close/>
                </a:path>
                <a:path w="3646170" h="895350">
                  <a:moveTo>
                    <a:pt x="2257014" y="193635"/>
                  </a:moveTo>
                  <a:lnTo>
                    <a:pt x="2256880" y="194140"/>
                  </a:lnTo>
                  <a:lnTo>
                    <a:pt x="2256858" y="194423"/>
                  </a:lnTo>
                  <a:lnTo>
                    <a:pt x="2257014" y="193635"/>
                  </a:lnTo>
                  <a:close/>
                </a:path>
                <a:path w="3646170" h="895350">
                  <a:moveTo>
                    <a:pt x="2274878" y="125964"/>
                  </a:moveTo>
                  <a:lnTo>
                    <a:pt x="2257014" y="193635"/>
                  </a:lnTo>
                  <a:lnTo>
                    <a:pt x="2257021" y="194155"/>
                  </a:lnTo>
                  <a:lnTo>
                    <a:pt x="2280773" y="127797"/>
                  </a:lnTo>
                  <a:lnTo>
                    <a:pt x="2278847" y="127106"/>
                  </a:lnTo>
                  <a:lnTo>
                    <a:pt x="2276878" y="126498"/>
                  </a:lnTo>
                  <a:lnTo>
                    <a:pt x="2274878" y="125964"/>
                  </a:lnTo>
                  <a:close/>
                </a:path>
                <a:path w="3646170" h="895350">
                  <a:moveTo>
                    <a:pt x="2266149" y="159031"/>
                  </a:moveTo>
                  <a:lnTo>
                    <a:pt x="2259651" y="159031"/>
                  </a:lnTo>
                  <a:lnTo>
                    <a:pt x="2257092" y="191449"/>
                  </a:lnTo>
                  <a:lnTo>
                    <a:pt x="2257014" y="193635"/>
                  </a:lnTo>
                  <a:lnTo>
                    <a:pt x="2266149" y="159031"/>
                  </a:lnTo>
                  <a:close/>
                </a:path>
                <a:path w="3646170" h="895350">
                  <a:moveTo>
                    <a:pt x="2258156" y="123598"/>
                  </a:moveTo>
                  <a:lnTo>
                    <a:pt x="2255978" y="123629"/>
                  </a:lnTo>
                  <a:lnTo>
                    <a:pt x="2256999" y="192637"/>
                  </a:lnTo>
                  <a:lnTo>
                    <a:pt x="2262428" y="123839"/>
                  </a:lnTo>
                  <a:lnTo>
                    <a:pt x="2260303" y="123682"/>
                  </a:lnTo>
                  <a:lnTo>
                    <a:pt x="2258156" y="123598"/>
                  </a:lnTo>
                  <a:close/>
                </a:path>
                <a:path w="3646170" h="895350">
                  <a:moveTo>
                    <a:pt x="2312552" y="139168"/>
                  </a:moveTo>
                  <a:lnTo>
                    <a:pt x="2288653" y="139168"/>
                  </a:lnTo>
                  <a:lnTo>
                    <a:pt x="2281543" y="159031"/>
                  </a:lnTo>
                  <a:lnTo>
                    <a:pt x="2305443" y="159031"/>
                  </a:lnTo>
                  <a:lnTo>
                    <a:pt x="2312552" y="139168"/>
                  </a:lnTo>
                  <a:close/>
                </a:path>
                <a:path w="3646170" h="895350">
                  <a:moveTo>
                    <a:pt x="2354918" y="154330"/>
                  </a:moveTo>
                  <a:lnTo>
                    <a:pt x="2331022" y="154330"/>
                  </a:lnTo>
                  <a:lnTo>
                    <a:pt x="2329339" y="159031"/>
                  </a:lnTo>
                  <a:lnTo>
                    <a:pt x="2353235" y="159031"/>
                  </a:lnTo>
                  <a:lnTo>
                    <a:pt x="2354918" y="154330"/>
                  </a:lnTo>
                  <a:close/>
                </a:path>
                <a:path w="3646170" h="895350">
                  <a:moveTo>
                    <a:pt x="2365514" y="158120"/>
                  </a:moveTo>
                  <a:lnTo>
                    <a:pt x="2365188" y="159031"/>
                  </a:lnTo>
                  <a:lnTo>
                    <a:pt x="2368025" y="159031"/>
                  </a:lnTo>
                  <a:lnTo>
                    <a:pt x="2365514" y="158120"/>
                  </a:lnTo>
                  <a:close/>
                </a:path>
                <a:path w="3646170" h="895350">
                  <a:moveTo>
                    <a:pt x="1993368" y="247877"/>
                  </a:moveTo>
                  <a:lnTo>
                    <a:pt x="1987421" y="250358"/>
                  </a:lnTo>
                  <a:lnTo>
                    <a:pt x="1981484" y="252568"/>
                  </a:lnTo>
                  <a:lnTo>
                    <a:pt x="1975610" y="254547"/>
                  </a:lnTo>
                  <a:lnTo>
                    <a:pt x="1998049" y="321697"/>
                  </a:lnTo>
                  <a:lnTo>
                    <a:pt x="2005525" y="319194"/>
                  </a:lnTo>
                  <a:lnTo>
                    <a:pt x="2013043" y="316388"/>
                  </a:lnTo>
                  <a:lnTo>
                    <a:pt x="2020593" y="313236"/>
                  </a:lnTo>
                  <a:lnTo>
                    <a:pt x="1993368" y="247877"/>
                  </a:lnTo>
                  <a:close/>
                </a:path>
                <a:path w="3646170" h="895350">
                  <a:moveTo>
                    <a:pt x="2027294" y="230799"/>
                  </a:moveTo>
                  <a:lnTo>
                    <a:pt x="2021734" y="234118"/>
                  </a:lnTo>
                  <a:lnTo>
                    <a:pt x="2016174" y="237155"/>
                  </a:lnTo>
                  <a:lnTo>
                    <a:pt x="2010624" y="239950"/>
                  </a:lnTo>
                  <a:lnTo>
                    <a:pt x="2042466" y="303205"/>
                  </a:lnTo>
                  <a:lnTo>
                    <a:pt x="2049492" y="299666"/>
                  </a:lnTo>
                  <a:lnTo>
                    <a:pt x="2056518" y="295812"/>
                  </a:lnTo>
                  <a:lnTo>
                    <a:pt x="2063523" y="291645"/>
                  </a:lnTo>
                  <a:lnTo>
                    <a:pt x="2027294" y="230799"/>
                  </a:lnTo>
                  <a:close/>
                </a:path>
                <a:path w="3646170" h="895350">
                  <a:moveTo>
                    <a:pt x="2058728" y="209030"/>
                  </a:moveTo>
                  <a:lnTo>
                    <a:pt x="2053618" y="213092"/>
                  </a:lnTo>
                  <a:lnTo>
                    <a:pt x="2048498" y="216904"/>
                  </a:lnTo>
                  <a:lnTo>
                    <a:pt x="2043367" y="220464"/>
                  </a:lnTo>
                  <a:lnTo>
                    <a:pt x="2083711" y="278651"/>
                  </a:lnTo>
                  <a:lnTo>
                    <a:pt x="2090140" y="274190"/>
                  </a:lnTo>
                  <a:lnTo>
                    <a:pt x="2096538" y="269447"/>
                  </a:lnTo>
                  <a:lnTo>
                    <a:pt x="2102873" y="264379"/>
                  </a:lnTo>
                  <a:lnTo>
                    <a:pt x="2058728" y="209030"/>
                  </a:lnTo>
                  <a:close/>
                </a:path>
                <a:path w="3646170" h="895350">
                  <a:moveTo>
                    <a:pt x="2087303" y="183072"/>
                  </a:moveTo>
                  <a:lnTo>
                    <a:pt x="2082696" y="187816"/>
                  </a:lnTo>
                  <a:lnTo>
                    <a:pt x="2078047" y="192308"/>
                  </a:lnTo>
                  <a:lnTo>
                    <a:pt x="2073376" y="196548"/>
                  </a:lnTo>
                  <a:lnTo>
                    <a:pt x="2120998" y="248945"/>
                  </a:lnTo>
                  <a:lnTo>
                    <a:pt x="2126747" y="243720"/>
                  </a:lnTo>
                  <a:lnTo>
                    <a:pt x="2132432" y="238233"/>
                  </a:lnTo>
                  <a:lnTo>
                    <a:pt x="2138055" y="232453"/>
                  </a:lnTo>
                  <a:lnTo>
                    <a:pt x="2087303" y="183072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04684" y="163785"/>
                  </a:lnTo>
                  <a:lnTo>
                    <a:pt x="2102580" y="166298"/>
                  </a:lnTo>
                  <a:lnTo>
                    <a:pt x="2100454" y="168738"/>
                  </a:lnTo>
                  <a:lnTo>
                    <a:pt x="2153992" y="215092"/>
                  </a:lnTo>
                  <a:lnTo>
                    <a:pt x="2156536" y="212140"/>
                  </a:lnTo>
                  <a:lnTo>
                    <a:pt x="2159166" y="209030"/>
                  </a:lnTo>
                  <a:lnTo>
                    <a:pt x="2159841" y="208203"/>
                  </a:lnTo>
                  <a:lnTo>
                    <a:pt x="2158578" y="208203"/>
                  </a:lnTo>
                  <a:lnTo>
                    <a:pt x="2153638" y="199549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60735" y="207108"/>
                  </a:moveTo>
                  <a:lnTo>
                    <a:pt x="2160473" y="207208"/>
                  </a:lnTo>
                  <a:lnTo>
                    <a:pt x="2159217" y="207836"/>
                  </a:lnTo>
                  <a:lnTo>
                    <a:pt x="2158578" y="208203"/>
                  </a:lnTo>
                  <a:lnTo>
                    <a:pt x="2159841" y="208203"/>
                  </a:lnTo>
                  <a:lnTo>
                    <a:pt x="2160735" y="207108"/>
                  </a:lnTo>
                  <a:close/>
                </a:path>
                <a:path w="3646170" h="895350">
                  <a:moveTo>
                    <a:pt x="2153640" y="199550"/>
                  </a:moveTo>
                  <a:lnTo>
                    <a:pt x="2158578" y="208203"/>
                  </a:lnTo>
                  <a:lnTo>
                    <a:pt x="2159363" y="207752"/>
                  </a:lnTo>
                  <a:lnTo>
                    <a:pt x="2160484" y="206946"/>
                  </a:lnTo>
                  <a:lnTo>
                    <a:pt x="2156899" y="202216"/>
                  </a:lnTo>
                  <a:lnTo>
                    <a:pt x="2153640" y="199550"/>
                  </a:lnTo>
                  <a:close/>
                </a:path>
                <a:path w="3646170" h="895350">
                  <a:moveTo>
                    <a:pt x="2156899" y="202216"/>
                  </a:moveTo>
                  <a:lnTo>
                    <a:pt x="2160484" y="206946"/>
                  </a:lnTo>
                  <a:lnTo>
                    <a:pt x="2159363" y="207752"/>
                  </a:lnTo>
                  <a:lnTo>
                    <a:pt x="2159221" y="207834"/>
                  </a:lnTo>
                  <a:lnTo>
                    <a:pt x="2160473" y="207208"/>
                  </a:lnTo>
                  <a:lnTo>
                    <a:pt x="2160735" y="207108"/>
                  </a:lnTo>
                  <a:lnTo>
                    <a:pt x="2161594" y="206056"/>
                  </a:lnTo>
                  <a:lnTo>
                    <a:pt x="2156899" y="202216"/>
                  </a:lnTo>
                  <a:close/>
                </a:path>
                <a:path w="3646170" h="895350">
                  <a:moveTo>
                    <a:pt x="2151479" y="177460"/>
                  </a:moveTo>
                  <a:lnTo>
                    <a:pt x="2141032" y="177460"/>
                  </a:lnTo>
                  <a:lnTo>
                    <a:pt x="2149862" y="192930"/>
                  </a:lnTo>
                  <a:lnTo>
                    <a:pt x="2154507" y="199059"/>
                  </a:lnTo>
                  <a:lnTo>
                    <a:pt x="2161845" y="205763"/>
                  </a:lnTo>
                  <a:lnTo>
                    <a:pt x="2160735" y="207108"/>
                  </a:lnTo>
                  <a:lnTo>
                    <a:pt x="2162536" y="206423"/>
                  </a:lnTo>
                  <a:lnTo>
                    <a:pt x="2151479" y="177460"/>
                  </a:lnTo>
                  <a:close/>
                </a:path>
                <a:path w="3646170" h="895350">
                  <a:moveTo>
                    <a:pt x="2154507" y="199059"/>
                  </a:moveTo>
                  <a:lnTo>
                    <a:pt x="2156899" y="202216"/>
                  </a:lnTo>
                  <a:lnTo>
                    <a:pt x="2161594" y="206056"/>
                  </a:lnTo>
                  <a:lnTo>
                    <a:pt x="2161845" y="205763"/>
                  </a:lnTo>
                  <a:lnTo>
                    <a:pt x="2154507" y="199059"/>
                  </a:lnTo>
                  <a:close/>
                </a:path>
                <a:path w="3646170" h="895350">
                  <a:moveTo>
                    <a:pt x="2172297" y="183638"/>
                  </a:moveTo>
                  <a:lnTo>
                    <a:pt x="2153838" y="183638"/>
                  </a:lnTo>
                  <a:lnTo>
                    <a:pt x="2161005" y="202412"/>
                  </a:lnTo>
                  <a:lnTo>
                    <a:pt x="2176525" y="202412"/>
                  </a:lnTo>
                  <a:lnTo>
                    <a:pt x="2172297" y="183638"/>
                  </a:lnTo>
                  <a:close/>
                </a:path>
                <a:path w="3646170" h="895350">
                  <a:moveTo>
                    <a:pt x="2190029" y="177460"/>
                  </a:moveTo>
                  <a:lnTo>
                    <a:pt x="2170905" y="177460"/>
                  </a:lnTo>
                  <a:lnTo>
                    <a:pt x="2176525" y="202412"/>
                  </a:lnTo>
                  <a:lnTo>
                    <a:pt x="2181614" y="201260"/>
                  </a:lnTo>
                  <a:lnTo>
                    <a:pt x="2187258" y="200234"/>
                  </a:lnTo>
                  <a:lnTo>
                    <a:pt x="2193310" y="199313"/>
                  </a:lnTo>
                  <a:lnTo>
                    <a:pt x="2190029" y="177460"/>
                  </a:lnTo>
                  <a:close/>
                </a:path>
                <a:path w="3646170" h="895350">
                  <a:moveTo>
                    <a:pt x="2152110" y="196870"/>
                  </a:moveTo>
                  <a:lnTo>
                    <a:pt x="2153640" y="199550"/>
                  </a:lnTo>
                  <a:lnTo>
                    <a:pt x="2156899" y="202216"/>
                  </a:lnTo>
                  <a:lnTo>
                    <a:pt x="2154507" y="199059"/>
                  </a:lnTo>
                  <a:lnTo>
                    <a:pt x="2152110" y="196870"/>
                  </a:lnTo>
                  <a:close/>
                </a:path>
                <a:path w="3646170" h="895350">
                  <a:moveTo>
                    <a:pt x="2137624" y="183638"/>
                  </a:moveTo>
                  <a:lnTo>
                    <a:pt x="2134186" y="183638"/>
                  </a:lnTo>
                  <a:lnTo>
                    <a:pt x="2153638" y="199549"/>
                  </a:lnTo>
                  <a:lnTo>
                    <a:pt x="2152108" y="196868"/>
                  </a:lnTo>
                  <a:lnTo>
                    <a:pt x="2137624" y="183638"/>
                  </a:lnTo>
                  <a:close/>
                </a:path>
                <a:path w="3646170" h="895350">
                  <a:moveTo>
                    <a:pt x="2149862" y="192930"/>
                  </a:moveTo>
                  <a:lnTo>
                    <a:pt x="2152110" y="196870"/>
                  </a:lnTo>
                  <a:lnTo>
                    <a:pt x="2154507" y="199059"/>
                  </a:lnTo>
                  <a:lnTo>
                    <a:pt x="2149862" y="192930"/>
                  </a:lnTo>
                  <a:close/>
                </a:path>
                <a:path w="3646170" h="895350">
                  <a:moveTo>
                    <a:pt x="2141032" y="177460"/>
                  </a:moveTo>
                  <a:lnTo>
                    <a:pt x="2149862" y="192930"/>
                  </a:lnTo>
                  <a:lnTo>
                    <a:pt x="2141032" y="177460"/>
                  </a:lnTo>
                  <a:close/>
                </a:path>
                <a:path w="3646170" h="895350">
                  <a:moveTo>
                    <a:pt x="2144555" y="183638"/>
                  </a:moveTo>
                  <a:lnTo>
                    <a:pt x="2142819" y="183638"/>
                  </a:lnTo>
                  <a:lnTo>
                    <a:pt x="2149856" y="192923"/>
                  </a:lnTo>
                  <a:lnTo>
                    <a:pt x="2144555" y="183638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34186" y="183638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25828" y="161220"/>
                  </a:moveTo>
                  <a:lnTo>
                    <a:pt x="2113083" y="161220"/>
                  </a:lnTo>
                  <a:lnTo>
                    <a:pt x="2137624" y="183638"/>
                  </a:lnTo>
                  <a:lnTo>
                    <a:pt x="2142819" y="183638"/>
                  </a:lnTo>
                  <a:lnTo>
                    <a:pt x="2125828" y="161220"/>
                  </a:lnTo>
                  <a:close/>
                </a:path>
                <a:path w="3646170" h="895350">
                  <a:moveTo>
                    <a:pt x="2167248" y="161220"/>
                  </a:moveTo>
                  <a:lnTo>
                    <a:pt x="2145279" y="161220"/>
                  </a:lnTo>
                  <a:lnTo>
                    <a:pt x="2151479" y="177460"/>
                  </a:lnTo>
                  <a:lnTo>
                    <a:pt x="2170905" y="177460"/>
                  </a:lnTo>
                  <a:lnTo>
                    <a:pt x="2167248" y="161220"/>
                  </a:lnTo>
                  <a:close/>
                </a:path>
                <a:path w="3646170" h="895350">
                  <a:moveTo>
                    <a:pt x="2109564" y="158005"/>
                  </a:moveTo>
                  <a:lnTo>
                    <a:pt x="2108517" y="159146"/>
                  </a:lnTo>
                  <a:lnTo>
                    <a:pt x="2106779" y="161220"/>
                  </a:lnTo>
                  <a:lnTo>
                    <a:pt x="2113083" y="161220"/>
                  </a:lnTo>
                  <a:lnTo>
                    <a:pt x="2109564" y="158005"/>
                  </a:lnTo>
                  <a:close/>
                </a:path>
                <a:path w="3646170" h="895350">
                  <a:moveTo>
                    <a:pt x="2123480" y="146707"/>
                  </a:moveTo>
                  <a:lnTo>
                    <a:pt x="2121344" y="147922"/>
                  </a:lnTo>
                  <a:lnTo>
                    <a:pt x="2119427" y="149220"/>
                  </a:lnTo>
                  <a:lnTo>
                    <a:pt x="2117710" y="150508"/>
                  </a:lnTo>
                  <a:lnTo>
                    <a:pt x="2125828" y="161220"/>
                  </a:lnTo>
                  <a:lnTo>
                    <a:pt x="2131763" y="161220"/>
                  </a:lnTo>
                  <a:lnTo>
                    <a:pt x="2123480" y="146707"/>
                  </a:lnTo>
                  <a:close/>
                </a:path>
                <a:path w="3646170" h="895350">
                  <a:moveTo>
                    <a:pt x="2137280" y="140267"/>
                  </a:moveTo>
                  <a:lnTo>
                    <a:pt x="2132736" y="142006"/>
                  </a:lnTo>
                  <a:lnTo>
                    <a:pt x="2128014" y="144110"/>
                  </a:lnTo>
                  <a:lnTo>
                    <a:pt x="2123480" y="146707"/>
                  </a:lnTo>
                  <a:lnTo>
                    <a:pt x="2131763" y="161220"/>
                  </a:lnTo>
                  <a:lnTo>
                    <a:pt x="2145279" y="161220"/>
                  </a:lnTo>
                  <a:lnTo>
                    <a:pt x="2137280" y="140267"/>
                  </a:lnTo>
                  <a:close/>
                </a:path>
                <a:path w="3646170" h="895350">
                  <a:moveTo>
                    <a:pt x="2182797" y="129294"/>
                  </a:moveTo>
                  <a:lnTo>
                    <a:pt x="2175436" y="130404"/>
                  </a:lnTo>
                  <a:lnTo>
                    <a:pt x="2168065" y="131734"/>
                  </a:lnTo>
                  <a:lnTo>
                    <a:pt x="2160965" y="133325"/>
                  </a:lnTo>
                  <a:lnTo>
                    <a:pt x="2167248" y="161220"/>
                  </a:lnTo>
                  <a:lnTo>
                    <a:pt x="2187591" y="161220"/>
                  </a:lnTo>
                  <a:lnTo>
                    <a:pt x="2182797" y="129294"/>
                  </a:lnTo>
                  <a:close/>
                </a:path>
                <a:path w="3646170" h="895350">
                  <a:moveTo>
                    <a:pt x="1593611" y="326524"/>
                  </a:moveTo>
                  <a:lnTo>
                    <a:pt x="1578229" y="326524"/>
                  </a:lnTo>
                  <a:lnTo>
                    <a:pt x="1578229" y="397328"/>
                  </a:lnTo>
                  <a:lnTo>
                    <a:pt x="1593611" y="397328"/>
                  </a:lnTo>
                  <a:lnTo>
                    <a:pt x="1593611" y="326524"/>
                  </a:lnTo>
                  <a:close/>
                </a:path>
                <a:path w="3646170" h="895350">
                  <a:moveTo>
                    <a:pt x="1593706" y="326524"/>
                  </a:moveTo>
                  <a:lnTo>
                    <a:pt x="1593611" y="397328"/>
                  </a:lnTo>
                  <a:lnTo>
                    <a:pt x="1595496" y="397328"/>
                  </a:lnTo>
                  <a:lnTo>
                    <a:pt x="1597370" y="397254"/>
                  </a:lnTo>
                  <a:lnTo>
                    <a:pt x="1599244" y="397108"/>
                  </a:lnTo>
                  <a:lnTo>
                    <a:pt x="1593706" y="326524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10354" y="395359"/>
                  </a:lnTo>
                  <a:lnTo>
                    <a:pt x="1612176" y="394919"/>
                  </a:lnTo>
                  <a:lnTo>
                    <a:pt x="1613987" y="394406"/>
                  </a:lnTo>
                  <a:lnTo>
                    <a:pt x="1615778" y="393830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15893" y="360146"/>
                  </a:moveTo>
                  <a:lnTo>
                    <a:pt x="1604883" y="360146"/>
                  </a:lnTo>
                  <a:lnTo>
                    <a:pt x="1615778" y="393830"/>
                  </a:lnTo>
                  <a:lnTo>
                    <a:pt x="1625736" y="390605"/>
                  </a:lnTo>
                  <a:lnTo>
                    <a:pt x="1615893" y="360146"/>
                  </a:lnTo>
                  <a:close/>
                </a:path>
                <a:path w="3646170" h="895350">
                  <a:moveTo>
                    <a:pt x="1659918" y="360146"/>
                  </a:moveTo>
                  <a:lnTo>
                    <a:pt x="1637905" y="360146"/>
                  </a:lnTo>
                  <a:lnTo>
                    <a:pt x="1645672" y="384176"/>
                  </a:lnTo>
                  <a:lnTo>
                    <a:pt x="1665598" y="377726"/>
                  </a:lnTo>
                  <a:lnTo>
                    <a:pt x="1659918" y="360146"/>
                  </a:lnTo>
                  <a:close/>
                </a:path>
                <a:path w="3646170" h="895350">
                  <a:moveTo>
                    <a:pt x="1703954" y="360146"/>
                  </a:moveTo>
                  <a:lnTo>
                    <a:pt x="1681935" y="360146"/>
                  </a:lnTo>
                  <a:lnTo>
                    <a:pt x="1685535" y="371287"/>
                  </a:lnTo>
                  <a:lnTo>
                    <a:pt x="1705471" y="364837"/>
                  </a:lnTo>
                  <a:lnTo>
                    <a:pt x="1703954" y="360146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04883" y="360146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27017" y="326461"/>
                  </a:moveTo>
                  <a:lnTo>
                    <a:pt x="1605009" y="326461"/>
                  </a:lnTo>
                  <a:lnTo>
                    <a:pt x="1615893" y="360146"/>
                  </a:lnTo>
                  <a:lnTo>
                    <a:pt x="1637905" y="360146"/>
                  </a:lnTo>
                  <a:lnTo>
                    <a:pt x="1627017" y="326461"/>
                  </a:lnTo>
                  <a:close/>
                </a:path>
                <a:path w="3646170" h="895350">
                  <a:moveTo>
                    <a:pt x="1671053" y="326461"/>
                  </a:moveTo>
                  <a:lnTo>
                    <a:pt x="1649033" y="326461"/>
                  </a:lnTo>
                  <a:lnTo>
                    <a:pt x="1659918" y="360146"/>
                  </a:lnTo>
                  <a:lnTo>
                    <a:pt x="1681935" y="360146"/>
                  </a:lnTo>
                  <a:lnTo>
                    <a:pt x="1671053" y="326461"/>
                  </a:lnTo>
                  <a:close/>
                </a:path>
                <a:path w="3646170" h="895350">
                  <a:moveTo>
                    <a:pt x="1715075" y="326461"/>
                  </a:moveTo>
                  <a:lnTo>
                    <a:pt x="1693059" y="326461"/>
                  </a:lnTo>
                  <a:lnTo>
                    <a:pt x="1703389" y="358397"/>
                  </a:lnTo>
                  <a:lnTo>
                    <a:pt x="1725398" y="358397"/>
                  </a:lnTo>
                  <a:lnTo>
                    <a:pt x="1715075" y="326461"/>
                  </a:lnTo>
                  <a:close/>
                </a:path>
                <a:path w="3646170" h="895350">
                  <a:moveTo>
                    <a:pt x="1759100" y="326461"/>
                  </a:moveTo>
                  <a:lnTo>
                    <a:pt x="1737092" y="326461"/>
                  </a:lnTo>
                  <a:lnTo>
                    <a:pt x="1743252" y="345518"/>
                  </a:lnTo>
                  <a:lnTo>
                    <a:pt x="1765260" y="345518"/>
                  </a:lnTo>
                  <a:lnTo>
                    <a:pt x="1759100" y="326461"/>
                  </a:lnTo>
                  <a:close/>
                </a:path>
                <a:path w="3646170" h="895350">
                  <a:moveTo>
                    <a:pt x="1803129" y="326461"/>
                  </a:moveTo>
                  <a:lnTo>
                    <a:pt x="1781118" y="326461"/>
                  </a:lnTo>
                  <a:lnTo>
                    <a:pt x="1783112" y="332628"/>
                  </a:lnTo>
                  <a:lnTo>
                    <a:pt x="1805123" y="332628"/>
                  </a:lnTo>
                  <a:lnTo>
                    <a:pt x="1803129" y="326461"/>
                  </a:lnTo>
                  <a:close/>
                </a:path>
                <a:path w="3646170" h="895350">
                  <a:moveTo>
                    <a:pt x="1603967" y="323236"/>
                  </a:moveTo>
                  <a:lnTo>
                    <a:pt x="1593988" y="326461"/>
                  </a:lnTo>
                  <a:lnTo>
                    <a:pt x="1605009" y="326461"/>
                  </a:lnTo>
                  <a:lnTo>
                    <a:pt x="1603967" y="323236"/>
                  </a:lnTo>
                  <a:close/>
                </a:path>
                <a:path w="3646170" h="895350">
                  <a:moveTo>
                    <a:pt x="1643829" y="310357"/>
                  </a:moveTo>
                  <a:lnTo>
                    <a:pt x="1623893" y="316796"/>
                  </a:lnTo>
                  <a:lnTo>
                    <a:pt x="1627017" y="326461"/>
                  </a:lnTo>
                  <a:lnTo>
                    <a:pt x="1649033" y="326461"/>
                  </a:lnTo>
                  <a:lnTo>
                    <a:pt x="1643829" y="310357"/>
                  </a:lnTo>
                  <a:close/>
                </a:path>
                <a:path w="3646170" h="895350">
                  <a:moveTo>
                    <a:pt x="1683682" y="297467"/>
                  </a:moveTo>
                  <a:lnTo>
                    <a:pt x="1663766" y="303906"/>
                  </a:lnTo>
                  <a:lnTo>
                    <a:pt x="1671053" y="326461"/>
                  </a:lnTo>
                  <a:lnTo>
                    <a:pt x="1693059" y="326461"/>
                  </a:lnTo>
                  <a:lnTo>
                    <a:pt x="1683682" y="297467"/>
                  </a:lnTo>
                  <a:close/>
                </a:path>
                <a:path w="3646170" h="895350">
                  <a:moveTo>
                    <a:pt x="1723555" y="284588"/>
                  </a:moveTo>
                  <a:lnTo>
                    <a:pt x="1703618" y="291017"/>
                  </a:lnTo>
                  <a:lnTo>
                    <a:pt x="1715075" y="326461"/>
                  </a:lnTo>
                  <a:lnTo>
                    <a:pt x="1737092" y="326461"/>
                  </a:lnTo>
                  <a:lnTo>
                    <a:pt x="1723555" y="284588"/>
                  </a:lnTo>
                  <a:close/>
                </a:path>
                <a:path w="3646170" h="895350">
                  <a:moveTo>
                    <a:pt x="1763417" y="271698"/>
                  </a:moveTo>
                  <a:lnTo>
                    <a:pt x="1743481" y="278138"/>
                  </a:lnTo>
                  <a:lnTo>
                    <a:pt x="1759100" y="326461"/>
                  </a:lnTo>
                  <a:lnTo>
                    <a:pt x="1781118" y="326461"/>
                  </a:lnTo>
                  <a:lnTo>
                    <a:pt x="1763417" y="271698"/>
                  </a:lnTo>
                  <a:close/>
                </a:path>
                <a:path w="3646170" h="895350">
                  <a:moveTo>
                    <a:pt x="1793312" y="262033"/>
                  </a:moveTo>
                  <a:lnTo>
                    <a:pt x="1783343" y="265258"/>
                  </a:lnTo>
                  <a:lnTo>
                    <a:pt x="1803129" y="326461"/>
                  </a:lnTo>
                  <a:lnTo>
                    <a:pt x="1814140" y="326461"/>
                  </a:lnTo>
                  <a:lnTo>
                    <a:pt x="1793312" y="262033"/>
                  </a:lnTo>
                  <a:close/>
                </a:path>
                <a:path w="3646170" h="895350">
                  <a:moveTo>
                    <a:pt x="1810182" y="295729"/>
                  </a:moveTo>
                  <a:lnTo>
                    <a:pt x="1804205" y="295729"/>
                  </a:lnTo>
                  <a:lnTo>
                    <a:pt x="1814140" y="326461"/>
                  </a:lnTo>
                  <a:lnTo>
                    <a:pt x="1814829" y="326461"/>
                  </a:lnTo>
                  <a:lnTo>
                    <a:pt x="1810182" y="295729"/>
                  </a:lnTo>
                  <a:close/>
                </a:path>
                <a:path w="3646170" h="895350">
                  <a:moveTo>
                    <a:pt x="1804683" y="259363"/>
                  </a:moveTo>
                  <a:lnTo>
                    <a:pt x="1800903" y="259929"/>
                  </a:lnTo>
                  <a:lnTo>
                    <a:pt x="1797102" y="260808"/>
                  </a:lnTo>
                  <a:lnTo>
                    <a:pt x="1793312" y="262033"/>
                  </a:lnTo>
                  <a:lnTo>
                    <a:pt x="1805087" y="262033"/>
                  </a:lnTo>
                  <a:lnTo>
                    <a:pt x="1804683" y="259363"/>
                  </a:lnTo>
                  <a:close/>
                </a:path>
                <a:path w="3646170" h="895350">
                  <a:moveTo>
                    <a:pt x="1838575" y="295519"/>
                  </a:moveTo>
                  <a:lnTo>
                    <a:pt x="1827608" y="295519"/>
                  </a:lnTo>
                  <a:lnTo>
                    <a:pt x="1818473" y="329717"/>
                  </a:lnTo>
                  <a:lnTo>
                    <a:pt x="1822400" y="330764"/>
                  </a:lnTo>
                  <a:lnTo>
                    <a:pt x="1826483" y="331749"/>
                  </a:lnTo>
                  <a:lnTo>
                    <a:pt x="1830714" y="332639"/>
                  </a:lnTo>
                  <a:lnTo>
                    <a:pt x="1838575" y="295519"/>
                  </a:lnTo>
                  <a:close/>
                </a:path>
                <a:path w="3646170" h="895350">
                  <a:moveTo>
                    <a:pt x="1826620" y="259269"/>
                  </a:moveTo>
                  <a:lnTo>
                    <a:pt x="1816976" y="329414"/>
                  </a:lnTo>
                  <a:lnTo>
                    <a:pt x="1817918" y="329571"/>
                  </a:lnTo>
                  <a:lnTo>
                    <a:pt x="1818473" y="329717"/>
                  </a:lnTo>
                  <a:lnTo>
                    <a:pt x="1836745" y="261311"/>
                  </a:lnTo>
                  <a:lnTo>
                    <a:pt x="1833478" y="260442"/>
                  </a:lnTo>
                  <a:lnTo>
                    <a:pt x="1830096" y="259740"/>
                  </a:lnTo>
                  <a:lnTo>
                    <a:pt x="1826620" y="259269"/>
                  </a:lnTo>
                  <a:close/>
                </a:path>
                <a:path w="3646170" h="895350">
                  <a:moveTo>
                    <a:pt x="1532084" y="357298"/>
                  </a:moveTo>
                  <a:lnTo>
                    <a:pt x="1527993" y="357298"/>
                  </a:lnTo>
                  <a:lnTo>
                    <a:pt x="1522964" y="396752"/>
                  </a:lnTo>
                  <a:lnTo>
                    <a:pt x="1525969" y="397129"/>
                  </a:lnTo>
                  <a:lnTo>
                    <a:pt x="1529027" y="397328"/>
                  </a:lnTo>
                  <a:lnTo>
                    <a:pt x="1532084" y="397328"/>
                  </a:lnTo>
                  <a:lnTo>
                    <a:pt x="1532084" y="357298"/>
                  </a:lnTo>
                  <a:close/>
                </a:path>
                <a:path w="3646170" h="895350">
                  <a:moveTo>
                    <a:pt x="1547466" y="357298"/>
                  </a:moveTo>
                  <a:lnTo>
                    <a:pt x="1532084" y="357298"/>
                  </a:lnTo>
                  <a:lnTo>
                    <a:pt x="1532084" y="397328"/>
                  </a:lnTo>
                  <a:lnTo>
                    <a:pt x="1547466" y="397328"/>
                  </a:lnTo>
                  <a:lnTo>
                    <a:pt x="1547466" y="357298"/>
                  </a:lnTo>
                  <a:close/>
                </a:path>
                <a:path w="3646170" h="895350">
                  <a:moveTo>
                    <a:pt x="1519252" y="357298"/>
                  </a:moveTo>
                  <a:lnTo>
                    <a:pt x="1514249" y="357298"/>
                  </a:lnTo>
                  <a:lnTo>
                    <a:pt x="1497028" y="388229"/>
                  </a:lnTo>
                  <a:lnTo>
                    <a:pt x="1499708" y="389715"/>
                  </a:lnTo>
                  <a:lnTo>
                    <a:pt x="1502462" y="391035"/>
                  </a:lnTo>
                  <a:lnTo>
                    <a:pt x="1505289" y="392166"/>
                  </a:lnTo>
                  <a:lnTo>
                    <a:pt x="1519252" y="357298"/>
                  </a:lnTo>
                  <a:close/>
                </a:path>
                <a:path w="3646170" h="895350">
                  <a:moveTo>
                    <a:pt x="1524871" y="338220"/>
                  </a:moveTo>
                  <a:lnTo>
                    <a:pt x="1513647" y="338220"/>
                  </a:lnTo>
                  <a:lnTo>
                    <a:pt x="1488473" y="383454"/>
                  </a:lnTo>
                  <a:lnTo>
                    <a:pt x="1497028" y="388229"/>
                  </a:lnTo>
                  <a:lnTo>
                    <a:pt x="1524871" y="338220"/>
                  </a:lnTo>
                  <a:close/>
                </a:path>
                <a:path w="3646170" h="895350">
                  <a:moveTo>
                    <a:pt x="1491218" y="338220"/>
                  </a:moveTo>
                  <a:lnTo>
                    <a:pt x="1480002" y="338220"/>
                  </a:lnTo>
                  <a:lnTo>
                    <a:pt x="1462777" y="369161"/>
                  </a:lnTo>
                  <a:lnTo>
                    <a:pt x="1471332" y="373936"/>
                  </a:lnTo>
                  <a:lnTo>
                    <a:pt x="1491218" y="338220"/>
                  </a:lnTo>
                  <a:close/>
                </a:path>
                <a:path w="3646170" h="895350">
                  <a:moveTo>
                    <a:pt x="1478295" y="300022"/>
                  </a:moveTo>
                  <a:lnTo>
                    <a:pt x="1462453" y="369035"/>
                  </a:lnTo>
                  <a:lnTo>
                    <a:pt x="1462662" y="369098"/>
                  </a:lnTo>
                  <a:lnTo>
                    <a:pt x="1480002" y="338220"/>
                  </a:lnTo>
                  <a:lnTo>
                    <a:pt x="1497216" y="307299"/>
                  </a:lnTo>
                  <a:lnTo>
                    <a:pt x="1491206" y="303938"/>
                  </a:lnTo>
                  <a:lnTo>
                    <a:pt x="1484829" y="301519"/>
                  </a:lnTo>
                  <a:lnTo>
                    <a:pt x="1478295" y="300022"/>
                  </a:lnTo>
                  <a:close/>
                </a:path>
                <a:path w="3646170" h="895350">
                  <a:moveTo>
                    <a:pt x="1531917" y="326513"/>
                  </a:moveTo>
                  <a:lnTo>
                    <a:pt x="1531575" y="326524"/>
                  </a:lnTo>
                  <a:lnTo>
                    <a:pt x="1519252" y="357298"/>
                  </a:lnTo>
                  <a:lnTo>
                    <a:pt x="1527993" y="357298"/>
                  </a:lnTo>
                  <a:lnTo>
                    <a:pt x="1531917" y="326513"/>
                  </a:lnTo>
                  <a:close/>
                </a:path>
                <a:path w="3646170" h="895350">
                  <a:moveTo>
                    <a:pt x="1522901" y="321592"/>
                  </a:moveTo>
                  <a:lnTo>
                    <a:pt x="1500476" y="321592"/>
                  </a:lnTo>
                  <a:lnTo>
                    <a:pt x="1491218" y="338220"/>
                  </a:lnTo>
                  <a:lnTo>
                    <a:pt x="1513647" y="338220"/>
                  </a:lnTo>
                  <a:lnTo>
                    <a:pt x="1522901" y="321592"/>
                  </a:lnTo>
                  <a:close/>
                </a:path>
                <a:path w="3646170" h="895350">
                  <a:moveTo>
                    <a:pt x="1531477" y="326356"/>
                  </a:moveTo>
                  <a:lnTo>
                    <a:pt x="1524873" y="338220"/>
                  </a:lnTo>
                  <a:lnTo>
                    <a:pt x="1526892" y="338220"/>
                  </a:lnTo>
                  <a:lnTo>
                    <a:pt x="1531613" y="326429"/>
                  </a:lnTo>
                  <a:lnTo>
                    <a:pt x="1531477" y="326356"/>
                  </a:lnTo>
                  <a:close/>
                </a:path>
                <a:path w="3646170" h="895350">
                  <a:moveTo>
                    <a:pt x="1531969" y="326513"/>
                  </a:moveTo>
                  <a:lnTo>
                    <a:pt x="1530424" y="338220"/>
                  </a:lnTo>
                  <a:lnTo>
                    <a:pt x="1532084" y="338220"/>
                  </a:lnTo>
                  <a:lnTo>
                    <a:pt x="1531969" y="326513"/>
                  </a:lnTo>
                  <a:close/>
                </a:path>
                <a:path w="3646170" h="895350">
                  <a:moveTo>
                    <a:pt x="1547466" y="326524"/>
                  </a:moveTo>
                  <a:lnTo>
                    <a:pt x="1532084" y="326524"/>
                  </a:lnTo>
                  <a:lnTo>
                    <a:pt x="1532084" y="338220"/>
                  </a:lnTo>
                  <a:lnTo>
                    <a:pt x="1547466" y="338220"/>
                  </a:lnTo>
                  <a:lnTo>
                    <a:pt x="1547466" y="326524"/>
                  </a:lnTo>
                  <a:close/>
                </a:path>
                <a:path w="3646170" h="895350">
                  <a:moveTo>
                    <a:pt x="1399051" y="326524"/>
                  </a:moveTo>
                  <a:lnTo>
                    <a:pt x="1384842" y="326524"/>
                  </a:lnTo>
                  <a:lnTo>
                    <a:pt x="1384842" y="397328"/>
                  </a:lnTo>
                  <a:lnTo>
                    <a:pt x="1399051" y="397328"/>
                  </a:lnTo>
                  <a:lnTo>
                    <a:pt x="1399051" y="326524"/>
                  </a:lnTo>
                  <a:close/>
                </a:path>
                <a:path w="3646170" h="895350">
                  <a:moveTo>
                    <a:pt x="1399250" y="326503"/>
                  </a:moveTo>
                  <a:lnTo>
                    <a:pt x="1399051" y="397328"/>
                  </a:lnTo>
                  <a:lnTo>
                    <a:pt x="1402811" y="397328"/>
                  </a:lnTo>
                  <a:lnTo>
                    <a:pt x="1406528" y="397035"/>
                  </a:lnTo>
                  <a:lnTo>
                    <a:pt x="1410203" y="396459"/>
                  </a:lnTo>
                  <a:lnTo>
                    <a:pt x="1399250" y="326503"/>
                  </a:lnTo>
                  <a:close/>
                </a:path>
                <a:path w="3646170" h="895350">
                  <a:moveTo>
                    <a:pt x="1399795" y="326283"/>
                  </a:moveTo>
                  <a:lnTo>
                    <a:pt x="1399691" y="326524"/>
                  </a:lnTo>
                  <a:lnTo>
                    <a:pt x="1431427" y="389653"/>
                  </a:lnTo>
                  <a:lnTo>
                    <a:pt x="1434747" y="387977"/>
                  </a:lnTo>
                  <a:lnTo>
                    <a:pt x="1437951" y="386051"/>
                  </a:lnTo>
                  <a:lnTo>
                    <a:pt x="1440998" y="383862"/>
                  </a:lnTo>
                  <a:lnTo>
                    <a:pt x="1420391" y="355078"/>
                  </a:lnTo>
                  <a:lnTo>
                    <a:pt x="1399795" y="326283"/>
                  </a:lnTo>
                  <a:close/>
                </a:path>
                <a:path w="3646170" h="895350">
                  <a:moveTo>
                    <a:pt x="1420400" y="355078"/>
                  </a:moveTo>
                  <a:lnTo>
                    <a:pt x="1440998" y="383862"/>
                  </a:lnTo>
                  <a:lnTo>
                    <a:pt x="1420400" y="355078"/>
                  </a:lnTo>
                  <a:close/>
                </a:path>
                <a:path w="3646170" h="895350">
                  <a:moveTo>
                    <a:pt x="1404894" y="322628"/>
                  </a:moveTo>
                  <a:lnTo>
                    <a:pt x="1399795" y="326283"/>
                  </a:lnTo>
                  <a:lnTo>
                    <a:pt x="1440998" y="383862"/>
                  </a:lnTo>
                  <a:lnTo>
                    <a:pt x="1446097" y="380208"/>
                  </a:lnTo>
                  <a:lnTo>
                    <a:pt x="1404894" y="322628"/>
                  </a:lnTo>
                  <a:close/>
                </a:path>
                <a:path w="3646170" h="895350">
                  <a:moveTo>
                    <a:pt x="1443577" y="355078"/>
                  </a:moveTo>
                  <a:lnTo>
                    <a:pt x="1428114" y="355078"/>
                  </a:lnTo>
                  <a:lnTo>
                    <a:pt x="1440867" y="372899"/>
                  </a:lnTo>
                  <a:lnTo>
                    <a:pt x="1456327" y="372899"/>
                  </a:lnTo>
                  <a:lnTo>
                    <a:pt x="1443577" y="355078"/>
                  </a:lnTo>
                  <a:close/>
                </a:path>
                <a:path w="3646170" h="895350">
                  <a:moveTo>
                    <a:pt x="1420224" y="311665"/>
                  </a:moveTo>
                  <a:lnTo>
                    <a:pt x="1415124" y="315309"/>
                  </a:lnTo>
                  <a:lnTo>
                    <a:pt x="1456327" y="372899"/>
                  </a:lnTo>
                  <a:lnTo>
                    <a:pt x="1461437" y="369245"/>
                  </a:lnTo>
                  <a:lnTo>
                    <a:pt x="1420224" y="311665"/>
                  </a:lnTo>
                  <a:close/>
                </a:path>
                <a:path w="3646170" h="895350">
                  <a:moveTo>
                    <a:pt x="1451657" y="340450"/>
                  </a:moveTo>
                  <a:lnTo>
                    <a:pt x="1440830" y="340450"/>
                  </a:lnTo>
                  <a:lnTo>
                    <a:pt x="1461437" y="369245"/>
                  </a:lnTo>
                  <a:lnTo>
                    <a:pt x="1461741" y="369077"/>
                  </a:lnTo>
                  <a:lnTo>
                    <a:pt x="1451657" y="340450"/>
                  </a:lnTo>
                  <a:close/>
                </a:path>
                <a:path w="3646170" h="895350">
                  <a:moveTo>
                    <a:pt x="1438213" y="302283"/>
                  </a:moveTo>
                  <a:lnTo>
                    <a:pt x="1431888" y="304524"/>
                  </a:lnTo>
                  <a:lnTo>
                    <a:pt x="1425826" y="307645"/>
                  </a:lnTo>
                  <a:lnTo>
                    <a:pt x="1420224" y="311665"/>
                  </a:lnTo>
                  <a:lnTo>
                    <a:pt x="1461437" y="369245"/>
                  </a:lnTo>
                  <a:lnTo>
                    <a:pt x="1440830" y="340450"/>
                  </a:lnTo>
                  <a:lnTo>
                    <a:pt x="1451657" y="340450"/>
                  </a:lnTo>
                  <a:lnTo>
                    <a:pt x="1438213" y="302283"/>
                  </a:lnTo>
                  <a:close/>
                </a:path>
                <a:path w="3646170" h="895350">
                  <a:moveTo>
                    <a:pt x="978499" y="547794"/>
                  </a:moveTo>
                  <a:lnTo>
                    <a:pt x="978289" y="547920"/>
                  </a:lnTo>
                  <a:lnTo>
                    <a:pt x="1004184" y="613813"/>
                  </a:lnTo>
                  <a:lnTo>
                    <a:pt x="1008582" y="612086"/>
                  </a:lnTo>
                  <a:lnTo>
                    <a:pt x="1012833" y="609929"/>
                  </a:lnTo>
                  <a:lnTo>
                    <a:pt x="1016854" y="607321"/>
                  </a:lnTo>
                  <a:lnTo>
                    <a:pt x="978499" y="547794"/>
                  </a:lnTo>
                  <a:close/>
                </a:path>
                <a:path w="3646170" h="895350">
                  <a:moveTo>
                    <a:pt x="1012181" y="577563"/>
                  </a:moveTo>
                  <a:lnTo>
                    <a:pt x="997681" y="577563"/>
                  </a:lnTo>
                  <a:lnTo>
                    <a:pt x="1016854" y="607321"/>
                  </a:lnTo>
                  <a:lnTo>
                    <a:pt x="1027105" y="600725"/>
                  </a:lnTo>
                  <a:lnTo>
                    <a:pt x="1012181" y="577563"/>
                  </a:lnTo>
                  <a:close/>
                </a:path>
                <a:path w="3646170" h="895350">
                  <a:moveTo>
                    <a:pt x="988750" y="541198"/>
                  </a:moveTo>
                  <a:lnTo>
                    <a:pt x="978499" y="547794"/>
                  </a:lnTo>
                  <a:lnTo>
                    <a:pt x="1016854" y="607321"/>
                  </a:lnTo>
                  <a:lnTo>
                    <a:pt x="997681" y="577563"/>
                  </a:lnTo>
                  <a:lnTo>
                    <a:pt x="1012181" y="577563"/>
                  </a:lnTo>
                  <a:lnTo>
                    <a:pt x="988750" y="541198"/>
                  </a:lnTo>
                  <a:close/>
                </a:path>
                <a:path w="3646170" h="895350">
                  <a:moveTo>
                    <a:pt x="1041163" y="577563"/>
                  </a:moveTo>
                  <a:lnTo>
                    <a:pt x="1012181" y="577563"/>
                  </a:lnTo>
                  <a:lnTo>
                    <a:pt x="1018604" y="587531"/>
                  </a:lnTo>
                  <a:lnTo>
                    <a:pt x="1047586" y="587531"/>
                  </a:lnTo>
                  <a:lnTo>
                    <a:pt x="1041163" y="577563"/>
                  </a:lnTo>
                  <a:close/>
                </a:path>
                <a:path w="3646170" h="895350">
                  <a:moveTo>
                    <a:pt x="1029722" y="514811"/>
                  </a:moveTo>
                  <a:lnTo>
                    <a:pt x="1009231" y="528004"/>
                  </a:lnTo>
                  <a:lnTo>
                    <a:pt x="1047586" y="587531"/>
                  </a:lnTo>
                  <a:lnTo>
                    <a:pt x="1068067" y="574338"/>
                  </a:lnTo>
                  <a:lnTo>
                    <a:pt x="1029722" y="514811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50214" y="501618"/>
                  </a:lnTo>
                  <a:lnTo>
                    <a:pt x="1088548" y="561145"/>
                  </a:lnTo>
                  <a:lnTo>
                    <a:pt x="1098799" y="554548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81645" y="524769"/>
                  </a:moveTo>
                  <a:lnTo>
                    <a:pt x="1079620" y="524769"/>
                  </a:lnTo>
                  <a:lnTo>
                    <a:pt x="1098799" y="554548"/>
                  </a:lnTo>
                  <a:lnTo>
                    <a:pt x="1081645" y="524769"/>
                  </a:lnTo>
                  <a:close/>
                </a:path>
                <a:path w="3646170" h="895350">
                  <a:moveTo>
                    <a:pt x="1087131" y="524769"/>
                  </a:moveTo>
                  <a:lnTo>
                    <a:pt x="1085381" y="524769"/>
                  </a:lnTo>
                  <a:lnTo>
                    <a:pt x="1098956" y="554454"/>
                  </a:lnTo>
                  <a:lnTo>
                    <a:pt x="1087131" y="524769"/>
                  </a:lnTo>
                  <a:close/>
                </a:path>
                <a:path w="3646170" h="895350">
                  <a:moveTo>
                    <a:pt x="1099647" y="524769"/>
                  </a:moveTo>
                  <a:lnTo>
                    <a:pt x="1087131" y="524769"/>
                  </a:lnTo>
                  <a:lnTo>
                    <a:pt x="1099019" y="554422"/>
                  </a:lnTo>
                  <a:lnTo>
                    <a:pt x="1109804" y="550108"/>
                  </a:lnTo>
                  <a:lnTo>
                    <a:pt x="1099647" y="524769"/>
                  </a:lnTo>
                  <a:close/>
                </a:path>
                <a:path w="3646170" h="895350">
                  <a:moveTo>
                    <a:pt x="1149717" y="524769"/>
                  </a:moveTo>
                  <a:lnTo>
                    <a:pt x="1124675" y="524769"/>
                  </a:lnTo>
                  <a:lnTo>
                    <a:pt x="1131363" y="541459"/>
                  </a:lnTo>
                  <a:lnTo>
                    <a:pt x="1152944" y="532821"/>
                  </a:lnTo>
                  <a:lnTo>
                    <a:pt x="1149717" y="524769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79620" y="524769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71772" y="495011"/>
                  </a:moveTo>
                  <a:lnTo>
                    <a:pt x="1064432" y="495011"/>
                  </a:lnTo>
                  <a:lnTo>
                    <a:pt x="1081645" y="524769"/>
                  </a:lnTo>
                  <a:lnTo>
                    <a:pt x="1085381" y="524769"/>
                  </a:lnTo>
                  <a:lnTo>
                    <a:pt x="1071772" y="495011"/>
                  </a:lnTo>
                  <a:close/>
                </a:path>
                <a:path w="3646170" h="895350">
                  <a:moveTo>
                    <a:pt x="1110224" y="488707"/>
                  </a:moveTo>
                  <a:lnTo>
                    <a:pt x="1085192" y="488707"/>
                  </a:lnTo>
                  <a:lnTo>
                    <a:pt x="1099647" y="524769"/>
                  </a:lnTo>
                  <a:lnTo>
                    <a:pt x="1124675" y="524769"/>
                  </a:lnTo>
                  <a:lnTo>
                    <a:pt x="1110224" y="488707"/>
                  </a:lnTo>
                  <a:close/>
                </a:path>
                <a:path w="3646170" h="895350">
                  <a:moveTo>
                    <a:pt x="1160301" y="488707"/>
                  </a:moveTo>
                  <a:lnTo>
                    <a:pt x="1135265" y="488707"/>
                  </a:lnTo>
                  <a:lnTo>
                    <a:pt x="1149478" y="524172"/>
                  </a:lnTo>
                  <a:lnTo>
                    <a:pt x="1174514" y="524172"/>
                  </a:lnTo>
                  <a:lnTo>
                    <a:pt x="1160301" y="488707"/>
                  </a:lnTo>
                  <a:close/>
                </a:path>
                <a:path w="3646170" h="895350">
                  <a:moveTo>
                    <a:pt x="1075201" y="495011"/>
                  </a:moveTo>
                  <a:lnTo>
                    <a:pt x="1085846" y="521575"/>
                  </a:lnTo>
                  <a:lnTo>
                    <a:pt x="1075201" y="495011"/>
                  </a:lnTo>
                  <a:close/>
                </a:path>
                <a:path w="3646170" h="895350">
                  <a:moveTo>
                    <a:pt x="1087719" y="495011"/>
                  </a:moveTo>
                  <a:lnTo>
                    <a:pt x="1075201" y="495011"/>
                  </a:lnTo>
                  <a:lnTo>
                    <a:pt x="1085851" y="521575"/>
                  </a:lnTo>
                  <a:lnTo>
                    <a:pt x="1098367" y="521575"/>
                  </a:lnTo>
                  <a:lnTo>
                    <a:pt x="1087719" y="495011"/>
                  </a:lnTo>
                  <a:close/>
                </a:path>
                <a:path w="3646170" h="895350">
                  <a:moveTo>
                    <a:pt x="1137791" y="495011"/>
                  </a:moveTo>
                  <a:lnTo>
                    <a:pt x="1112750" y="495011"/>
                  </a:lnTo>
                  <a:lnTo>
                    <a:pt x="1123395" y="521575"/>
                  </a:lnTo>
                  <a:lnTo>
                    <a:pt x="1148437" y="521575"/>
                  </a:lnTo>
                  <a:lnTo>
                    <a:pt x="1137791" y="495011"/>
                  </a:lnTo>
                  <a:close/>
                </a:path>
                <a:path w="3646170" h="895350">
                  <a:moveTo>
                    <a:pt x="1187859" y="495011"/>
                  </a:moveTo>
                  <a:lnTo>
                    <a:pt x="1162827" y="495011"/>
                  </a:lnTo>
                  <a:lnTo>
                    <a:pt x="1173473" y="521575"/>
                  </a:lnTo>
                  <a:lnTo>
                    <a:pt x="1180998" y="521575"/>
                  </a:lnTo>
                  <a:lnTo>
                    <a:pt x="1196084" y="515534"/>
                  </a:lnTo>
                  <a:lnTo>
                    <a:pt x="1187859" y="495011"/>
                  </a:lnTo>
                  <a:close/>
                </a:path>
                <a:path w="3646170" h="895350">
                  <a:moveTo>
                    <a:pt x="1210372" y="488707"/>
                  </a:moveTo>
                  <a:lnTo>
                    <a:pt x="1185333" y="488707"/>
                  </a:lnTo>
                  <a:lnTo>
                    <a:pt x="1192613" y="506874"/>
                  </a:lnTo>
                  <a:lnTo>
                    <a:pt x="1217654" y="506874"/>
                  </a:lnTo>
                  <a:lnTo>
                    <a:pt x="1210372" y="488707"/>
                  </a:lnTo>
                  <a:close/>
                </a:path>
                <a:path w="3646170" h="895350">
                  <a:moveTo>
                    <a:pt x="1225416" y="495011"/>
                  </a:moveTo>
                  <a:lnTo>
                    <a:pt x="1212899" y="495011"/>
                  </a:lnTo>
                  <a:lnTo>
                    <a:pt x="1217654" y="506874"/>
                  </a:lnTo>
                  <a:lnTo>
                    <a:pt x="1228439" y="502550"/>
                  </a:lnTo>
                  <a:lnTo>
                    <a:pt x="1225416" y="495011"/>
                  </a:lnTo>
                  <a:close/>
                </a:path>
                <a:path w="3646170" h="895350">
                  <a:moveTo>
                    <a:pt x="1063397" y="493220"/>
                  </a:moveTo>
                  <a:lnTo>
                    <a:pt x="1062402" y="493786"/>
                  </a:lnTo>
                  <a:lnTo>
                    <a:pt x="1060454" y="495011"/>
                  </a:lnTo>
                  <a:lnTo>
                    <a:pt x="1064432" y="495011"/>
                  </a:lnTo>
                  <a:lnTo>
                    <a:pt x="1063397" y="493220"/>
                  </a:lnTo>
                  <a:close/>
                </a:path>
                <a:path w="3646170" h="895350">
                  <a:moveTo>
                    <a:pt x="1072674" y="488707"/>
                  </a:moveTo>
                  <a:lnTo>
                    <a:pt x="1071606" y="489126"/>
                  </a:lnTo>
                  <a:lnTo>
                    <a:pt x="1070548" y="489587"/>
                  </a:lnTo>
                  <a:lnTo>
                    <a:pt x="1069512" y="490068"/>
                  </a:lnTo>
                  <a:lnTo>
                    <a:pt x="1071772" y="495011"/>
                  </a:lnTo>
                  <a:lnTo>
                    <a:pt x="1075200" y="495011"/>
                  </a:lnTo>
                  <a:lnTo>
                    <a:pt x="1072674" y="488707"/>
                  </a:lnTo>
                  <a:close/>
                </a:path>
                <a:path w="3646170" h="895350">
                  <a:moveTo>
                    <a:pt x="1215271" y="469702"/>
                  </a:moveTo>
                  <a:lnTo>
                    <a:pt x="1225416" y="495011"/>
                  </a:lnTo>
                  <a:lnTo>
                    <a:pt x="1215271" y="469702"/>
                  </a:lnTo>
                  <a:close/>
                </a:path>
                <a:path w="3646170" h="895350">
                  <a:moveTo>
                    <a:pt x="1202220" y="436782"/>
                  </a:moveTo>
                  <a:lnTo>
                    <a:pt x="1225417" y="495011"/>
                  </a:lnTo>
                  <a:lnTo>
                    <a:pt x="1232714" y="495011"/>
                  </a:lnTo>
                  <a:lnTo>
                    <a:pt x="1202220" y="436782"/>
                  </a:lnTo>
                  <a:close/>
                </a:path>
                <a:path w="3646170" h="895350">
                  <a:moveTo>
                    <a:pt x="1202523" y="436552"/>
                  </a:moveTo>
                  <a:lnTo>
                    <a:pt x="1202539" y="436782"/>
                  </a:lnTo>
                  <a:lnTo>
                    <a:pt x="1247234" y="491471"/>
                  </a:lnTo>
                  <a:lnTo>
                    <a:pt x="1249119" y="489932"/>
                  </a:lnTo>
                  <a:lnTo>
                    <a:pt x="1250909" y="488288"/>
                  </a:lnTo>
                  <a:lnTo>
                    <a:pt x="1252637" y="486571"/>
                  </a:lnTo>
                  <a:lnTo>
                    <a:pt x="1227580" y="461567"/>
                  </a:lnTo>
                  <a:lnTo>
                    <a:pt x="1202523" y="436552"/>
                  </a:lnTo>
                  <a:close/>
                </a:path>
                <a:path w="3646170" h="895350">
                  <a:moveTo>
                    <a:pt x="1083459" y="484383"/>
                  </a:moveTo>
                  <a:lnTo>
                    <a:pt x="1072674" y="488707"/>
                  </a:lnTo>
                  <a:lnTo>
                    <a:pt x="1085192" y="488707"/>
                  </a:lnTo>
                  <a:lnTo>
                    <a:pt x="1083459" y="484383"/>
                  </a:lnTo>
                  <a:close/>
                </a:path>
                <a:path w="3646170" h="895350">
                  <a:moveTo>
                    <a:pt x="1126599" y="467085"/>
                  </a:moveTo>
                  <a:lnTo>
                    <a:pt x="1105029" y="475744"/>
                  </a:lnTo>
                  <a:lnTo>
                    <a:pt x="1110224" y="488707"/>
                  </a:lnTo>
                  <a:lnTo>
                    <a:pt x="1135265" y="488707"/>
                  </a:lnTo>
                  <a:lnTo>
                    <a:pt x="1126599" y="467085"/>
                  </a:lnTo>
                  <a:close/>
                </a:path>
                <a:path w="3646170" h="895350">
                  <a:moveTo>
                    <a:pt x="1169739" y="449797"/>
                  </a:moveTo>
                  <a:lnTo>
                    <a:pt x="1148169" y="458436"/>
                  </a:lnTo>
                  <a:lnTo>
                    <a:pt x="1160301" y="488707"/>
                  </a:lnTo>
                  <a:lnTo>
                    <a:pt x="1185333" y="488707"/>
                  </a:lnTo>
                  <a:lnTo>
                    <a:pt x="1169739" y="449797"/>
                  </a:lnTo>
                  <a:close/>
                </a:path>
                <a:path w="3646170" h="895350">
                  <a:moveTo>
                    <a:pt x="1202094" y="436834"/>
                  </a:moveTo>
                  <a:lnTo>
                    <a:pt x="1191309" y="441148"/>
                  </a:lnTo>
                  <a:lnTo>
                    <a:pt x="1210372" y="488707"/>
                  </a:lnTo>
                  <a:lnTo>
                    <a:pt x="1222888" y="488707"/>
                  </a:lnTo>
                  <a:lnTo>
                    <a:pt x="1215266" y="469702"/>
                  </a:lnTo>
                  <a:lnTo>
                    <a:pt x="1202094" y="436834"/>
                  </a:lnTo>
                  <a:close/>
                </a:path>
                <a:path w="3646170" h="895350">
                  <a:moveTo>
                    <a:pt x="1229443" y="469702"/>
                  </a:moveTo>
                  <a:lnTo>
                    <a:pt x="1219460" y="469702"/>
                  </a:lnTo>
                  <a:lnTo>
                    <a:pt x="1229413" y="488707"/>
                  </a:lnTo>
                  <a:lnTo>
                    <a:pt x="1244975" y="488707"/>
                  </a:lnTo>
                  <a:lnTo>
                    <a:pt x="1229443" y="469702"/>
                  </a:lnTo>
                  <a:close/>
                </a:path>
                <a:path w="3646170" h="895350">
                  <a:moveTo>
                    <a:pt x="1252637" y="486571"/>
                  </a:moveTo>
                  <a:close/>
                </a:path>
                <a:path w="3646170" h="895350">
                  <a:moveTo>
                    <a:pt x="1227585" y="461567"/>
                  </a:moveTo>
                  <a:lnTo>
                    <a:pt x="1252637" y="486571"/>
                  </a:lnTo>
                  <a:lnTo>
                    <a:pt x="1227585" y="461567"/>
                  </a:lnTo>
                  <a:close/>
                </a:path>
                <a:path w="3646170" h="895350">
                  <a:moveTo>
                    <a:pt x="1209916" y="429149"/>
                  </a:moveTo>
                  <a:lnTo>
                    <a:pt x="1202523" y="436552"/>
                  </a:lnTo>
                  <a:lnTo>
                    <a:pt x="1252637" y="486571"/>
                  </a:lnTo>
                  <a:lnTo>
                    <a:pt x="1260030" y="479168"/>
                  </a:lnTo>
                  <a:lnTo>
                    <a:pt x="1209916" y="429149"/>
                  </a:lnTo>
                  <a:close/>
                </a:path>
                <a:path w="3646170" h="895350">
                  <a:moveTo>
                    <a:pt x="1272024" y="461567"/>
                  </a:moveTo>
                  <a:lnTo>
                    <a:pt x="1242395" y="461567"/>
                  </a:lnTo>
                  <a:lnTo>
                    <a:pt x="1245185" y="464352"/>
                  </a:lnTo>
                  <a:lnTo>
                    <a:pt x="1274814" y="464352"/>
                  </a:lnTo>
                  <a:lnTo>
                    <a:pt x="1272024" y="461567"/>
                  </a:lnTo>
                  <a:close/>
                </a:path>
                <a:path w="3646170" h="895350">
                  <a:moveTo>
                    <a:pt x="1239475" y="399527"/>
                  </a:moveTo>
                  <a:lnTo>
                    <a:pt x="1224701" y="414332"/>
                  </a:lnTo>
                  <a:lnTo>
                    <a:pt x="1274814" y="464352"/>
                  </a:lnTo>
                  <a:lnTo>
                    <a:pt x="1289589" y="449536"/>
                  </a:lnTo>
                  <a:lnTo>
                    <a:pt x="1239475" y="399527"/>
                  </a:lnTo>
                  <a:close/>
                </a:path>
                <a:path w="3646170" h="895350">
                  <a:moveTo>
                    <a:pt x="1269034" y="369894"/>
                  </a:moveTo>
                  <a:lnTo>
                    <a:pt x="1254260" y="384710"/>
                  </a:lnTo>
                  <a:lnTo>
                    <a:pt x="1304374" y="434730"/>
                  </a:lnTo>
                  <a:lnTo>
                    <a:pt x="1319159" y="419913"/>
                  </a:lnTo>
                  <a:lnTo>
                    <a:pt x="1269034" y="369894"/>
                  </a:lnTo>
                  <a:close/>
                </a:path>
                <a:path w="3646170" h="895350">
                  <a:moveTo>
                    <a:pt x="1291212" y="347675"/>
                  </a:moveTo>
                  <a:lnTo>
                    <a:pt x="1283819" y="355088"/>
                  </a:lnTo>
                  <a:lnTo>
                    <a:pt x="1333944" y="405097"/>
                  </a:lnTo>
                  <a:lnTo>
                    <a:pt x="1341336" y="397694"/>
                  </a:lnTo>
                  <a:lnTo>
                    <a:pt x="1291212" y="347675"/>
                  </a:lnTo>
                  <a:close/>
                </a:path>
                <a:path w="3646170" h="895350">
                  <a:moveTo>
                    <a:pt x="1324892" y="372690"/>
                  </a:moveTo>
                  <a:lnTo>
                    <a:pt x="1316279" y="372690"/>
                  </a:lnTo>
                  <a:lnTo>
                    <a:pt x="1341336" y="397694"/>
                  </a:lnTo>
                  <a:lnTo>
                    <a:pt x="1341524" y="397548"/>
                  </a:lnTo>
                  <a:lnTo>
                    <a:pt x="1324892" y="372690"/>
                  </a:lnTo>
                  <a:close/>
                </a:path>
                <a:path w="3646170" h="895350">
                  <a:moveTo>
                    <a:pt x="1342226" y="372690"/>
                  </a:moveTo>
                  <a:lnTo>
                    <a:pt x="1337067" y="372690"/>
                  </a:lnTo>
                  <a:lnTo>
                    <a:pt x="1341975" y="397349"/>
                  </a:lnTo>
                  <a:lnTo>
                    <a:pt x="1342142" y="397328"/>
                  </a:lnTo>
                  <a:lnTo>
                    <a:pt x="1342226" y="372690"/>
                  </a:lnTo>
                  <a:close/>
                </a:path>
                <a:path w="3646170" h="895350">
                  <a:moveTo>
                    <a:pt x="1356435" y="372690"/>
                  </a:moveTo>
                  <a:lnTo>
                    <a:pt x="1342226" y="372690"/>
                  </a:lnTo>
                  <a:lnTo>
                    <a:pt x="1342226" y="397328"/>
                  </a:lnTo>
                  <a:lnTo>
                    <a:pt x="1356435" y="397328"/>
                  </a:lnTo>
                  <a:lnTo>
                    <a:pt x="1356435" y="372690"/>
                  </a:lnTo>
                  <a:close/>
                </a:path>
                <a:path w="3646170" h="895350">
                  <a:moveTo>
                    <a:pt x="1332088" y="347675"/>
                  </a:moveTo>
                  <a:lnTo>
                    <a:pt x="1308155" y="347675"/>
                  </a:lnTo>
                  <a:lnTo>
                    <a:pt x="1324892" y="372690"/>
                  </a:lnTo>
                  <a:lnTo>
                    <a:pt x="1337067" y="372690"/>
                  </a:lnTo>
                  <a:lnTo>
                    <a:pt x="1332088" y="347675"/>
                  </a:lnTo>
                  <a:close/>
                </a:path>
                <a:path w="3646170" h="895350">
                  <a:moveTo>
                    <a:pt x="1302143" y="338691"/>
                  </a:moveTo>
                  <a:lnTo>
                    <a:pt x="1298248" y="341308"/>
                  </a:lnTo>
                  <a:lnTo>
                    <a:pt x="1294573" y="344314"/>
                  </a:lnTo>
                  <a:lnTo>
                    <a:pt x="1291212" y="347675"/>
                  </a:lnTo>
                  <a:lnTo>
                    <a:pt x="1308155" y="347675"/>
                  </a:lnTo>
                  <a:lnTo>
                    <a:pt x="1302143" y="338691"/>
                  </a:lnTo>
                  <a:close/>
                </a:path>
                <a:path w="3646170" h="895350">
                  <a:moveTo>
                    <a:pt x="1342226" y="326524"/>
                  </a:moveTo>
                  <a:lnTo>
                    <a:pt x="1337472" y="326524"/>
                  </a:lnTo>
                  <a:lnTo>
                    <a:pt x="1332750" y="326984"/>
                  </a:lnTo>
                  <a:lnTo>
                    <a:pt x="1328153" y="327906"/>
                  </a:lnTo>
                  <a:lnTo>
                    <a:pt x="1332088" y="347675"/>
                  </a:lnTo>
                  <a:lnTo>
                    <a:pt x="1342226" y="347675"/>
                  </a:lnTo>
                  <a:lnTo>
                    <a:pt x="1342226" y="326524"/>
                  </a:lnTo>
                  <a:close/>
                </a:path>
                <a:path w="3646170" h="895350">
                  <a:moveTo>
                    <a:pt x="1356435" y="326524"/>
                  </a:moveTo>
                  <a:lnTo>
                    <a:pt x="1342226" y="326524"/>
                  </a:lnTo>
                  <a:lnTo>
                    <a:pt x="1342226" y="347675"/>
                  </a:lnTo>
                  <a:lnTo>
                    <a:pt x="1356435" y="347675"/>
                  </a:lnTo>
                  <a:lnTo>
                    <a:pt x="1356435" y="326524"/>
                  </a:lnTo>
                  <a:close/>
                </a:path>
                <a:path w="3646170" h="895350">
                  <a:moveTo>
                    <a:pt x="977556" y="547972"/>
                  </a:moveTo>
                  <a:lnTo>
                    <a:pt x="962164" y="617091"/>
                  </a:lnTo>
                  <a:lnTo>
                    <a:pt x="966845" y="618117"/>
                  </a:lnTo>
                  <a:lnTo>
                    <a:pt x="971578" y="618693"/>
                  </a:lnTo>
                  <a:lnTo>
                    <a:pt x="976289" y="618797"/>
                  </a:lnTo>
                  <a:lnTo>
                    <a:pt x="977808" y="548004"/>
                  </a:lnTo>
                  <a:lnTo>
                    <a:pt x="977556" y="547972"/>
                  </a:lnTo>
                  <a:close/>
                </a:path>
                <a:path w="3646170" h="895350">
                  <a:moveTo>
                    <a:pt x="967955" y="545826"/>
                  </a:moveTo>
                  <a:lnTo>
                    <a:pt x="952562" y="614944"/>
                  </a:lnTo>
                  <a:lnTo>
                    <a:pt x="962164" y="617091"/>
                  </a:lnTo>
                  <a:lnTo>
                    <a:pt x="977556" y="547972"/>
                  </a:lnTo>
                  <a:lnTo>
                    <a:pt x="967955" y="545826"/>
                  </a:lnTo>
                  <a:close/>
                </a:path>
                <a:path w="3646170" h="895350">
                  <a:moveTo>
                    <a:pt x="823446" y="565155"/>
                  </a:moveTo>
                  <a:lnTo>
                    <a:pt x="811593" y="566747"/>
                  </a:lnTo>
                  <a:lnTo>
                    <a:pt x="820975" y="636933"/>
                  </a:lnTo>
                  <a:lnTo>
                    <a:pt x="832828" y="635341"/>
                  </a:lnTo>
                  <a:lnTo>
                    <a:pt x="828126" y="600253"/>
                  </a:lnTo>
                  <a:lnTo>
                    <a:pt x="823446" y="565155"/>
                  </a:lnTo>
                  <a:close/>
                </a:path>
                <a:path w="3646170" h="895350">
                  <a:moveTo>
                    <a:pt x="828138" y="600253"/>
                  </a:moveTo>
                  <a:lnTo>
                    <a:pt x="832828" y="635341"/>
                  </a:lnTo>
                  <a:lnTo>
                    <a:pt x="828138" y="600253"/>
                  </a:lnTo>
                  <a:close/>
                </a:path>
                <a:path w="3646170" h="895350">
                  <a:moveTo>
                    <a:pt x="823498" y="565155"/>
                  </a:moveTo>
                  <a:lnTo>
                    <a:pt x="832828" y="635341"/>
                  </a:lnTo>
                  <a:lnTo>
                    <a:pt x="833812" y="635216"/>
                  </a:lnTo>
                  <a:lnTo>
                    <a:pt x="835781" y="634881"/>
                  </a:lnTo>
                  <a:lnTo>
                    <a:pt x="823498" y="565155"/>
                  </a:lnTo>
                  <a:close/>
                </a:path>
                <a:path w="3646170" h="895350">
                  <a:moveTo>
                    <a:pt x="832851" y="600253"/>
                  </a:moveTo>
                  <a:lnTo>
                    <a:pt x="829681" y="600253"/>
                  </a:lnTo>
                  <a:lnTo>
                    <a:pt x="835556" y="633603"/>
                  </a:lnTo>
                  <a:lnTo>
                    <a:pt x="841634" y="633603"/>
                  </a:lnTo>
                  <a:lnTo>
                    <a:pt x="832851" y="600253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41634" y="633603"/>
                  </a:lnTo>
                  <a:lnTo>
                    <a:pt x="843561" y="633080"/>
                  </a:lnTo>
                  <a:lnTo>
                    <a:pt x="844513" y="632787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44840" y="598955"/>
                  </a:moveTo>
                  <a:lnTo>
                    <a:pt x="834081" y="598955"/>
                  </a:lnTo>
                  <a:lnTo>
                    <a:pt x="844513" y="632787"/>
                  </a:lnTo>
                  <a:lnTo>
                    <a:pt x="854335" y="629760"/>
                  </a:lnTo>
                  <a:lnTo>
                    <a:pt x="844840" y="598955"/>
                  </a:lnTo>
                  <a:close/>
                </a:path>
                <a:path w="3646170" h="895350">
                  <a:moveTo>
                    <a:pt x="866758" y="600253"/>
                  </a:moveTo>
                  <a:lnTo>
                    <a:pt x="845241" y="600253"/>
                  </a:lnTo>
                  <a:lnTo>
                    <a:pt x="852466" y="623698"/>
                  </a:lnTo>
                  <a:lnTo>
                    <a:pt x="873989" y="623698"/>
                  </a:lnTo>
                  <a:lnTo>
                    <a:pt x="866758" y="600253"/>
                  </a:lnTo>
                  <a:close/>
                </a:path>
                <a:path w="3646170" h="895350">
                  <a:moveTo>
                    <a:pt x="887869" y="598955"/>
                  </a:moveTo>
                  <a:lnTo>
                    <a:pt x="866358" y="598955"/>
                  </a:lnTo>
                  <a:lnTo>
                    <a:pt x="873989" y="623698"/>
                  </a:lnTo>
                  <a:lnTo>
                    <a:pt x="893632" y="617646"/>
                  </a:lnTo>
                  <a:lnTo>
                    <a:pt x="887869" y="598955"/>
                  </a:lnTo>
                  <a:close/>
                </a:path>
                <a:path w="3646170" h="895350">
                  <a:moveTo>
                    <a:pt x="909783" y="600253"/>
                  </a:moveTo>
                  <a:lnTo>
                    <a:pt x="888269" y="600253"/>
                  </a:lnTo>
                  <a:lnTo>
                    <a:pt x="891763" y="611583"/>
                  </a:lnTo>
                  <a:lnTo>
                    <a:pt x="913276" y="611583"/>
                  </a:lnTo>
                  <a:lnTo>
                    <a:pt x="909783" y="600253"/>
                  </a:lnTo>
                  <a:close/>
                </a:path>
                <a:path w="3646170" h="895350">
                  <a:moveTo>
                    <a:pt x="920146" y="598955"/>
                  </a:moveTo>
                  <a:lnTo>
                    <a:pt x="909383" y="598955"/>
                  </a:lnTo>
                  <a:lnTo>
                    <a:pt x="913276" y="611583"/>
                  </a:lnTo>
                  <a:lnTo>
                    <a:pt x="923108" y="608557"/>
                  </a:lnTo>
                  <a:lnTo>
                    <a:pt x="920146" y="598955"/>
                  </a:lnTo>
                  <a:close/>
                </a:path>
                <a:path w="3646170" h="895350">
                  <a:moveTo>
                    <a:pt x="921619" y="598955"/>
                  </a:moveTo>
                  <a:lnTo>
                    <a:pt x="920146" y="598955"/>
                  </a:lnTo>
                  <a:lnTo>
                    <a:pt x="923108" y="608557"/>
                  </a:lnTo>
                  <a:lnTo>
                    <a:pt x="923254" y="608515"/>
                  </a:lnTo>
                  <a:lnTo>
                    <a:pt x="921619" y="598955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34081" y="598955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55920" y="565113"/>
                  </a:moveTo>
                  <a:lnTo>
                    <a:pt x="834410" y="565113"/>
                  </a:lnTo>
                  <a:lnTo>
                    <a:pt x="844840" y="598955"/>
                  </a:lnTo>
                  <a:lnTo>
                    <a:pt x="866358" y="598955"/>
                  </a:lnTo>
                  <a:lnTo>
                    <a:pt x="855920" y="565113"/>
                  </a:lnTo>
                  <a:close/>
                </a:path>
                <a:path w="3646170" h="895350">
                  <a:moveTo>
                    <a:pt x="898951" y="565113"/>
                  </a:moveTo>
                  <a:lnTo>
                    <a:pt x="877433" y="565113"/>
                  </a:lnTo>
                  <a:lnTo>
                    <a:pt x="887869" y="598955"/>
                  </a:lnTo>
                  <a:lnTo>
                    <a:pt x="909383" y="598955"/>
                  </a:lnTo>
                  <a:lnTo>
                    <a:pt x="898951" y="565113"/>
                  </a:lnTo>
                  <a:close/>
                </a:path>
                <a:path w="3646170" h="895350">
                  <a:moveTo>
                    <a:pt x="909709" y="565113"/>
                  </a:moveTo>
                  <a:lnTo>
                    <a:pt x="912668" y="574715"/>
                  </a:lnTo>
                  <a:lnTo>
                    <a:pt x="909709" y="565113"/>
                  </a:lnTo>
                  <a:close/>
                </a:path>
                <a:path w="3646170" h="895350">
                  <a:moveTo>
                    <a:pt x="915831" y="565113"/>
                  </a:moveTo>
                  <a:lnTo>
                    <a:pt x="909709" y="565113"/>
                  </a:lnTo>
                  <a:lnTo>
                    <a:pt x="912670" y="574715"/>
                  </a:lnTo>
                  <a:lnTo>
                    <a:pt x="917473" y="574715"/>
                  </a:lnTo>
                  <a:lnTo>
                    <a:pt x="915831" y="565113"/>
                  </a:lnTo>
                  <a:close/>
                </a:path>
                <a:path w="3646170" h="895350">
                  <a:moveTo>
                    <a:pt x="833477" y="562087"/>
                  </a:moveTo>
                  <a:lnTo>
                    <a:pt x="823645" y="565113"/>
                  </a:lnTo>
                  <a:lnTo>
                    <a:pt x="834410" y="565113"/>
                  </a:lnTo>
                  <a:lnTo>
                    <a:pt x="833477" y="562087"/>
                  </a:lnTo>
                  <a:close/>
                </a:path>
                <a:path w="3646170" h="895350">
                  <a:moveTo>
                    <a:pt x="872764" y="549972"/>
                  </a:moveTo>
                  <a:lnTo>
                    <a:pt x="853120" y="556035"/>
                  </a:lnTo>
                  <a:lnTo>
                    <a:pt x="855920" y="565113"/>
                  </a:lnTo>
                  <a:lnTo>
                    <a:pt x="877433" y="565113"/>
                  </a:lnTo>
                  <a:lnTo>
                    <a:pt x="872764" y="549972"/>
                  </a:lnTo>
                  <a:close/>
                </a:path>
                <a:path w="3646170" h="895350">
                  <a:moveTo>
                    <a:pt x="902239" y="540894"/>
                  </a:moveTo>
                  <a:lnTo>
                    <a:pt x="892418" y="543920"/>
                  </a:lnTo>
                  <a:lnTo>
                    <a:pt x="898951" y="565113"/>
                  </a:lnTo>
                  <a:lnTo>
                    <a:pt x="909708" y="565113"/>
                  </a:lnTo>
                  <a:lnTo>
                    <a:pt x="902239" y="540894"/>
                  </a:lnTo>
                  <a:close/>
                </a:path>
                <a:path w="3646170" h="895350">
                  <a:moveTo>
                    <a:pt x="911318" y="538727"/>
                  </a:moveTo>
                  <a:lnTo>
                    <a:pt x="908250" y="539250"/>
                  </a:lnTo>
                  <a:lnTo>
                    <a:pt x="905213" y="539973"/>
                  </a:lnTo>
                  <a:lnTo>
                    <a:pt x="902239" y="540894"/>
                  </a:lnTo>
                  <a:lnTo>
                    <a:pt x="911688" y="540894"/>
                  </a:lnTo>
                  <a:lnTo>
                    <a:pt x="911318" y="538727"/>
                  </a:lnTo>
                  <a:close/>
                </a:path>
                <a:path w="3646170" h="895350">
                  <a:moveTo>
                    <a:pt x="939128" y="539418"/>
                  </a:moveTo>
                  <a:lnTo>
                    <a:pt x="923747" y="608525"/>
                  </a:lnTo>
                  <a:lnTo>
                    <a:pt x="933348" y="610662"/>
                  </a:lnTo>
                  <a:lnTo>
                    <a:pt x="948741" y="541543"/>
                  </a:lnTo>
                  <a:lnTo>
                    <a:pt x="939128" y="539418"/>
                  </a:lnTo>
                  <a:close/>
                </a:path>
                <a:path w="3646170" h="895350">
                  <a:moveTo>
                    <a:pt x="929914" y="537973"/>
                  </a:moveTo>
                  <a:lnTo>
                    <a:pt x="923579" y="608505"/>
                  </a:lnTo>
                  <a:lnTo>
                    <a:pt x="923747" y="608525"/>
                  </a:lnTo>
                  <a:lnTo>
                    <a:pt x="939128" y="539418"/>
                  </a:lnTo>
                  <a:lnTo>
                    <a:pt x="936081" y="538737"/>
                  </a:lnTo>
                  <a:lnTo>
                    <a:pt x="933013" y="538255"/>
                  </a:lnTo>
                  <a:lnTo>
                    <a:pt x="929914" y="537973"/>
                  </a:lnTo>
                  <a:close/>
                </a:path>
                <a:path w="3646170" h="895350">
                  <a:moveTo>
                    <a:pt x="723097" y="612148"/>
                  </a:moveTo>
                  <a:lnTo>
                    <a:pt x="719593" y="612148"/>
                  </a:lnTo>
                  <a:lnTo>
                    <a:pt x="710999" y="646482"/>
                  </a:lnTo>
                  <a:lnTo>
                    <a:pt x="713208" y="647037"/>
                  </a:lnTo>
                  <a:lnTo>
                    <a:pt x="715428" y="647477"/>
                  </a:lnTo>
                  <a:lnTo>
                    <a:pt x="717669" y="647833"/>
                  </a:lnTo>
                  <a:lnTo>
                    <a:pt x="723097" y="612148"/>
                  </a:lnTo>
                  <a:close/>
                </a:path>
                <a:path w="3646170" h="895350">
                  <a:moveTo>
                    <a:pt x="717638" y="575155"/>
                  </a:moveTo>
                  <a:lnTo>
                    <a:pt x="700434" y="643833"/>
                  </a:lnTo>
                  <a:lnTo>
                    <a:pt x="710999" y="646482"/>
                  </a:lnTo>
                  <a:lnTo>
                    <a:pt x="728192" y="577793"/>
                  </a:lnTo>
                  <a:lnTo>
                    <a:pt x="717638" y="575155"/>
                  </a:lnTo>
                  <a:close/>
                </a:path>
                <a:path w="3646170" h="895350">
                  <a:moveTo>
                    <a:pt x="728675" y="577835"/>
                  </a:moveTo>
                  <a:lnTo>
                    <a:pt x="731271" y="648587"/>
                  </a:lnTo>
                  <a:lnTo>
                    <a:pt x="733532" y="648503"/>
                  </a:lnTo>
                  <a:lnTo>
                    <a:pt x="735794" y="648304"/>
                  </a:lnTo>
                  <a:lnTo>
                    <a:pt x="738045" y="648011"/>
                  </a:lnTo>
                  <a:lnTo>
                    <a:pt x="728675" y="577835"/>
                  </a:lnTo>
                  <a:close/>
                </a:path>
                <a:path w="3646170" h="895350">
                  <a:moveTo>
                    <a:pt x="745413" y="612913"/>
                  </a:moveTo>
                  <a:lnTo>
                    <a:pt x="733359" y="612913"/>
                  </a:lnTo>
                  <a:lnTo>
                    <a:pt x="738045" y="648011"/>
                  </a:lnTo>
                  <a:lnTo>
                    <a:pt x="749888" y="646430"/>
                  </a:lnTo>
                  <a:lnTo>
                    <a:pt x="745413" y="612913"/>
                  </a:lnTo>
                  <a:close/>
                </a:path>
                <a:path w="3646170" h="895350">
                  <a:moveTo>
                    <a:pt x="740517" y="576244"/>
                  </a:moveTo>
                  <a:lnTo>
                    <a:pt x="728674" y="577825"/>
                  </a:lnTo>
                  <a:lnTo>
                    <a:pt x="740728" y="577825"/>
                  </a:lnTo>
                  <a:lnTo>
                    <a:pt x="740517" y="576244"/>
                  </a:lnTo>
                  <a:close/>
                </a:path>
                <a:path w="3646170" h="895350">
                  <a:moveTo>
                    <a:pt x="658896" y="565689"/>
                  </a:moveTo>
                  <a:lnTo>
                    <a:pt x="647776" y="567176"/>
                  </a:lnTo>
                  <a:lnTo>
                    <a:pt x="657147" y="637362"/>
                  </a:lnTo>
                  <a:lnTo>
                    <a:pt x="668266" y="635865"/>
                  </a:lnTo>
                  <a:lnTo>
                    <a:pt x="663576" y="600777"/>
                  </a:lnTo>
                  <a:lnTo>
                    <a:pt x="658896" y="565689"/>
                  </a:lnTo>
                  <a:close/>
                </a:path>
                <a:path w="3646170" h="895350">
                  <a:moveTo>
                    <a:pt x="663581" y="600777"/>
                  </a:moveTo>
                  <a:lnTo>
                    <a:pt x="668267" y="635875"/>
                  </a:lnTo>
                  <a:lnTo>
                    <a:pt x="663581" y="600777"/>
                  </a:lnTo>
                  <a:close/>
                </a:path>
                <a:path w="3646170" h="895350">
                  <a:moveTo>
                    <a:pt x="665671" y="565103"/>
                  </a:moveTo>
                  <a:lnTo>
                    <a:pt x="663409" y="565197"/>
                  </a:lnTo>
                  <a:lnTo>
                    <a:pt x="661147" y="565385"/>
                  </a:lnTo>
                  <a:lnTo>
                    <a:pt x="658896" y="565689"/>
                  </a:lnTo>
                  <a:lnTo>
                    <a:pt x="668266" y="635865"/>
                  </a:lnTo>
                  <a:lnTo>
                    <a:pt x="665671" y="565103"/>
                  </a:lnTo>
                  <a:close/>
                </a:path>
                <a:path w="3646170" h="895350">
                  <a:moveTo>
                    <a:pt x="688570" y="601552"/>
                  </a:moveTo>
                  <a:lnTo>
                    <a:pt x="677346" y="601552"/>
                  </a:lnTo>
                  <a:lnTo>
                    <a:pt x="668739" y="635896"/>
                  </a:lnTo>
                  <a:lnTo>
                    <a:pt x="679304" y="638546"/>
                  </a:lnTo>
                  <a:lnTo>
                    <a:pt x="688570" y="601552"/>
                  </a:lnTo>
                  <a:close/>
                </a:path>
                <a:path w="3646170" h="895350">
                  <a:moveTo>
                    <a:pt x="679262" y="565867"/>
                  </a:moveTo>
                  <a:lnTo>
                    <a:pt x="668623" y="635875"/>
                  </a:lnTo>
                  <a:lnTo>
                    <a:pt x="685942" y="567218"/>
                  </a:lnTo>
                  <a:lnTo>
                    <a:pt x="683733" y="566663"/>
                  </a:lnTo>
                  <a:lnTo>
                    <a:pt x="681503" y="566213"/>
                  </a:lnTo>
                  <a:lnTo>
                    <a:pt x="679262" y="565867"/>
                  </a:lnTo>
                  <a:close/>
                </a:path>
                <a:path w="3646170" h="895350">
                  <a:moveTo>
                    <a:pt x="685942" y="567218"/>
                  </a:moveTo>
                  <a:lnTo>
                    <a:pt x="668739" y="635896"/>
                  </a:lnTo>
                  <a:lnTo>
                    <a:pt x="677346" y="601552"/>
                  </a:lnTo>
                  <a:lnTo>
                    <a:pt x="688570" y="601552"/>
                  </a:lnTo>
                  <a:lnTo>
                    <a:pt x="696507" y="569867"/>
                  </a:lnTo>
                  <a:lnTo>
                    <a:pt x="685942" y="567218"/>
                  </a:lnTo>
                  <a:close/>
                </a:path>
                <a:path w="3646170" h="895350">
                  <a:moveTo>
                    <a:pt x="293274" y="824414"/>
                  </a:moveTo>
                  <a:lnTo>
                    <a:pt x="293043" y="824613"/>
                  </a:lnTo>
                  <a:lnTo>
                    <a:pt x="292855" y="824707"/>
                  </a:lnTo>
                  <a:lnTo>
                    <a:pt x="322697" y="888925"/>
                  </a:lnTo>
                  <a:lnTo>
                    <a:pt x="328341" y="886297"/>
                  </a:lnTo>
                  <a:lnTo>
                    <a:pt x="333712" y="882894"/>
                  </a:lnTo>
                  <a:lnTo>
                    <a:pt x="338665" y="878769"/>
                  </a:lnTo>
                  <a:lnTo>
                    <a:pt x="293274" y="824414"/>
                  </a:lnTo>
                  <a:close/>
                </a:path>
                <a:path w="3646170" h="895350">
                  <a:moveTo>
                    <a:pt x="300635" y="818278"/>
                  </a:moveTo>
                  <a:lnTo>
                    <a:pt x="293274" y="824414"/>
                  </a:lnTo>
                  <a:lnTo>
                    <a:pt x="338665" y="878769"/>
                  </a:lnTo>
                  <a:lnTo>
                    <a:pt x="315974" y="851586"/>
                  </a:lnTo>
                  <a:lnTo>
                    <a:pt x="328455" y="851586"/>
                  </a:lnTo>
                  <a:lnTo>
                    <a:pt x="300635" y="818278"/>
                  </a:lnTo>
                  <a:close/>
                </a:path>
                <a:path w="3646170" h="895350">
                  <a:moveTo>
                    <a:pt x="328455" y="851586"/>
                  </a:moveTo>
                  <a:lnTo>
                    <a:pt x="315974" y="851586"/>
                  </a:lnTo>
                  <a:lnTo>
                    <a:pt x="338665" y="878769"/>
                  </a:lnTo>
                  <a:lnTo>
                    <a:pt x="346026" y="872622"/>
                  </a:lnTo>
                  <a:lnTo>
                    <a:pt x="328455" y="851586"/>
                  </a:lnTo>
                  <a:close/>
                </a:path>
                <a:path w="3646170" h="895350">
                  <a:moveTo>
                    <a:pt x="353429" y="851586"/>
                  </a:moveTo>
                  <a:lnTo>
                    <a:pt x="328455" y="851586"/>
                  </a:lnTo>
                  <a:lnTo>
                    <a:pt x="335767" y="860340"/>
                  </a:lnTo>
                  <a:lnTo>
                    <a:pt x="360738" y="860340"/>
                  </a:lnTo>
                  <a:lnTo>
                    <a:pt x="353429" y="851586"/>
                  </a:lnTo>
                  <a:close/>
                </a:path>
                <a:path w="3646170" h="895350">
                  <a:moveTo>
                    <a:pt x="322707" y="799849"/>
                  </a:moveTo>
                  <a:lnTo>
                    <a:pt x="315357" y="805985"/>
                  </a:lnTo>
                  <a:lnTo>
                    <a:pt x="360738" y="860340"/>
                  </a:lnTo>
                  <a:lnTo>
                    <a:pt x="368088" y="854193"/>
                  </a:lnTo>
                  <a:lnTo>
                    <a:pt x="322707" y="799849"/>
                  </a:lnTo>
                  <a:close/>
                </a:path>
                <a:path w="3646170" h="895350">
                  <a:moveTo>
                    <a:pt x="322770" y="799776"/>
                  </a:moveTo>
                  <a:lnTo>
                    <a:pt x="368088" y="854193"/>
                  </a:lnTo>
                  <a:lnTo>
                    <a:pt x="369355" y="853146"/>
                  </a:lnTo>
                  <a:lnTo>
                    <a:pt x="370580" y="852047"/>
                  </a:lnTo>
                  <a:lnTo>
                    <a:pt x="371763" y="850906"/>
                  </a:lnTo>
                  <a:lnTo>
                    <a:pt x="322770" y="799776"/>
                  </a:lnTo>
                  <a:close/>
                </a:path>
                <a:path w="3646170" h="895350">
                  <a:moveTo>
                    <a:pt x="357441" y="827021"/>
                  </a:moveTo>
                  <a:lnTo>
                    <a:pt x="348877" y="827021"/>
                  </a:lnTo>
                  <a:lnTo>
                    <a:pt x="364780" y="843618"/>
                  </a:lnTo>
                  <a:lnTo>
                    <a:pt x="378402" y="843618"/>
                  </a:lnTo>
                  <a:lnTo>
                    <a:pt x="357441" y="827021"/>
                  </a:lnTo>
                  <a:close/>
                </a:path>
                <a:path w="3646170" h="895350">
                  <a:moveTo>
                    <a:pt x="322938" y="799588"/>
                  </a:moveTo>
                  <a:lnTo>
                    <a:pt x="378402" y="843618"/>
                  </a:lnTo>
                  <a:lnTo>
                    <a:pt x="379418" y="842340"/>
                  </a:lnTo>
                  <a:lnTo>
                    <a:pt x="380391" y="841011"/>
                  </a:lnTo>
                  <a:lnTo>
                    <a:pt x="381323" y="839649"/>
                  </a:lnTo>
                  <a:lnTo>
                    <a:pt x="322938" y="799588"/>
                  </a:lnTo>
                  <a:close/>
                </a:path>
                <a:path w="3646170" h="895350">
                  <a:moveTo>
                    <a:pt x="370406" y="819619"/>
                  </a:moveTo>
                  <a:lnTo>
                    <a:pt x="352130" y="819619"/>
                  </a:lnTo>
                  <a:lnTo>
                    <a:pt x="381323" y="839649"/>
                  </a:lnTo>
                  <a:lnTo>
                    <a:pt x="387177" y="831126"/>
                  </a:lnTo>
                  <a:lnTo>
                    <a:pt x="370406" y="819619"/>
                  </a:lnTo>
                  <a:close/>
                </a:path>
                <a:path w="3646170" h="895350">
                  <a:moveTo>
                    <a:pt x="377787" y="799588"/>
                  </a:moveTo>
                  <a:lnTo>
                    <a:pt x="341213" y="799588"/>
                  </a:lnTo>
                  <a:lnTo>
                    <a:pt x="362302" y="814058"/>
                  </a:lnTo>
                  <a:lnTo>
                    <a:pt x="398872" y="814058"/>
                  </a:lnTo>
                  <a:lnTo>
                    <a:pt x="377787" y="799588"/>
                  </a:lnTo>
                  <a:close/>
                </a:path>
                <a:path w="3646170" h="895350">
                  <a:moveTo>
                    <a:pt x="328791" y="791064"/>
                  </a:moveTo>
                  <a:lnTo>
                    <a:pt x="322938" y="799588"/>
                  </a:lnTo>
                  <a:lnTo>
                    <a:pt x="341213" y="799588"/>
                  </a:lnTo>
                  <a:lnTo>
                    <a:pt x="328791" y="791064"/>
                  </a:lnTo>
                  <a:close/>
                </a:path>
                <a:path w="3646170" h="895350">
                  <a:moveTo>
                    <a:pt x="352193" y="756950"/>
                  </a:moveTo>
                  <a:lnTo>
                    <a:pt x="340497" y="773997"/>
                  </a:lnTo>
                  <a:lnTo>
                    <a:pt x="377787" y="799588"/>
                  </a:lnTo>
                  <a:lnTo>
                    <a:pt x="408804" y="799588"/>
                  </a:lnTo>
                  <a:lnTo>
                    <a:pt x="410579" y="797001"/>
                  </a:lnTo>
                  <a:lnTo>
                    <a:pt x="352193" y="756950"/>
                  </a:lnTo>
                  <a:close/>
                </a:path>
                <a:path w="3646170" h="895350">
                  <a:moveTo>
                    <a:pt x="375596" y="722836"/>
                  </a:moveTo>
                  <a:lnTo>
                    <a:pt x="363900" y="739893"/>
                  </a:lnTo>
                  <a:lnTo>
                    <a:pt x="422275" y="779955"/>
                  </a:lnTo>
                  <a:lnTo>
                    <a:pt x="433981" y="762898"/>
                  </a:lnTo>
                  <a:lnTo>
                    <a:pt x="375596" y="722836"/>
                  </a:lnTo>
                  <a:close/>
                </a:path>
                <a:path w="3646170" h="895350">
                  <a:moveTo>
                    <a:pt x="393155" y="697256"/>
                  </a:moveTo>
                  <a:lnTo>
                    <a:pt x="387302" y="705779"/>
                  </a:lnTo>
                  <a:lnTo>
                    <a:pt x="445688" y="745841"/>
                  </a:lnTo>
                  <a:lnTo>
                    <a:pt x="451541" y="737317"/>
                  </a:lnTo>
                  <a:lnTo>
                    <a:pt x="393155" y="697256"/>
                  </a:lnTo>
                  <a:close/>
                </a:path>
                <a:path w="3646170" h="895350">
                  <a:moveTo>
                    <a:pt x="397040" y="692104"/>
                  </a:moveTo>
                  <a:lnTo>
                    <a:pt x="395668" y="693758"/>
                  </a:lnTo>
                  <a:lnTo>
                    <a:pt x="394370" y="695476"/>
                  </a:lnTo>
                  <a:lnTo>
                    <a:pt x="393155" y="697256"/>
                  </a:lnTo>
                  <a:lnTo>
                    <a:pt x="451541" y="737317"/>
                  </a:lnTo>
                  <a:lnTo>
                    <a:pt x="397040" y="692104"/>
                  </a:lnTo>
                  <a:close/>
                </a:path>
                <a:path w="3646170" h="895350">
                  <a:moveTo>
                    <a:pt x="435073" y="717287"/>
                  </a:moveTo>
                  <a:lnTo>
                    <a:pt x="427494" y="717287"/>
                  </a:lnTo>
                  <a:lnTo>
                    <a:pt x="451414" y="737066"/>
                  </a:lnTo>
                  <a:lnTo>
                    <a:pt x="451771" y="737066"/>
                  </a:lnTo>
                  <a:lnTo>
                    <a:pt x="435073" y="717287"/>
                  </a:lnTo>
                  <a:close/>
                </a:path>
                <a:path w="3646170" h="895350">
                  <a:moveTo>
                    <a:pt x="411197" y="679026"/>
                  </a:moveTo>
                  <a:lnTo>
                    <a:pt x="409438" y="680262"/>
                  </a:lnTo>
                  <a:lnTo>
                    <a:pt x="407720" y="681581"/>
                  </a:lnTo>
                  <a:lnTo>
                    <a:pt x="406097" y="682963"/>
                  </a:lnTo>
                  <a:lnTo>
                    <a:pt x="451771" y="737066"/>
                  </a:lnTo>
                  <a:lnTo>
                    <a:pt x="431521" y="708009"/>
                  </a:lnTo>
                  <a:lnTo>
                    <a:pt x="411197" y="679026"/>
                  </a:lnTo>
                  <a:close/>
                </a:path>
                <a:path w="3646170" h="895350">
                  <a:moveTo>
                    <a:pt x="419123" y="673455"/>
                  </a:moveTo>
                  <a:lnTo>
                    <a:pt x="411197" y="679026"/>
                  </a:lnTo>
                  <a:lnTo>
                    <a:pt x="451855" y="737003"/>
                  </a:lnTo>
                  <a:lnTo>
                    <a:pt x="459782" y="731433"/>
                  </a:lnTo>
                  <a:lnTo>
                    <a:pt x="419123" y="673455"/>
                  </a:lnTo>
                  <a:close/>
                </a:path>
                <a:path w="3646170" h="895350">
                  <a:moveTo>
                    <a:pt x="431522" y="708009"/>
                  </a:moveTo>
                  <a:lnTo>
                    <a:pt x="451855" y="737003"/>
                  </a:lnTo>
                  <a:lnTo>
                    <a:pt x="431522" y="708009"/>
                  </a:lnTo>
                  <a:close/>
                </a:path>
                <a:path w="3646170" h="895350">
                  <a:moveTo>
                    <a:pt x="467033" y="708009"/>
                  </a:moveTo>
                  <a:lnTo>
                    <a:pt x="443355" y="708009"/>
                  </a:lnTo>
                  <a:lnTo>
                    <a:pt x="451976" y="720302"/>
                  </a:lnTo>
                  <a:lnTo>
                    <a:pt x="475656" y="720302"/>
                  </a:lnTo>
                  <a:lnTo>
                    <a:pt x="467033" y="708009"/>
                  </a:lnTo>
                  <a:close/>
                </a:path>
                <a:path w="3646170" h="895350">
                  <a:moveTo>
                    <a:pt x="450860" y="651205"/>
                  </a:moveTo>
                  <a:lnTo>
                    <a:pt x="434997" y="662335"/>
                  </a:lnTo>
                  <a:lnTo>
                    <a:pt x="475656" y="720302"/>
                  </a:lnTo>
                  <a:lnTo>
                    <a:pt x="491519" y="709172"/>
                  </a:lnTo>
                  <a:lnTo>
                    <a:pt x="450860" y="651205"/>
                  </a:lnTo>
                  <a:close/>
                </a:path>
                <a:path w="3646170" h="895350">
                  <a:moveTo>
                    <a:pt x="482587" y="628954"/>
                  </a:moveTo>
                  <a:lnTo>
                    <a:pt x="466724" y="640074"/>
                  </a:lnTo>
                  <a:lnTo>
                    <a:pt x="507393" y="698052"/>
                  </a:lnTo>
                  <a:lnTo>
                    <a:pt x="523246" y="686921"/>
                  </a:lnTo>
                  <a:lnTo>
                    <a:pt x="482587" y="628954"/>
                  </a:lnTo>
                  <a:close/>
                </a:path>
                <a:path w="3646170" h="895350">
                  <a:moveTo>
                    <a:pt x="514324" y="606693"/>
                  </a:moveTo>
                  <a:lnTo>
                    <a:pt x="498451" y="617813"/>
                  </a:lnTo>
                  <a:lnTo>
                    <a:pt x="539109" y="675790"/>
                  </a:lnTo>
                  <a:lnTo>
                    <a:pt x="554983" y="664660"/>
                  </a:lnTo>
                  <a:lnTo>
                    <a:pt x="514324" y="606693"/>
                  </a:lnTo>
                  <a:close/>
                </a:path>
                <a:path w="3646170" h="895350">
                  <a:moveTo>
                    <a:pt x="538125" y="590002"/>
                  </a:moveTo>
                  <a:lnTo>
                    <a:pt x="530188" y="595563"/>
                  </a:lnTo>
                  <a:lnTo>
                    <a:pt x="570846" y="653540"/>
                  </a:lnTo>
                  <a:lnTo>
                    <a:pt x="578783" y="647969"/>
                  </a:lnTo>
                  <a:lnTo>
                    <a:pt x="558449" y="618986"/>
                  </a:lnTo>
                  <a:lnTo>
                    <a:pt x="538125" y="590002"/>
                  </a:lnTo>
                  <a:close/>
                </a:path>
                <a:path w="3646170" h="895350">
                  <a:moveTo>
                    <a:pt x="558454" y="618986"/>
                  </a:moveTo>
                  <a:lnTo>
                    <a:pt x="578783" y="647969"/>
                  </a:lnTo>
                  <a:lnTo>
                    <a:pt x="558454" y="618986"/>
                  </a:lnTo>
                  <a:close/>
                </a:path>
                <a:path w="3646170" h="895350">
                  <a:moveTo>
                    <a:pt x="545454" y="585479"/>
                  </a:moveTo>
                  <a:lnTo>
                    <a:pt x="542931" y="586830"/>
                  </a:lnTo>
                  <a:lnTo>
                    <a:pt x="540481" y="588348"/>
                  </a:lnTo>
                  <a:lnTo>
                    <a:pt x="538125" y="590002"/>
                  </a:lnTo>
                  <a:lnTo>
                    <a:pt x="578783" y="647969"/>
                  </a:lnTo>
                  <a:lnTo>
                    <a:pt x="578830" y="647749"/>
                  </a:lnTo>
                  <a:lnTo>
                    <a:pt x="545454" y="585479"/>
                  </a:lnTo>
                  <a:close/>
                </a:path>
                <a:path w="3646170" h="895350">
                  <a:moveTo>
                    <a:pt x="571753" y="618986"/>
                  </a:moveTo>
                  <a:lnTo>
                    <a:pt x="563414" y="618986"/>
                  </a:lnTo>
                  <a:lnTo>
                    <a:pt x="578847" y="647781"/>
                  </a:lnTo>
                  <a:lnTo>
                    <a:pt x="579181" y="647781"/>
                  </a:lnTo>
                  <a:lnTo>
                    <a:pt x="571753" y="618986"/>
                  </a:lnTo>
                  <a:close/>
                </a:path>
                <a:path w="3646170" h="895350">
                  <a:moveTo>
                    <a:pt x="569956" y="577574"/>
                  </a:moveTo>
                  <a:lnTo>
                    <a:pt x="567098" y="577950"/>
                  </a:lnTo>
                  <a:lnTo>
                    <a:pt x="564271" y="578505"/>
                  </a:lnTo>
                  <a:lnTo>
                    <a:pt x="561496" y="579228"/>
                  </a:lnTo>
                  <a:lnTo>
                    <a:pt x="579181" y="647781"/>
                  </a:lnTo>
                  <a:lnTo>
                    <a:pt x="579338" y="647749"/>
                  </a:lnTo>
                  <a:lnTo>
                    <a:pt x="569956" y="577574"/>
                  </a:lnTo>
                  <a:close/>
                </a:path>
                <a:path w="3646170" h="895350">
                  <a:moveTo>
                    <a:pt x="585960" y="612661"/>
                  </a:moveTo>
                  <a:lnTo>
                    <a:pt x="574647" y="612661"/>
                  </a:lnTo>
                  <a:lnTo>
                    <a:pt x="579338" y="647749"/>
                  </a:lnTo>
                  <a:lnTo>
                    <a:pt x="590448" y="646273"/>
                  </a:lnTo>
                  <a:lnTo>
                    <a:pt x="585960" y="612661"/>
                  </a:lnTo>
                  <a:close/>
                </a:path>
                <a:path w="3646170" h="895350">
                  <a:moveTo>
                    <a:pt x="581076" y="576087"/>
                  </a:moveTo>
                  <a:lnTo>
                    <a:pt x="569956" y="577574"/>
                  </a:lnTo>
                  <a:lnTo>
                    <a:pt x="581275" y="577574"/>
                  </a:lnTo>
                  <a:lnTo>
                    <a:pt x="581076" y="576087"/>
                  </a:lnTo>
                  <a:close/>
                </a:path>
                <a:path w="3646170" h="895350">
                  <a:moveTo>
                    <a:pt x="291598" y="824393"/>
                  </a:moveTo>
                  <a:lnTo>
                    <a:pt x="249987" y="881690"/>
                  </a:lnTo>
                  <a:lnTo>
                    <a:pt x="258030" y="886759"/>
                  </a:lnTo>
                  <a:lnTo>
                    <a:pt x="266637" y="890724"/>
                  </a:lnTo>
                  <a:lnTo>
                    <a:pt x="275686" y="893537"/>
                  </a:lnTo>
                  <a:lnTo>
                    <a:pt x="285054" y="895155"/>
                  </a:lnTo>
                  <a:lnTo>
                    <a:pt x="292499" y="824739"/>
                  </a:lnTo>
                  <a:lnTo>
                    <a:pt x="292185" y="824707"/>
                  </a:lnTo>
                  <a:lnTo>
                    <a:pt x="291850" y="824582"/>
                  </a:lnTo>
                  <a:lnTo>
                    <a:pt x="291598" y="824393"/>
                  </a:lnTo>
                  <a:close/>
                </a:path>
                <a:path w="3646170" h="895350">
                  <a:moveTo>
                    <a:pt x="280769" y="828634"/>
                  </a:moveTo>
                  <a:lnTo>
                    <a:pt x="256186" y="828634"/>
                  </a:lnTo>
                  <a:lnTo>
                    <a:pt x="225633" y="832988"/>
                  </a:lnTo>
                  <a:lnTo>
                    <a:pt x="225757" y="833754"/>
                  </a:lnTo>
                  <a:lnTo>
                    <a:pt x="223108" y="834204"/>
                  </a:lnTo>
                  <a:lnTo>
                    <a:pt x="221271" y="834547"/>
                  </a:lnTo>
                  <a:lnTo>
                    <a:pt x="222051" y="840005"/>
                  </a:lnTo>
                  <a:lnTo>
                    <a:pt x="223757" y="846120"/>
                  </a:lnTo>
                  <a:lnTo>
                    <a:pt x="226208" y="851858"/>
                  </a:lnTo>
                  <a:lnTo>
                    <a:pt x="280769" y="828634"/>
                  </a:lnTo>
                  <a:close/>
                </a:path>
                <a:path w="3646170" h="895350">
                  <a:moveTo>
                    <a:pt x="214019" y="763934"/>
                  </a:moveTo>
                  <a:lnTo>
                    <a:pt x="210522" y="764521"/>
                  </a:lnTo>
                  <a:lnTo>
                    <a:pt x="206899" y="765191"/>
                  </a:lnTo>
                  <a:lnTo>
                    <a:pt x="203182" y="765955"/>
                  </a:lnTo>
                  <a:lnTo>
                    <a:pt x="217517" y="835304"/>
                  </a:lnTo>
                  <a:lnTo>
                    <a:pt x="220354" y="834718"/>
                  </a:lnTo>
                  <a:lnTo>
                    <a:pt x="221271" y="834547"/>
                  </a:lnTo>
                  <a:lnTo>
                    <a:pt x="221077" y="833283"/>
                  </a:lnTo>
                  <a:lnTo>
                    <a:pt x="223553" y="832930"/>
                  </a:lnTo>
                  <a:lnTo>
                    <a:pt x="223639" y="832613"/>
                  </a:lnTo>
                  <a:lnTo>
                    <a:pt x="220993" y="832613"/>
                  </a:lnTo>
                  <a:lnTo>
                    <a:pt x="220909" y="832079"/>
                  </a:lnTo>
                  <a:lnTo>
                    <a:pt x="224279" y="830244"/>
                  </a:lnTo>
                  <a:lnTo>
                    <a:pt x="224826" y="828217"/>
                  </a:lnTo>
                  <a:lnTo>
                    <a:pt x="219883" y="798844"/>
                  </a:lnTo>
                  <a:lnTo>
                    <a:pt x="214019" y="763934"/>
                  </a:lnTo>
                  <a:close/>
                </a:path>
                <a:path w="3646170" h="895350">
                  <a:moveTo>
                    <a:pt x="223453" y="833299"/>
                  </a:moveTo>
                  <a:lnTo>
                    <a:pt x="221140" y="833629"/>
                  </a:lnTo>
                  <a:lnTo>
                    <a:pt x="221271" y="834547"/>
                  </a:lnTo>
                  <a:lnTo>
                    <a:pt x="223108" y="834204"/>
                  </a:lnTo>
                  <a:lnTo>
                    <a:pt x="225141" y="833859"/>
                  </a:lnTo>
                  <a:lnTo>
                    <a:pt x="224281" y="833859"/>
                  </a:lnTo>
                  <a:lnTo>
                    <a:pt x="223446" y="833629"/>
                  </a:lnTo>
                  <a:lnTo>
                    <a:pt x="223453" y="833299"/>
                  </a:lnTo>
                  <a:close/>
                </a:path>
                <a:path w="3646170" h="895350">
                  <a:moveTo>
                    <a:pt x="225629" y="832989"/>
                  </a:moveTo>
                  <a:lnTo>
                    <a:pt x="223564" y="833283"/>
                  </a:lnTo>
                  <a:lnTo>
                    <a:pt x="223446" y="833629"/>
                  </a:lnTo>
                  <a:lnTo>
                    <a:pt x="224281" y="833859"/>
                  </a:lnTo>
                  <a:lnTo>
                    <a:pt x="225141" y="833859"/>
                  </a:lnTo>
                  <a:lnTo>
                    <a:pt x="225757" y="833754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89499" y="827283"/>
                  </a:moveTo>
                  <a:lnTo>
                    <a:pt x="283943" y="827283"/>
                  </a:lnTo>
                  <a:lnTo>
                    <a:pt x="268740" y="833754"/>
                  </a:lnTo>
                  <a:lnTo>
                    <a:pt x="284800" y="833754"/>
                  </a:lnTo>
                  <a:lnTo>
                    <a:pt x="289499" y="827283"/>
                  </a:lnTo>
                  <a:close/>
                </a:path>
                <a:path w="3646170" h="895350">
                  <a:moveTo>
                    <a:pt x="223553" y="832930"/>
                  </a:moveTo>
                  <a:lnTo>
                    <a:pt x="221077" y="833283"/>
                  </a:lnTo>
                  <a:lnTo>
                    <a:pt x="221140" y="833629"/>
                  </a:lnTo>
                  <a:lnTo>
                    <a:pt x="223451" y="833299"/>
                  </a:lnTo>
                  <a:lnTo>
                    <a:pt x="223553" y="832930"/>
                  </a:lnTo>
                  <a:close/>
                </a:path>
                <a:path w="3646170" h="895350">
                  <a:moveTo>
                    <a:pt x="225628" y="832988"/>
                  </a:moveTo>
                  <a:lnTo>
                    <a:pt x="223453" y="833299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25570" y="832643"/>
                  </a:moveTo>
                  <a:lnTo>
                    <a:pt x="223553" y="832930"/>
                  </a:lnTo>
                  <a:lnTo>
                    <a:pt x="223454" y="833298"/>
                  </a:lnTo>
                  <a:lnTo>
                    <a:pt x="225624" y="832989"/>
                  </a:lnTo>
                  <a:lnTo>
                    <a:pt x="225570" y="832643"/>
                  </a:lnTo>
                  <a:close/>
                </a:path>
                <a:path w="3646170" h="895350">
                  <a:moveTo>
                    <a:pt x="291232" y="823629"/>
                  </a:moveTo>
                  <a:lnTo>
                    <a:pt x="225629" y="832988"/>
                  </a:lnTo>
                  <a:lnTo>
                    <a:pt x="256186" y="828634"/>
                  </a:lnTo>
                  <a:lnTo>
                    <a:pt x="280769" y="828634"/>
                  </a:lnTo>
                  <a:lnTo>
                    <a:pt x="291347" y="824131"/>
                  </a:lnTo>
                  <a:lnTo>
                    <a:pt x="291232" y="823629"/>
                  </a:lnTo>
                  <a:close/>
                </a:path>
                <a:path w="3646170" h="895350">
                  <a:moveTo>
                    <a:pt x="291190" y="823294"/>
                  </a:moveTo>
                  <a:lnTo>
                    <a:pt x="225571" y="832643"/>
                  </a:lnTo>
                  <a:lnTo>
                    <a:pt x="225629" y="832988"/>
                  </a:lnTo>
                  <a:lnTo>
                    <a:pt x="291232" y="823629"/>
                  </a:lnTo>
                  <a:lnTo>
                    <a:pt x="291190" y="823294"/>
                  </a:lnTo>
                  <a:close/>
                </a:path>
                <a:path w="3646170" h="895350">
                  <a:moveTo>
                    <a:pt x="263189" y="827283"/>
                  </a:moveTo>
                  <a:lnTo>
                    <a:pt x="258390" y="827283"/>
                  </a:lnTo>
                  <a:lnTo>
                    <a:pt x="225458" y="831977"/>
                  </a:lnTo>
                  <a:lnTo>
                    <a:pt x="225571" y="832643"/>
                  </a:lnTo>
                  <a:lnTo>
                    <a:pt x="263189" y="827283"/>
                  </a:lnTo>
                  <a:close/>
                </a:path>
                <a:path w="3646170" h="895350">
                  <a:moveTo>
                    <a:pt x="223841" y="831864"/>
                  </a:moveTo>
                  <a:lnTo>
                    <a:pt x="220941" y="832278"/>
                  </a:lnTo>
                  <a:lnTo>
                    <a:pt x="220993" y="832613"/>
                  </a:lnTo>
                  <a:lnTo>
                    <a:pt x="223745" y="832221"/>
                  </a:lnTo>
                  <a:lnTo>
                    <a:pt x="223841" y="831864"/>
                  </a:lnTo>
                  <a:close/>
                </a:path>
                <a:path w="3646170" h="895350">
                  <a:moveTo>
                    <a:pt x="223745" y="832221"/>
                  </a:moveTo>
                  <a:lnTo>
                    <a:pt x="220993" y="832613"/>
                  </a:lnTo>
                  <a:lnTo>
                    <a:pt x="223639" y="832613"/>
                  </a:lnTo>
                  <a:lnTo>
                    <a:pt x="223745" y="832221"/>
                  </a:lnTo>
                  <a:close/>
                </a:path>
                <a:path w="3646170" h="895350">
                  <a:moveTo>
                    <a:pt x="224279" y="830244"/>
                  </a:moveTo>
                  <a:lnTo>
                    <a:pt x="221005" y="832027"/>
                  </a:lnTo>
                  <a:lnTo>
                    <a:pt x="220941" y="832278"/>
                  </a:lnTo>
                  <a:lnTo>
                    <a:pt x="223841" y="831864"/>
                  </a:lnTo>
                  <a:lnTo>
                    <a:pt x="224279" y="830244"/>
                  </a:lnTo>
                  <a:close/>
                </a:path>
                <a:path w="3646170" h="895350">
                  <a:moveTo>
                    <a:pt x="225402" y="831641"/>
                  </a:moveTo>
                  <a:lnTo>
                    <a:pt x="223841" y="831864"/>
                  </a:lnTo>
                  <a:lnTo>
                    <a:pt x="223745" y="832221"/>
                  </a:lnTo>
                  <a:lnTo>
                    <a:pt x="225458" y="831977"/>
                  </a:lnTo>
                  <a:lnTo>
                    <a:pt x="225402" y="831641"/>
                  </a:lnTo>
                  <a:close/>
                </a:path>
                <a:path w="3646170" h="895350">
                  <a:moveTo>
                    <a:pt x="220917" y="832075"/>
                  </a:moveTo>
                  <a:close/>
                </a:path>
                <a:path w="3646170" h="895350">
                  <a:moveTo>
                    <a:pt x="221005" y="832027"/>
                  </a:moveTo>
                  <a:lnTo>
                    <a:pt x="220878" y="832027"/>
                  </a:lnTo>
                  <a:lnTo>
                    <a:pt x="221005" y="832027"/>
                  </a:lnTo>
                  <a:close/>
                </a:path>
                <a:path w="3646170" h="895350">
                  <a:moveTo>
                    <a:pt x="291033" y="822278"/>
                  </a:moveTo>
                  <a:lnTo>
                    <a:pt x="225402" y="831641"/>
                  </a:lnTo>
                  <a:lnTo>
                    <a:pt x="225458" y="831977"/>
                  </a:lnTo>
                  <a:lnTo>
                    <a:pt x="291085" y="822624"/>
                  </a:lnTo>
                  <a:lnTo>
                    <a:pt x="291033" y="822278"/>
                  </a:lnTo>
                  <a:close/>
                </a:path>
                <a:path w="3646170" h="895350">
                  <a:moveTo>
                    <a:pt x="225092" y="829801"/>
                  </a:moveTo>
                  <a:lnTo>
                    <a:pt x="224279" y="830244"/>
                  </a:lnTo>
                  <a:lnTo>
                    <a:pt x="223841" y="831864"/>
                  </a:lnTo>
                  <a:lnTo>
                    <a:pt x="225402" y="831641"/>
                  </a:lnTo>
                  <a:lnTo>
                    <a:pt x="225092" y="829801"/>
                  </a:lnTo>
                  <a:close/>
                </a:path>
                <a:path w="3646170" h="895350">
                  <a:moveTo>
                    <a:pt x="283085" y="798227"/>
                  </a:moveTo>
                  <a:lnTo>
                    <a:pt x="225093" y="829801"/>
                  </a:lnTo>
                  <a:lnTo>
                    <a:pt x="225402" y="831641"/>
                  </a:lnTo>
                  <a:lnTo>
                    <a:pt x="291033" y="822278"/>
                  </a:lnTo>
                  <a:lnTo>
                    <a:pt x="289818" y="813723"/>
                  </a:lnTo>
                  <a:lnTo>
                    <a:pt x="287106" y="805598"/>
                  </a:lnTo>
                  <a:lnTo>
                    <a:pt x="283085" y="798227"/>
                  </a:lnTo>
                  <a:close/>
                </a:path>
                <a:path w="3646170" h="895350">
                  <a:moveTo>
                    <a:pt x="281951" y="798844"/>
                  </a:moveTo>
                  <a:lnTo>
                    <a:pt x="232764" y="798844"/>
                  </a:lnTo>
                  <a:lnTo>
                    <a:pt x="224827" y="828217"/>
                  </a:lnTo>
                  <a:lnTo>
                    <a:pt x="225093" y="829801"/>
                  </a:lnTo>
                  <a:lnTo>
                    <a:pt x="281951" y="798844"/>
                  </a:lnTo>
                  <a:close/>
                </a:path>
                <a:path w="3646170" h="895350">
                  <a:moveTo>
                    <a:pt x="219888" y="798844"/>
                  </a:moveTo>
                  <a:lnTo>
                    <a:pt x="224826" y="828219"/>
                  </a:lnTo>
                  <a:lnTo>
                    <a:pt x="219888" y="798844"/>
                  </a:lnTo>
                  <a:close/>
                </a:path>
                <a:path w="3646170" h="895350">
                  <a:moveTo>
                    <a:pt x="228158" y="763090"/>
                  </a:moveTo>
                  <a:lnTo>
                    <a:pt x="221120" y="763126"/>
                  </a:lnTo>
                  <a:lnTo>
                    <a:pt x="214019" y="763934"/>
                  </a:lnTo>
                  <a:lnTo>
                    <a:pt x="224827" y="828217"/>
                  </a:lnTo>
                  <a:lnTo>
                    <a:pt x="241841" y="765254"/>
                  </a:lnTo>
                  <a:lnTo>
                    <a:pt x="235082" y="763806"/>
                  </a:lnTo>
                  <a:lnTo>
                    <a:pt x="228158" y="763090"/>
                  </a:lnTo>
                  <a:close/>
                </a:path>
                <a:path w="3646170" h="895350">
                  <a:moveTo>
                    <a:pt x="102274" y="798635"/>
                  </a:moveTo>
                  <a:lnTo>
                    <a:pt x="96075" y="869167"/>
                  </a:lnTo>
                  <a:lnTo>
                    <a:pt x="102862" y="869583"/>
                  </a:lnTo>
                  <a:lnTo>
                    <a:pt x="109779" y="869629"/>
                  </a:lnTo>
                  <a:lnTo>
                    <a:pt x="116811" y="869268"/>
                  </a:lnTo>
                  <a:lnTo>
                    <a:pt x="123938" y="868465"/>
                  </a:lnTo>
                  <a:lnTo>
                    <a:pt x="113932" y="798980"/>
                  </a:lnTo>
                  <a:lnTo>
                    <a:pt x="106358" y="798980"/>
                  </a:lnTo>
                  <a:lnTo>
                    <a:pt x="102274" y="798635"/>
                  </a:lnTo>
                  <a:close/>
                </a:path>
                <a:path w="3646170" h="895350">
                  <a:moveTo>
                    <a:pt x="113845" y="798373"/>
                  </a:moveTo>
                  <a:lnTo>
                    <a:pt x="110201" y="798907"/>
                  </a:lnTo>
                  <a:lnTo>
                    <a:pt x="106358" y="798980"/>
                  </a:lnTo>
                  <a:lnTo>
                    <a:pt x="113932" y="798980"/>
                  </a:lnTo>
                  <a:lnTo>
                    <a:pt x="113845" y="798373"/>
                  </a:lnTo>
                  <a:close/>
                </a:path>
                <a:path w="3646170" h="895350">
                  <a:moveTo>
                    <a:pt x="625536" y="570150"/>
                  </a:moveTo>
                  <a:lnTo>
                    <a:pt x="603306" y="573113"/>
                  </a:lnTo>
                  <a:lnTo>
                    <a:pt x="612678" y="643299"/>
                  </a:lnTo>
                  <a:lnTo>
                    <a:pt x="634918" y="640326"/>
                  </a:lnTo>
                  <a:lnTo>
                    <a:pt x="625536" y="570150"/>
                  </a:lnTo>
                  <a:close/>
                </a:path>
                <a:path w="3646170" h="895350">
                  <a:moveTo>
                    <a:pt x="787908" y="569919"/>
                  </a:moveTo>
                  <a:lnTo>
                    <a:pt x="764212" y="573071"/>
                  </a:lnTo>
                  <a:lnTo>
                    <a:pt x="773594" y="643257"/>
                  </a:lnTo>
                  <a:lnTo>
                    <a:pt x="797279" y="640095"/>
                  </a:lnTo>
                  <a:lnTo>
                    <a:pt x="787908" y="569919"/>
                  </a:lnTo>
                  <a:close/>
                </a:path>
                <a:path w="3646170" h="895350">
                  <a:moveTo>
                    <a:pt x="1863540" y="266358"/>
                  </a:moveTo>
                  <a:lnTo>
                    <a:pt x="1855059" y="336659"/>
                  </a:lnTo>
                  <a:lnTo>
                    <a:pt x="1862786" y="337591"/>
                  </a:lnTo>
                  <a:lnTo>
                    <a:pt x="1870891" y="338261"/>
                  </a:lnTo>
                  <a:lnTo>
                    <a:pt x="1879320" y="338607"/>
                  </a:lnTo>
                  <a:lnTo>
                    <a:pt x="1882251" y="267855"/>
                  </a:lnTo>
                  <a:lnTo>
                    <a:pt x="1875686" y="267583"/>
                  </a:lnTo>
                  <a:lnTo>
                    <a:pt x="1869425" y="267070"/>
                  </a:lnTo>
                  <a:lnTo>
                    <a:pt x="1863540" y="266358"/>
                  </a:lnTo>
                  <a:close/>
                </a:path>
                <a:path w="3646170" h="895350">
                  <a:moveTo>
                    <a:pt x="1920062" y="266609"/>
                  </a:moveTo>
                  <a:lnTo>
                    <a:pt x="1913591" y="267300"/>
                  </a:lnTo>
                  <a:lnTo>
                    <a:pt x="1907266" y="267730"/>
                  </a:lnTo>
                  <a:lnTo>
                    <a:pt x="1901141" y="267929"/>
                  </a:lnTo>
                  <a:lnTo>
                    <a:pt x="1903476" y="338701"/>
                  </a:lnTo>
                  <a:lnTo>
                    <a:pt x="1911287" y="338439"/>
                  </a:lnTo>
                  <a:lnTo>
                    <a:pt x="1919318" y="337895"/>
                  </a:lnTo>
                  <a:lnTo>
                    <a:pt x="1927538" y="337026"/>
                  </a:lnTo>
                  <a:lnTo>
                    <a:pt x="1920062" y="266609"/>
                  </a:lnTo>
                  <a:close/>
                </a:path>
                <a:path w="3646170" h="895350">
                  <a:moveTo>
                    <a:pt x="1957411" y="259897"/>
                  </a:moveTo>
                  <a:lnTo>
                    <a:pt x="1951150" y="261499"/>
                  </a:lnTo>
                  <a:lnTo>
                    <a:pt x="1944951" y="262840"/>
                  </a:lnTo>
                  <a:lnTo>
                    <a:pt x="1938857" y="263929"/>
                  </a:lnTo>
                  <a:lnTo>
                    <a:pt x="1951391" y="333623"/>
                  </a:lnTo>
                  <a:lnTo>
                    <a:pt x="1959129" y="332230"/>
                  </a:lnTo>
                  <a:lnTo>
                    <a:pt x="1966992" y="330523"/>
                  </a:lnTo>
                  <a:lnTo>
                    <a:pt x="1974940" y="328503"/>
                  </a:lnTo>
                  <a:lnTo>
                    <a:pt x="1957411" y="259897"/>
                  </a:lnTo>
                  <a:close/>
                </a:path>
                <a:path w="3646170" h="895350">
                  <a:moveTo>
                    <a:pt x="2224765" y="124917"/>
                  </a:moveTo>
                  <a:lnTo>
                    <a:pt x="2218032" y="125357"/>
                  </a:lnTo>
                  <a:lnTo>
                    <a:pt x="2211016" y="125933"/>
                  </a:lnTo>
                  <a:lnTo>
                    <a:pt x="2203927" y="126655"/>
                  </a:lnTo>
                  <a:lnTo>
                    <a:pt x="2211131" y="197093"/>
                  </a:lnTo>
                  <a:lnTo>
                    <a:pt x="2217288" y="196465"/>
                  </a:lnTo>
                  <a:lnTo>
                    <a:pt x="2223445" y="195962"/>
                  </a:lnTo>
                  <a:lnTo>
                    <a:pt x="2229424" y="195575"/>
                  </a:lnTo>
                  <a:lnTo>
                    <a:pt x="2224765" y="124917"/>
                  </a:lnTo>
                  <a:close/>
                </a:path>
                <a:path w="3646170" h="895350">
                  <a:moveTo>
                    <a:pt x="3239278" y="38281"/>
                  </a:moveTo>
                  <a:lnTo>
                    <a:pt x="3214808" y="41171"/>
                  </a:lnTo>
                  <a:lnTo>
                    <a:pt x="3223101" y="111483"/>
                  </a:lnTo>
                  <a:lnTo>
                    <a:pt x="3247561" y="108604"/>
                  </a:lnTo>
                  <a:lnTo>
                    <a:pt x="3239278" y="38281"/>
                  </a:lnTo>
                  <a:close/>
                </a:path>
                <a:path w="3646170" h="895350">
                  <a:moveTo>
                    <a:pt x="3392561" y="7769"/>
                  </a:moveTo>
                  <a:lnTo>
                    <a:pt x="3378646" y="77201"/>
                  </a:lnTo>
                  <a:lnTo>
                    <a:pt x="3399724" y="81432"/>
                  </a:lnTo>
                  <a:lnTo>
                    <a:pt x="3413629" y="11999"/>
                  </a:lnTo>
                  <a:lnTo>
                    <a:pt x="3392561" y="7769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510" y="7235090"/>
              <a:ext cx="2464299" cy="16471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37399" y="8360975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12014" y="0"/>
                  </a:moveTo>
                  <a:lnTo>
                    <a:pt x="0" y="0"/>
                  </a:lnTo>
                  <a:lnTo>
                    <a:pt x="0" y="96037"/>
                  </a:lnTo>
                  <a:lnTo>
                    <a:pt x="12014" y="96037"/>
                  </a:lnTo>
                  <a:lnTo>
                    <a:pt x="12014" y="0"/>
                  </a:lnTo>
                  <a:close/>
                </a:path>
                <a:path w="672465" h="96520">
                  <a:moveTo>
                    <a:pt x="60020" y="0"/>
                  </a:moveTo>
                  <a:lnTo>
                    <a:pt x="36017" y="0"/>
                  </a:lnTo>
                  <a:lnTo>
                    <a:pt x="36017" y="96037"/>
                  </a:lnTo>
                  <a:lnTo>
                    <a:pt x="60020" y="96037"/>
                  </a:lnTo>
                  <a:lnTo>
                    <a:pt x="60020" y="0"/>
                  </a:lnTo>
                  <a:close/>
                </a:path>
                <a:path w="672465" h="96520">
                  <a:moveTo>
                    <a:pt x="108038" y="0"/>
                  </a:moveTo>
                  <a:lnTo>
                    <a:pt x="84035" y="0"/>
                  </a:lnTo>
                  <a:lnTo>
                    <a:pt x="84035" y="96037"/>
                  </a:lnTo>
                  <a:lnTo>
                    <a:pt x="108038" y="96037"/>
                  </a:lnTo>
                  <a:lnTo>
                    <a:pt x="108038" y="0"/>
                  </a:lnTo>
                  <a:close/>
                </a:path>
                <a:path w="672465" h="96520">
                  <a:moveTo>
                    <a:pt x="156057" y="0"/>
                  </a:moveTo>
                  <a:lnTo>
                    <a:pt x="132054" y="0"/>
                  </a:lnTo>
                  <a:lnTo>
                    <a:pt x="132054" y="96037"/>
                  </a:lnTo>
                  <a:lnTo>
                    <a:pt x="156057" y="96037"/>
                  </a:lnTo>
                  <a:lnTo>
                    <a:pt x="156057" y="0"/>
                  </a:lnTo>
                  <a:close/>
                </a:path>
                <a:path w="672465" h="96520">
                  <a:moveTo>
                    <a:pt x="204076" y="0"/>
                  </a:moveTo>
                  <a:lnTo>
                    <a:pt x="180086" y="0"/>
                  </a:lnTo>
                  <a:lnTo>
                    <a:pt x="180086" y="96037"/>
                  </a:lnTo>
                  <a:lnTo>
                    <a:pt x="204076" y="96037"/>
                  </a:lnTo>
                  <a:lnTo>
                    <a:pt x="204076" y="0"/>
                  </a:lnTo>
                  <a:close/>
                </a:path>
                <a:path w="672465" h="96520">
                  <a:moveTo>
                    <a:pt x="252120" y="0"/>
                  </a:moveTo>
                  <a:lnTo>
                    <a:pt x="228104" y="0"/>
                  </a:lnTo>
                  <a:lnTo>
                    <a:pt x="228104" y="96037"/>
                  </a:lnTo>
                  <a:lnTo>
                    <a:pt x="252120" y="96037"/>
                  </a:lnTo>
                  <a:lnTo>
                    <a:pt x="252120" y="0"/>
                  </a:lnTo>
                  <a:close/>
                </a:path>
                <a:path w="672465" h="96520">
                  <a:moveTo>
                    <a:pt x="300139" y="0"/>
                  </a:moveTo>
                  <a:lnTo>
                    <a:pt x="276123" y="0"/>
                  </a:lnTo>
                  <a:lnTo>
                    <a:pt x="276123" y="96037"/>
                  </a:lnTo>
                  <a:lnTo>
                    <a:pt x="300139" y="96037"/>
                  </a:lnTo>
                  <a:lnTo>
                    <a:pt x="300139" y="0"/>
                  </a:lnTo>
                  <a:close/>
                </a:path>
                <a:path w="672465" h="96520">
                  <a:moveTo>
                    <a:pt x="348157" y="0"/>
                  </a:moveTo>
                  <a:lnTo>
                    <a:pt x="324142" y="0"/>
                  </a:lnTo>
                  <a:lnTo>
                    <a:pt x="324142" y="96037"/>
                  </a:lnTo>
                  <a:lnTo>
                    <a:pt x="348157" y="96037"/>
                  </a:lnTo>
                  <a:lnTo>
                    <a:pt x="348157" y="0"/>
                  </a:lnTo>
                  <a:close/>
                </a:path>
                <a:path w="672465" h="96520">
                  <a:moveTo>
                    <a:pt x="396176" y="0"/>
                  </a:moveTo>
                  <a:lnTo>
                    <a:pt x="372160" y="0"/>
                  </a:lnTo>
                  <a:lnTo>
                    <a:pt x="372160" y="96037"/>
                  </a:lnTo>
                  <a:lnTo>
                    <a:pt x="396176" y="96037"/>
                  </a:lnTo>
                  <a:lnTo>
                    <a:pt x="396176" y="0"/>
                  </a:lnTo>
                  <a:close/>
                </a:path>
                <a:path w="672465" h="96520">
                  <a:moveTo>
                    <a:pt x="444195" y="0"/>
                  </a:moveTo>
                  <a:lnTo>
                    <a:pt x="420192" y="0"/>
                  </a:lnTo>
                  <a:lnTo>
                    <a:pt x="420192" y="96037"/>
                  </a:lnTo>
                  <a:lnTo>
                    <a:pt x="444195" y="96037"/>
                  </a:lnTo>
                  <a:lnTo>
                    <a:pt x="444195" y="0"/>
                  </a:lnTo>
                  <a:close/>
                </a:path>
                <a:path w="672465" h="96520">
                  <a:moveTo>
                    <a:pt x="492213" y="0"/>
                  </a:moveTo>
                  <a:lnTo>
                    <a:pt x="468210" y="0"/>
                  </a:lnTo>
                  <a:lnTo>
                    <a:pt x="468210" y="96037"/>
                  </a:lnTo>
                  <a:lnTo>
                    <a:pt x="492213" y="96037"/>
                  </a:lnTo>
                  <a:lnTo>
                    <a:pt x="492213" y="0"/>
                  </a:lnTo>
                  <a:close/>
                </a:path>
                <a:path w="672465" h="96520">
                  <a:moveTo>
                    <a:pt x="540232" y="0"/>
                  </a:moveTo>
                  <a:lnTo>
                    <a:pt x="516229" y="0"/>
                  </a:lnTo>
                  <a:lnTo>
                    <a:pt x="516229" y="96037"/>
                  </a:lnTo>
                  <a:lnTo>
                    <a:pt x="540232" y="96037"/>
                  </a:lnTo>
                  <a:lnTo>
                    <a:pt x="540232" y="0"/>
                  </a:lnTo>
                  <a:close/>
                </a:path>
                <a:path w="672465" h="96520">
                  <a:moveTo>
                    <a:pt x="588264" y="0"/>
                  </a:moveTo>
                  <a:lnTo>
                    <a:pt x="564248" y="0"/>
                  </a:lnTo>
                  <a:lnTo>
                    <a:pt x="564248" y="96037"/>
                  </a:lnTo>
                  <a:lnTo>
                    <a:pt x="588264" y="96037"/>
                  </a:lnTo>
                  <a:lnTo>
                    <a:pt x="588264" y="0"/>
                  </a:lnTo>
                  <a:close/>
                </a:path>
                <a:path w="672465" h="96520">
                  <a:moveTo>
                    <a:pt x="636282" y="0"/>
                  </a:moveTo>
                  <a:lnTo>
                    <a:pt x="612267" y="0"/>
                  </a:lnTo>
                  <a:lnTo>
                    <a:pt x="612267" y="96037"/>
                  </a:lnTo>
                  <a:lnTo>
                    <a:pt x="636282" y="96037"/>
                  </a:lnTo>
                  <a:lnTo>
                    <a:pt x="636282" y="0"/>
                  </a:lnTo>
                  <a:close/>
                </a:path>
                <a:path w="672465" h="96520">
                  <a:moveTo>
                    <a:pt x="672299" y="0"/>
                  </a:moveTo>
                  <a:lnTo>
                    <a:pt x="660285" y="0"/>
                  </a:lnTo>
                  <a:lnTo>
                    <a:pt x="660285" y="96037"/>
                  </a:lnTo>
                  <a:lnTo>
                    <a:pt x="672299" y="96037"/>
                  </a:lnTo>
                  <a:lnTo>
                    <a:pt x="672299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475" y="8306061"/>
              <a:ext cx="2284255" cy="2434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437407" y="8692039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672293" y="0"/>
                  </a:moveTo>
                  <a:lnTo>
                    <a:pt x="0" y="0"/>
                  </a:lnTo>
                  <a:lnTo>
                    <a:pt x="0" y="96038"/>
                  </a:lnTo>
                  <a:lnTo>
                    <a:pt x="672293" y="96038"/>
                  </a:lnTo>
                  <a:lnTo>
                    <a:pt x="672293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1443" y="8643540"/>
              <a:ext cx="1494790" cy="243840"/>
            </a:xfrm>
            <a:custGeom>
              <a:avLst/>
              <a:gdLst/>
              <a:ahLst/>
              <a:cxnLst/>
              <a:rect l="l" t="t" r="r" b="b"/>
              <a:pathLst>
                <a:path w="1494790" h="243840">
                  <a:moveTo>
                    <a:pt x="93525" y="0"/>
                  </a:moveTo>
                  <a:lnTo>
                    <a:pt x="69767" y="0"/>
                  </a:lnTo>
                  <a:lnTo>
                    <a:pt x="0" y="190015"/>
                  </a:lnTo>
                  <a:lnTo>
                    <a:pt x="24124" y="190015"/>
                  </a:lnTo>
                  <a:lnTo>
                    <a:pt x="43223" y="136205"/>
                  </a:lnTo>
                  <a:lnTo>
                    <a:pt x="33025" y="136205"/>
                  </a:lnTo>
                  <a:lnTo>
                    <a:pt x="33025" y="115797"/>
                  </a:lnTo>
                  <a:lnTo>
                    <a:pt x="50467" y="115797"/>
                  </a:lnTo>
                  <a:lnTo>
                    <a:pt x="80898" y="30061"/>
                  </a:lnTo>
                  <a:lnTo>
                    <a:pt x="104563" y="30061"/>
                  </a:lnTo>
                  <a:lnTo>
                    <a:pt x="93525" y="0"/>
                  </a:lnTo>
                  <a:close/>
                </a:path>
                <a:path w="1494790" h="243840">
                  <a:moveTo>
                    <a:pt x="104563" y="30061"/>
                  </a:moveTo>
                  <a:lnTo>
                    <a:pt x="82384" y="30061"/>
                  </a:lnTo>
                  <a:lnTo>
                    <a:pt x="139168" y="190015"/>
                  </a:lnTo>
                  <a:lnTo>
                    <a:pt x="163293" y="190015"/>
                  </a:lnTo>
                  <a:lnTo>
                    <a:pt x="143536" y="136205"/>
                  </a:lnTo>
                  <a:lnTo>
                    <a:pt x="130257" y="136205"/>
                  </a:lnTo>
                  <a:lnTo>
                    <a:pt x="130257" y="115797"/>
                  </a:lnTo>
                  <a:lnTo>
                    <a:pt x="136043" y="115797"/>
                  </a:lnTo>
                  <a:lnTo>
                    <a:pt x="104563" y="30061"/>
                  </a:lnTo>
                  <a:close/>
                </a:path>
                <a:path w="1494790" h="243840">
                  <a:moveTo>
                    <a:pt x="50467" y="115797"/>
                  </a:moveTo>
                  <a:lnTo>
                    <a:pt x="33025" y="115797"/>
                  </a:lnTo>
                  <a:lnTo>
                    <a:pt x="33025" y="136205"/>
                  </a:lnTo>
                  <a:lnTo>
                    <a:pt x="43223" y="136205"/>
                  </a:lnTo>
                  <a:lnTo>
                    <a:pt x="50467" y="115797"/>
                  </a:lnTo>
                  <a:close/>
                </a:path>
                <a:path w="1494790" h="243840">
                  <a:moveTo>
                    <a:pt x="112821" y="115797"/>
                  </a:moveTo>
                  <a:lnTo>
                    <a:pt x="50467" y="115797"/>
                  </a:lnTo>
                  <a:lnTo>
                    <a:pt x="43223" y="136205"/>
                  </a:lnTo>
                  <a:lnTo>
                    <a:pt x="120065" y="136205"/>
                  </a:lnTo>
                  <a:lnTo>
                    <a:pt x="112821" y="115797"/>
                  </a:lnTo>
                  <a:close/>
                </a:path>
                <a:path w="1494790" h="243840">
                  <a:moveTo>
                    <a:pt x="136043" y="115797"/>
                  </a:moveTo>
                  <a:lnTo>
                    <a:pt x="130257" y="115797"/>
                  </a:lnTo>
                  <a:lnTo>
                    <a:pt x="130257" y="136205"/>
                  </a:lnTo>
                  <a:lnTo>
                    <a:pt x="143536" y="136205"/>
                  </a:lnTo>
                  <a:lnTo>
                    <a:pt x="136043" y="115797"/>
                  </a:lnTo>
                  <a:close/>
                </a:path>
                <a:path w="1494790" h="243840">
                  <a:moveTo>
                    <a:pt x="248191" y="47506"/>
                  </a:moveTo>
                  <a:lnTo>
                    <a:pt x="189920" y="47506"/>
                  </a:lnTo>
                  <a:lnTo>
                    <a:pt x="189920" y="190015"/>
                  </a:lnTo>
                  <a:lnTo>
                    <a:pt x="266735" y="190015"/>
                  </a:lnTo>
                  <a:lnTo>
                    <a:pt x="275028" y="188350"/>
                  </a:lnTo>
                  <a:lnTo>
                    <a:pt x="288891" y="181669"/>
                  </a:lnTo>
                  <a:lnTo>
                    <a:pt x="294200" y="177115"/>
                  </a:lnTo>
                  <a:lnTo>
                    <a:pt x="298811" y="169973"/>
                  </a:lnTo>
                  <a:lnTo>
                    <a:pt x="210705" y="169973"/>
                  </a:lnTo>
                  <a:lnTo>
                    <a:pt x="210705" y="126174"/>
                  </a:lnTo>
                  <a:lnTo>
                    <a:pt x="293769" y="126174"/>
                  </a:lnTo>
                  <a:lnTo>
                    <a:pt x="291142" y="123587"/>
                  </a:lnTo>
                  <a:lnTo>
                    <a:pt x="281185" y="117640"/>
                  </a:lnTo>
                  <a:lnTo>
                    <a:pt x="276075" y="115797"/>
                  </a:lnTo>
                  <a:lnTo>
                    <a:pt x="270818" y="115054"/>
                  </a:lnTo>
                  <a:lnTo>
                    <a:pt x="278860" y="113378"/>
                  </a:lnTo>
                  <a:lnTo>
                    <a:pt x="285446" y="110195"/>
                  </a:lnTo>
                  <a:lnTo>
                    <a:pt x="288664" y="107253"/>
                  </a:lnTo>
                  <a:lnTo>
                    <a:pt x="210705" y="107253"/>
                  </a:lnTo>
                  <a:lnTo>
                    <a:pt x="210705" y="67547"/>
                  </a:lnTo>
                  <a:lnTo>
                    <a:pt x="293316" y="67547"/>
                  </a:lnTo>
                  <a:lnTo>
                    <a:pt x="290668" y="63513"/>
                  </a:lnTo>
                  <a:lnTo>
                    <a:pt x="284745" y="57903"/>
                  </a:lnTo>
                  <a:lnTo>
                    <a:pt x="277377" y="53350"/>
                  </a:lnTo>
                  <a:lnTo>
                    <a:pt x="268828" y="50101"/>
                  </a:lnTo>
                  <a:lnTo>
                    <a:pt x="259099" y="48154"/>
                  </a:lnTo>
                  <a:lnTo>
                    <a:pt x="248191" y="47506"/>
                  </a:lnTo>
                  <a:close/>
                </a:path>
                <a:path w="1494790" h="243840">
                  <a:moveTo>
                    <a:pt x="293769" y="126174"/>
                  </a:moveTo>
                  <a:lnTo>
                    <a:pt x="264630" y="126174"/>
                  </a:lnTo>
                  <a:lnTo>
                    <a:pt x="270546" y="128310"/>
                  </a:lnTo>
                  <a:lnTo>
                    <a:pt x="274808" y="132582"/>
                  </a:lnTo>
                  <a:lnTo>
                    <a:pt x="279080" y="136791"/>
                  </a:lnTo>
                  <a:lnTo>
                    <a:pt x="281216" y="142571"/>
                  </a:lnTo>
                  <a:lnTo>
                    <a:pt x="281216" y="156110"/>
                  </a:lnTo>
                  <a:lnTo>
                    <a:pt x="279080" y="161000"/>
                  </a:lnTo>
                  <a:lnTo>
                    <a:pt x="270546" y="168172"/>
                  </a:lnTo>
                  <a:lnTo>
                    <a:pt x="264630" y="169973"/>
                  </a:lnTo>
                  <a:lnTo>
                    <a:pt x="298811" y="169973"/>
                  </a:lnTo>
                  <a:lnTo>
                    <a:pt x="301624" y="165617"/>
                  </a:lnTo>
                  <a:lnTo>
                    <a:pt x="303477" y="159084"/>
                  </a:lnTo>
                  <a:lnTo>
                    <a:pt x="303477" y="144299"/>
                  </a:lnTo>
                  <a:lnTo>
                    <a:pt x="301844" y="137995"/>
                  </a:lnTo>
                  <a:lnTo>
                    <a:pt x="298566" y="132865"/>
                  </a:lnTo>
                  <a:lnTo>
                    <a:pt x="295289" y="127671"/>
                  </a:lnTo>
                  <a:lnTo>
                    <a:pt x="293769" y="126174"/>
                  </a:lnTo>
                  <a:close/>
                </a:path>
                <a:path w="1494790" h="243840">
                  <a:moveTo>
                    <a:pt x="293316" y="67547"/>
                  </a:moveTo>
                  <a:lnTo>
                    <a:pt x="256976" y="67547"/>
                  </a:lnTo>
                  <a:lnTo>
                    <a:pt x="263866" y="69275"/>
                  </a:lnTo>
                  <a:lnTo>
                    <a:pt x="268871" y="72741"/>
                  </a:lnTo>
                  <a:lnTo>
                    <a:pt x="273886" y="76144"/>
                  </a:lnTo>
                  <a:lnTo>
                    <a:pt x="276389" y="80845"/>
                  </a:lnTo>
                  <a:lnTo>
                    <a:pt x="276389" y="91044"/>
                  </a:lnTo>
                  <a:lnTo>
                    <a:pt x="275248" y="94698"/>
                  </a:lnTo>
                  <a:lnTo>
                    <a:pt x="272955" y="97787"/>
                  </a:lnTo>
                  <a:lnTo>
                    <a:pt x="270735" y="100824"/>
                  </a:lnTo>
                  <a:lnTo>
                    <a:pt x="267510" y="103180"/>
                  </a:lnTo>
                  <a:lnTo>
                    <a:pt x="263311" y="104844"/>
                  </a:lnTo>
                  <a:lnTo>
                    <a:pt x="259102" y="106457"/>
                  </a:lnTo>
                  <a:lnTo>
                    <a:pt x="254065" y="107253"/>
                  </a:lnTo>
                  <a:lnTo>
                    <a:pt x="288664" y="107253"/>
                  </a:lnTo>
                  <a:lnTo>
                    <a:pt x="290588" y="105494"/>
                  </a:lnTo>
                  <a:lnTo>
                    <a:pt x="295718" y="100729"/>
                  </a:lnTo>
                  <a:lnTo>
                    <a:pt x="298284" y="94018"/>
                  </a:lnTo>
                  <a:lnTo>
                    <a:pt x="298284" y="85358"/>
                  </a:lnTo>
                  <a:lnTo>
                    <a:pt x="297437" y="77240"/>
                  </a:lnTo>
                  <a:lnTo>
                    <a:pt x="294899" y="69958"/>
                  </a:lnTo>
                  <a:lnTo>
                    <a:pt x="293316" y="67547"/>
                  </a:lnTo>
                  <a:close/>
                </a:path>
                <a:path w="1494790" h="243840">
                  <a:moveTo>
                    <a:pt x="397495" y="67914"/>
                  </a:moveTo>
                  <a:lnTo>
                    <a:pt x="375601" y="67914"/>
                  </a:lnTo>
                  <a:lnTo>
                    <a:pt x="375601" y="190015"/>
                  </a:lnTo>
                  <a:lnTo>
                    <a:pt x="397495" y="190015"/>
                  </a:lnTo>
                  <a:lnTo>
                    <a:pt x="397495" y="67914"/>
                  </a:lnTo>
                  <a:close/>
                </a:path>
                <a:path w="1494790" h="243840">
                  <a:moveTo>
                    <a:pt x="444258" y="47506"/>
                  </a:moveTo>
                  <a:lnTo>
                    <a:pt x="328461" y="47506"/>
                  </a:lnTo>
                  <a:lnTo>
                    <a:pt x="328461" y="67914"/>
                  </a:lnTo>
                  <a:lnTo>
                    <a:pt x="444258" y="67914"/>
                  </a:lnTo>
                  <a:lnTo>
                    <a:pt x="444258" y="47506"/>
                  </a:lnTo>
                  <a:close/>
                </a:path>
                <a:path w="1494790" h="243840">
                  <a:moveTo>
                    <a:pt x="526685" y="45653"/>
                  </a:moveTo>
                  <a:lnTo>
                    <a:pt x="485982" y="59889"/>
                  </a:lnTo>
                  <a:lnTo>
                    <a:pt x="464129" y="98651"/>
                  </a:lnTo>
                  <a:lnTo>
                    <a:pt x="462111" y="119504"/>
                  </a:lnTo>
                  <a:lnTo>
                    <a:pt x="462616" y="130198"/>
                  </a:lnTo>
                  <a:lnTo>
                    <a:pt x="479929" y="172781"/>
                  </a:lnTo>
                  <a:lnTo>
                    <a:pt x="517334" y="192413"/>
                  </a:lnTo>
                  <a:lnTo>
                    <a:pt x="526685" y="192988"/>
                  </a:lnTo>
                  <a:lnTo>
                    <a:pt x="536034" y="192413"/>
                  </a:lnTo>
                  <a:lnTo>
                    <a:pt x="572861" y="173314"/>
                  </a:lnTo>
                  <a:lnTo>
                    <a:pt x="516916" y="173314"/>
                  </a:lnTo>
                  <a:lnTo>
                    <a:pt x="508874" y="170811"/>
                  </a:lnTo>
                  <a:lnTo>
                    <a:pt x="486565" y="139785"/>
                  </a:lnTo>
                  <a:lnTo>
                    <a:pt x="484016" y="119504"/>
                  </a:lnTo>
                  <a:lnTo>
                    <a:pt x="484299" y="112479"/>
                  </a:lnTo>
                  <a:lnTo>
                    <a:pt x="508874" y="67851"/>
                  </a:lnTo>
                  <a:lnTo>
                    <a:pt x="516916" y="65317"/>
                  </a:lnTo>
                  <a:lnTo>
                    <a:pt x="572837" y="65317"/>
                  </a:lnTo>
                  <a:lnTo>
                    <a:pt x="567335" y="59889"/>
                  </a:lnTo>
                  <a:lnTo>
                    <a:pt x="560454" y="54825"/>
                  </a:lnTo>
                  <a:lnTo>
                    <a:pt x="552919" y="50812"/>
                  </a:lnTo>
                  <a:lnTo>
                    <a:pt x="544779" y="47946"/>
                  </a:lnTo>
                  <a:lnTo>
                    <a:pt x="536034" y="46226"/>
                  </a:lnTo>
                  <a:lnTo>
                    <a:pt x="526685" y="45653"/>
                  </a:lnTo>
                  <a:close/>
                </a:path>
                <a:path w="1494790" h="243840">
                  <a:moveTo>
                    <a:pt x="572837" y="65317"/>
                  </a:moveTo>
                  <a:lnTo>
                    <a:pt x="536465" y="65317"/>
                  </a:lnTo>
                  <a:lnTo>
                    <a:pt x="544496" y="67851"/>
                  </a:lnTo>
                  <a:lnTo>
                    <a:pt x="557113" y="77997"/>
                  </a:lnTo>
                  <a:lnTo>
                    <a:pt x="569364" y="119504"/>
                  </a:lnTo>
                  <a:lnTo>
                    <a:pt x="569080" y="126521"/>
                  </a:lnTo>
                  <a:lnTo>
                    <a:pt x="544496" y="170811"/>
                  </a:lnTo>
                  <a:lnTo>
                    <a:pt x="536465" y="173314"/>
                  </a:lnTo>
                  <a:lnTo>
                    <a:pt x="572861" y="173314"/>
                  </a:lnTo>
                  <a:lnTo>
                    <a:pt x="590759" y="130198"/>
                  </a:lnTo>
                  <a:lnTo>
                    <a:pt x="591269" y="119504"/>
                  </a:lnTo>
                  <a:lnTo>
                    <a:pt x="590759" y="108723"/>
                  </a:lnTo>
                  <a:lnTo>
                    <a:pt x="573404" y="65876"/>
                  </a:lnTo>
                  <a:lnTo>
                    <a:pt x="572837" y="65317"/>
                  </a:lnTo>
                  <a:close/>
                </a:path>
                <a:path w="1494790" h="243840">
                  <a:moveTo>
                    <a:pt x="758667" y="169607"/>
                  </a:moveTo>
                  <a:lnTo>
                    <a:pt x="609468" y="169607"/>
                  </a:lnTo>
                  <a:lnTo>
                    <a:pt x="609468" y="230841"/>
                  </a:lnTo>
                  <a:lnTo>
                    <a:pt x="631373" y="230841"/>
                  </a:lnTo>
                  <a:lnTo>
                    <a:pt x="631373" y="190015"/>
                  </a:lnTo>
                  <a:lnTo>
                    <a:pt x="758667" y="190015"/>
                  </a:lnTo>
                  <a:lnTo>
                    <a:pt x="758667" y="169607"/>
                  </a:lnTo>
                  <a:close/>
                </a:path>
                <a:path w="1494790" h="243840">
                  <a:moveTo>
                    <a:pt x="758667" y="190015"/>
                  </a:moveTo>
                  <a:lnTo>
                    <a:pt x="736773" y="190015"/>
                  </a:lnTo>
                  <a:lnTo>
                    <a:pt x="736773" y="230841"/>
                  </a:lnTo>
                  <a:lnTo>
                    <a:pt x="758667" y="230841"/>
                  </a:lnTo>
                  <a:lnTo>
                    <a:pt x="758667" y="190015"/>
                  </a:lnTo>
                  <a:close/>
                </a:path>
                <a:path w="1494790" h="243840">
                  <a:moveTo>
                    <a:pt x="736773" y="47506"/>
                  </a:moveTo>
                  <a:lnTo>
                    <a:pt x="646210" y="47506"/>
                  </a:lnTo>
                  <a:lnTo>
                    <a:pt x="641383" y="103913"/>
                  </a:lnTo>
                  <a:lnTo>
                    <a:pt x="640716" y="111114"/>
                  </a:lnTo>
                  <a:lnTo>
                    <a:pt x="632787" y="152068"/>
                  </a:lnTo>
                  <a:lnTo>
                    <a:pt x="621342" y="169607"/>
                  </a:lnTo>
                  <a:lnTo>
                    <a:pt x="646210" y="169607"/>
                  </a:lnTo>
                  <a:lnTo>
                    <a:pt x="660313" y="124860"/>
                  </a:lnTo>
                  <a:lnTo>
                    <a:pt x="666618" y="67914"/>
                  </a:lnTo>
                  <a:lnTo>
                    <a:pt x="736773" y="67914"/>
                  </a:lnTo>
                  <a:lnTo>
                    <a:pt x="736773" y="47506"/>
                  </a:lnTo>
                  <a:close/>
                </a:path>
                <a:path w="1494790" h="243840">
                  <a:moveTo>
                    <a:pt x="736773" y="67914"/>
                  </a:moveTo>
                  <a:lnTo>
                    <a:pt x="714868" y="67914"/>
                  </a:lnTo>
                  <a:lnTo>
                    <a:pt x="714868" y="169607"/>
                  </a:lnTo>
                  <a:lnTo>
                    <a:pt x="736773" y="169607"/>
                  </a:lnTo>
                  <a:lnTo>
                    <a:pt x="736773" y="67914"/>
                  </a:lnTo>
                  <a:close/>
                </a:path>
                <a:path w="1494790" h="243840">
                  <a:moveTo>
                    <a:pt x="845628" y="45653"/>
                  </a:moveTo>
                  <a:lnTo>
                    <a:pt x="804917" y="59889"/>
                  </a:lnTo>
                  <a:lnTo>
                    <a:pt x="783063" y="98651"/>
                  </a:lnTo>
                  <a:lnTo>
                    <a:pt x="781044" y="119504"/>
                  </a:lnTo>
                  <a:lnTo>
                    <a:pt x="781549" y="130198"/>
                  </a:lnTo>
                  <a:lnTo>
                    <a:pt x="798867" y="172781"/>
                  </a:lnTo>
                  <a:lnTo>
                    <a:pt x="836273" y="192413"/>
                  </a:lnTo>
                  <a:lnTo>
                    <a:pt x="845628" y="192988"/>
                  </a:lnTo>
                  <a:lnTo>
                    <a:pt x="854977" y="192413"/>
                  </a:lnTo>
                  <a:lnTo>
                    <a:pt x="891792" y="173314"/>
                  </a:lnTo>
                  <a:lnTo>
                    <a:pt x="835848" y="173314"/>
                  </a:lnTo>
                  <a:lnTo>
                    <a:pt x="827817" y="170811"/>
                  </a:lnTo>
                  <a:lnTo>
                    <a:pt x="805505" y="139785"/>
                  </a:lnTo>
                  <a:lnTo>
                    <a:pt x="802938" y="119504"/>
                  </a:lnTo>
                  <a:lnTo>
                    <a:pt x="803225" y="112479"/>
                  </a:lnTo>
                  <a:lnTo>
                    <a:pt x="827817" y="67851"/>
                  </a:lnTo>
                  <a:lnTo>
                    <a:pt x="835848" y="65317"/>
                  </a:lnTo>
                  <a:lnTo>
                    <a:pt x="891768" y="65317"/>
                  </a:lnTo>
                  <a:lnTo>
                    <a:pt x="886271" y="59889"/>
                  </a:lnTo>
                  <a:lnTo>
                    <a:pt x="879397" y="54825"/>
                  </a:lnTo>
                  <a:lnTo>
                    <a:pt x="871862" y="50812"/>
                  </a:lnTo>
                  <a:lnTo>
                    <a:pt x="863722" y="47946"/>
                  </a:lnTo>
                  <a:lnTo>
                    <a:pt x="854977" y="46226"/>
                  </a:lnTo>
                  <a:lnTo>
                    <a:pt x="845628" y="45653"/>
                  </a:lnTo>
                  <a:close/>
                </a:path>
                <a:path w="1494790" h="243840">
                  <a:moveTo>
                    <a:pt x="891768" y="65317"/>
                  </a:moveTo>
                  <a:lnTo>
                    <a:pt x="855398" y="65317"/>
                  </a:lnTo>
                  <a:lnTo>
                    <a:pt x="863439" y="67851"/>
                  </a:lnTo>
                  <a:lnTo>
                    <a:pt x="876046" y="77997"/>
                  </a:lnTo>
                  <a:lnTo>
                    <a:pt x="888297" y="119504"/>
                  </a:lnTo>
                  <a:lnTo>
                    <a:pt x="888014" y="126521"/>
                  </a:lnTo>
                  <a:lnTo>
                    <a:pt x="869634" y="165900"/>
                  </a:lnTo>
                  <a:lnTo>
                    <a:pt x="855398" y="173314"/>
                  </a:lnTo>
                  <a:lnTo>
                    <a:pt x="891792" y="173314"/>
                  </a:lnTo>
                  <a:lnTo>
                    <a:pt x="909692" y="130198"/>
                  </a:lnTo>
                  <a:lnTo>
                    <a:pt x="910202" y="119504"/>
                  </a:lnTo>
                  <a:lnTo>
                    <a:pt x="909692" y="108723"/>
                  </a:lnTo>
                  <a:lnTo>
                    <a:pt x="892334" y="65876"/>
                  </a:lnTo>
                  <a:lnTo>
                    <a:pt x="891768" y="65317"/>
                  </a:lnTo>
                  <a:close/>
                </a:path>
                <a:path w="1494790" h="243840">
                  <a:moveTo>
                    <a:pt x="964776" y="47506"/>
                  </a:moveTo>
                  <a:lnTo>
                    <a:pt x="943625" y="47506"/>
                  </a:lnTo>
                  <a:lnTo>
                    <a:pt x="943625" y="243458"/>
                  </a:lnTo>
                  <a:lnTo>
                    <a:pt x="965520" y="243458"/>
                  </a:lnTo>
                  <a:lnTo>
                    <a:pt x="965520" y="168120"/>
                  </a:lnTo>
                  <a:lnTo>
                    <a:pt x="985922" y="168120"/>
                  </a:lnTo>
                  <a:lnTo>
                    <a:pt x="966327" y="133951"/>
                  </a:lnTo>
                  <a:lnTo>
                    <a:pt x="965143" y="118760"/>
                  </a:lnTo>
                  <a:lnTo>
                    <a:pt x="965433" y="111031"/>
                  </a:lnTo>
                  <a:lnTo>
                    <a:pt x="986136" y="70144"/>
                  </a:lnTo>
                  <a:lnTo>
                    <a:pt x="964776" y="70144"/>
                  </a:lnTo>
                  <a:lnTo>
                    <a:pt x="964776" y="47506"/>
                  </a:lnTo>
                  <a:close/>
                </a:path>
                <a:path w="1494790" h="243840">
                  <a:moveTo>
                    <a:pt x="985922" y="168120"/>
                  </a:moveTo>
                  <a:lnTo>
                    <a:pt x="967373" y="168120"/>
                  </a:lnTo>
                  <a:lnTo>
                    <a:pt x="969205" y="171031"/>
                  </a:lnTo>
                  <a:lnTo>
                    <a:pt x="999781" y="192988"/>
                  </a:lnTo>
                  <a:lnTo>
                    <a:pt x="1008943" y="192988"/>
                  </a:lnTo>
                  <a:lnTo>
                    <a:pt x="1046834" y="178973"/>
                  </a:lnTo>
                  <a:lnTo>
                    <a:pt x="1052274" y="173314"/>
                  </a:lnTo>
                  <a:lnTo>
                    <a:pt x="997184" y="173314"/>
                  </a:lnTo>
                  <a:lnTo>
                    <a:pt x="989770" y="171031"/>
                  </a:lnTo>
                  <a:lnTo>
                    <a:pt x="985922" y="168120"/>
                  </a:lnTo>
                  <a:close/>
                </a:path>
                <a:path w="1494790" h="243840">
                  <a:moveTo>
                    <a:pt x="1052317" y="65317"/>
                  </a:moveTo>
                  <a:lnTo>
                    <a:pt x="1015257" y="65317"/>
                  </a:lnTo>
                  <a:lnTo>
                    <a:pt x="1022953" y="67694"/>
                  </a:lnTo>
                  <a:lnTo>
                    <a:pt x="1029068" y="72468"/>
                  </a:lnTo>
                  <a:lnTo>
                    <a:pt x="1047239" y="111431"/>
                  </a:lnTo>
                  <a:lnTo>
                    <a:pt x="1047528" y="118760"/>
                  </a:lnTo>
                  <a:lnTo>
                    <a:pt x="1047235" y="126191"/>
                  </a:lnTo>
                  <a:lnTo>
                    <a:pt x="1022764" y="170895"/>
                  </a:lnTo>
                  <a:lnTo>
                    <a:pt x="1015120" y="173314"/>
                  </a:lnTo>
                  <a:lnTo>
                    <a:pt x="1052274" y="173314"/>
                  </a:lnTo>
                  <a:lnTo>
                    <a:pt x="1068952" y="130077"/>
                  </a:lnTo>
                  <a:lnTo>
                    <a:pt x="1069433" y="119137"/>
                  </a:lnTo>
                  <a:lnTo>
                    <a:pt x="1068952" y="108278"/>
                  </a:lnTo>
                  <a:lnTo>
                    <a:pt x="1052522" y="65529"/>
                  </a:lnTo>
                  <a:lnTo>
                    <a:pt x="1052317" y="65317"/>
                  </a:lnTo>
                  <a:close/>
                </a:path>
                <a:path w="1494790" h="243840">
                  <a:moveTo>
                    <a:pt x="1008566" y="45653"/>
                  </a:moveTo>
                  <a:lnTo>
                    <a:pt x="999299" y="45653"/>
                  </a:lnTo>
                  <a:lnTo>
                    <a:pt x="991938" y="47202"/>
                  </a:lnTo>
                  <a:lnTo>
                    <a:pt x="967373" y="70144"/>
                  </a:lnTo>
                  <a:lnTo>
                    <a:pt x="986136" y="70144"/>
                  </a:lnTo>
                  <a:lnTo>
                    <a:pt x="989582" y="67579"/>
                  </a:lnTo>
                  <a:lnTo>
                    <a:pt x="997069" y="65317"/>
                  </a:lnTo>
                  <a:lnTo>
                    <a:pt x="1052317" y="65317"/>
                  </a:lnTo>
                  <a:lnTo>
                    <a:pt x="1046790" y="59618"/>
                  </a:lnTo>
                  <a:lnTo>
                    <a:pt x="1040303" y="54647"/>
                  </a:lnTo>
                  <a:lnTo>
                    <a:pt x="1033171" y="50710"/>
                  </a:lnTo>
                  <a:lnTo>
                    <a:pt x="1025502" y="47900"/>
                  </a:lnTo>
                  <a:lnTo>
                    <a:pt x="1017300" y="46214"/>
                  </a:lnTo>
                  <a:lnTo>
                    <a:pt x="1008566" y="45653"/>
                  </a:lnTo>
                  <a:close/>
                </a:path>
                <a:path w="1494790" h="243840">
                  <a:moveTo>
                    <a:pt x="1160729" y="45653"/>
                  </a:moveTo>
                  <a:lnTo>
                    <a:pt x="1120021" y="59889"/>
                  </a:lnTo>
                  <a:lnTo>
                    <a:pt x="1098173" y="98651"/>
                  </a:lnTo>
                  <a:lnTo>
                    <a:pt x="1096155" y="119504"/>
                  </a:lnTo>
                  <a:lnTo>
                    <a:pt x="1096659" y="130198"/>
                  </a:lnTo>
                  <a:lnTo>
                    <a:pt x="1113968" y="172781"/>
                  </a:lnTo>
                  <a:lnTo>
                    <a:pt x="1151373" y="192413"/>
                  </a:lnTo>
                  <a:lnTo>
                    <a:pt x="1160729" y="192988"/>
                  </a:lnTo>
                  <a:lnTo>
                    <a:pt x="1170078" y="192413"/>
                  </a:lnTo>
                  <a:lnTo>
                    <a:pt x="1206904" y="173314"/>
                  </a:lnTo>
                  <a:lnTo>
                    <a:pt x="1150949" y="173314"/>
                  </a:lnTo>
                  <a:lnTo>
                    <a:pt x="1142918" y="170811"/>
                  </a:lnTo>
                  <a:lnTo>
                    <a:pt x="1120607" y="139785"/>
                  </a:lnTo>
                  <a:lnTo>
                    <a:pt x="1118049" y="119504"/>
                  </a:lnTo>
                  <a:lnTo>
                    <a:pt x="1118334" y="112479"/>
                  </a:lnTo>
                  <a:lnTo>
                    <a:pt x="1142918" y="67851"/>
                  </a:lnTo>
                  <a:lnTo>
                    <a:pt x="1150949" y="65317"/>
                  </a:lnTo>
                  <a:lnTo>
                    <a:pt x="1206879" y="65317"/>
                  </a:lnTo>
                  <a:lnTo>
                    <a:pt x="1201378" y="59889"/>
                  </a:lnTo>
                  <a:lnTo>
                    <a:pt x="1194497" y="54825"/>
                  </a:lnTo>
                  <a:lnTo>
                    <a:pt x="1186962" y="50812"/>
                  </a:lnTo>
                  <a:lnTo>
                    <a:pt x="1178822" y="47946"/>
                  </a:lnTo>
                  <a:lnTo>
                    <a:pt x="1170078" y="46226"/>
                  </a:lnTo>
                  <a:lnTo>
                    <a:pt x="1160729" y="45653"/>
                  </a:lnTo>
                  <a:close/>
                </a:path>
                <a:path w="1494790" h="243840">
                  <a:moveTo>
                    <a:pt x="1206879" y="65317"/>
                  </a:moveTo>
                  <a:lnTo>
                    <a:pt x="1170498" y="65317"/>
                  </a:lnTo>
                  <a:lnTo>
                    <a:pt x="1178550" y="67851"/>
                  </a:lnTo>
                  <a:lnTo>
                    <a:pt x="1191167" y="77997"/>
                  </a:lnTo>
                  <a:lnTo>
                    <a:pt x="1203408" y="119504"/>
                  </a:lnTo>
                  <a:lnTo>
                    <a:pt x="1203123" y="126521"/>
                  </a:lnTo>
                  <a:lnTo>
                    <a:pt x="1178550" y="170811"/>
                  </a:lnTo>
                  <a:lnTo>
                    <a:pt x="1170498" y="173314"/>
                  </a:lnTo>
                  <a:lnTo>
                    <a:pt x="1206904" y="173314"/>
                  </a:lnTo>
                  <a:lnTo>
                    <a:pt x="1224792" y="130198"/>
                  </a:lnTo>
                  <a:lnTo>
                    <a:pt x="1225303" y="119504"/>
                  </a:lnTo>
                  <a:lnTo>
                    <a:pt x="1224792" y="108723"/>
                  </a:lnTo>
                  <a:lnTo>
                    <a:pt x="1207446" y="65876"/>
                  </a:lnTo>
                  <a:lnTo>
                    <a:pt x="1206879" y="65317"/>
                  </a:lnTo>
                  <a:close/>
                </a:path>
                <a:path w="1494790" h="243840">
                  <a:moveTo>
                    <a:pt x="1346691" y="47506"/>
                  </a:moveTo>
                  <a:lnTo>
                    <a:pt x="1258726" y="47506"/>
                  </a:lnTo>
                  <a:lnTo>
                    <a:pt x="1258726" y="190015"/>
                  </a:lnTo>
                  <a:lnTo>
                    <a:pt x="1280631" y="190015"/>
                  </a:lnTo>
                  <a:lnTo>
                    <a:pt x="1280631" y="67914"/>
                  </a:lnTo>
                  <a:lnTo>
                    <a:pt x="1346691" y="67914"/>
                  </a:lnTo>
                  <a:lnTo>
                    <a:pt x="1346691" y="47506"/>
                  </a:lnTo>
                  <a:close/>
                </a:path>
                <a:path w="1494790" h="243840">
                  <a:moveTo>
                    <a:pt x="1400543" y="47506"/>
                  </a:moveTo>
                  <a:lnTo>
                    <a:pt x="1378649" y="47506"/>
                  </a:lnTo>
                  <a:lnTo>
                    <a:pt x="1378649" y="190015"/>
                  </a:lnTo>
                  <a:lnTo>
                    <a:pt x="1404250" y="190015"/>
                  </a:lnTo>
                  <a:lnTo>
                    <a:pt x="1424257" y="157722"/>
                  </a:lnTo>
                  <a:lnTo>
                    <a:pt x="1400543" y="157722"/>
                  </a:lnTo>
                  <a:lnTo>
                    <a:pt x="1400543" y="47506"/>
                  </a:lnTo>
                  <a:close/>
                </a:path>
                <a:path w="1494790" h="243840">
                  <a:moveTo>
                    <a:pt x="1494436" y="79788"/>
                  </a:moveTo>
                  <a:lnTo>
                    <a:pt x="1472541" y="79788"/>
                  </a:lnTo>
                  <a:lnTo>
                    <a:pt x="1472541" y="190015"/>
                  </a:lnTo>
                  <a:lnTo>
                    <a:pt x="1494436" y="190015"/>
                  </a:lnTo>
                  <a:lnTo>
                    <a:pt x="1494436" y="79788"/>
                  </a:lnTo>
                  <a:close/>
                </a:path>
                <a:path w="1494790" h="243840">
                  <a:moveTo>
                    <a:pt x="1494436" y="47506"/>
                  </a:moveTo>
                  <a:lnTo>
                    <a:pt x="1469201" y="47506"/>
                  </a:lnTo>
                  <a:lnTo>
                    <a:pt x="1400543" y="157722"/>
                  </a:lnTo>
                  <a:lnTo>
                    <a:pt x="1424257" y="157722"/>
                  </a:lnTo>
                  <a:lnTo>
                    <a:pt x="1472541" y="79788"/>
                  </a:lnTo>
                  <a:lnTo>
                    <a:pt x="1494436" y="79788"/>
                  </a:lnTo>
                  <a:lnTo>
                    <a:pt x="1494436" y="47506"/>
                  </a:lnTo>
                  <a:close/>
                </a:path>
              </a:pathLst>
            </a:custGeom>
            <a:solidFill>
              <a:srgbClr val="36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89794" y="3266772"/>
            <a:ext cx="2142490" cy="490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latin typeface="Open Sans"/>
                <a:cs typeface="Open Sans"/>
              </a:rPr>
              <a:t>городской</a:t>
            </a:r>
            <a:r>
              <a:rPr sz="1200" spc="190" dirty="0">
                <a:latin typeface="Open Sans"/>
                <a:cs typeface="Open Sans"/>
              </a:rPr>
              <a:t> </a:t>
            </a:r>
            <a:r>
              <a:rPr sz="1200" spc="-10" dirty="0">
                <a:latin typeface="Open Sans"/>
                <a:cs typeface="Open Sans"/>
              </a:rPr>
              <a:t>округ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1" spc="100" dirty="0">
                <a:latin typeface="Arial"/>
                <a:cs typeface="Arial"/>
              </a:rPr>
              <a:t>Северобайкальск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85440" y="1655297"/>
            <a:ext cx="5958840" cy="2343785"/>
            <a:chOff x="985440" y="1655297"/>
            <a:chExt cx="5958840" cy="234378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1474" y="3786057"/>
              <a:ext cx="212412" cy="21242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25116" y="1937690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53017" y="2097131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26"/>
                  </a:lnTo>
                  <a:lnTo>
                    <a:pt x="145872" y="42926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57"/>
                  </a:lnTo>
                  <a:lnTo>
                    <a:pt x="149656" y="56057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96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96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5440" y="1655297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7374697" y="5622938"/>
            <a:ext cx="2051050" cy="393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площадка</a:t>
            </a:r>
            <a:r>
              <a:rPr sz="120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под</a:t>
            </a:r>
            <a:r>
              <a:rPr sz="120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200" b="1" spc="-10" dirty="0">
                <a:solidFill>
                  <a:srgbClr val="4D4D4D"/>
                </a:solidFill>
                <a:latin typeface="Open Sans"/>
                <a:cs typeface="Open Sans"/>
              </a:rPr>
              <a:t>застройку </a:t>
            </a: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нового</a:t>
            </a:r>
            <a:r>
              <a:rPr sz="1200" b="1" spc="-2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200" b="1" spc="-20" dirty="0">
                <a:solidFill>
                  <a:srgbClr val="4D4D4D"/>
                </a:solidFill>
                <a:latin typeface="Open Sans"/>
                <a:cs typeface="Open Sans"/>
              </a:rPr>
              <a:t>цеха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50790" y="6377895"/>
            <a:ext cx="2059305" cy="393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200" b="1" spc="-10" dirty="0">
                <a:solidFill>
                  <a:srgbClr val="4D4D4D"/>
                </a:solidFill>
                <a:latin typeface="Open Sans"/>
                <a:cs typeface="Open Sans"/>
              </a:rPr>
              <a:t>производственная </a:t>
            </a: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площадка</a:t>
            </a:r>
            <a:r>
              <a:rPr sz="1200" b="1" spc="-1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первого</a:t>
            </a:r>
            <a:r>
              <a:rPr sz="1200" b="1" spc="-1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200" b="1" spc="-10" dirty="0">
                <a:solidFill>
                  <a:srgbClr val="4D4D4D"/>
                </a:solidFill>
                <a:latin typeface="Open Sans"/>
                <a:cs typeface="Open Sans"/>
              </a:rPr>
              <a:t>этажа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058558" y="6967011"/>
            <a:ext cx="19304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65" dirty="0">
                <a:solidFill>
                  <a:srgbClr val="292D90"/>
                </a:solidFill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758873" y="4014564"/>
            <a:ext cx="4518660" cy="3525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23</a:t>
            </a:r>
            <a:r>
              <a:rPr sz="7000" b="1" spc="-12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49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6075" b="1" spc="735" baseline="32235" dirty="0">
                <a:solidFill>
                  <a:srgbClr val="292D90"/>
                </a:solidFill>
                <a:latin typeface="Arial"/>
                <a:cs typeface="Arial"/>
              </a:rPr>
              <a:t>3</a:t>
            </a:r>
            <a:r>
              <a:rPr sz="7000" b="1" spc="490" dirty="0">
                <a:solidFill>
                  <a:srgbClr val="292D90"/>
                </a:solidFill>
                <a:latin typeface="Arial"/>
                <a:cs typeface="Arial"/>
              </a:rPr>
              <a:t>/час</a:t>
            </a:r>
            <a:endParaRPr sz="7000">
              <a:latin typeface="Arial"/>
              <a:cs typeface="Arial"/>
            </a:endParaRPr>
          </a:p>
          <a:p>
            <a:pPr marL="2474595">
              <a:lnSpc>
                <a:spcPct val="100000"/>
              </a:lnSpc>
              <a:spcBef>
                <a:spcPts val="3000"/>
              </a:spcBef>
            </a:pPr>
            <a:r>
              <a:rPr sz="3850" b="1" spc="105" dirty="0">
                <a:solidFill>
                  <a:srgbClr val="292D90"/>
                </a:solidFill>
                <a:latin typeface="Arial"/>
                <a:cs typeface="Arial"/>
              </a:rPr>
              <a:t>1</a:t>
            </a:r>
            <a:r>
              <a:rPr sz="3850" b="1" spc="-6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105" dirty="0">
                <a:solidFill>
                  <a:srgbClr val="292D90"/>
                </a:solidFill>
                <a:latin typeface="Arial"/>
                <a:cs typeface="Arial"/>
              </a:rPr>
              <a:t>956</a:t>
            </a:r>
            <a:r>
              <a:rPr sz="3850" b="1" spc="-6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22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3375" b="1" spc="330" baseline="32098" dirty="0">
                <a:solidFill>
                  <a:srgbClr val="292D90"/>
                </a:solidFill>
                <a:latin typeface="Arial"/>
                <a:cs typeface="Arial"/>
              </a:rPr>
              <a:t>2</a:t>
            </a:r>
            <a:endParaRPr sz="3375" baseline="32098">
              <a:latin typeface="Arial"/>
              <a:cs typeface="Arial"/>
            </a:endParaRPr>
          </a:p>
          <a:p>
            <a:pPr marL="2461260">
              <a:lnSpc>
                <a:spcPct val="100000"/>
              </a:lnSpc>
              <a:spcBef>
                <a:spcPts val="1310"/>
              </a:spcBef>
            </a:pPr>
            <a:r>
              <a:rPr sz="3850" b="1" spc="114" dirty="0">
                <a:solidFill>
                  <a:srgbClr val="292D90"/>
                </a:solidFill>
                <a:latin typeface="Arial"/>
                <a:cs typeface="Arial"/>
              </a:rPr>
              <a:t>495,4</a:t>
            </a:r>
            <a:r>
              <a:rPr sz="3850" b="1" spc="-6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22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3375" b="1" spc="330" baseline="32098" dirty="0">
                <a:solidFill>
                  <a:srgbClr val="292D90"/>
                </a:solidFill>
                <a:latin typeface="Arial"/>
                <a:cs typeface="Arial"/>
              </a:rPr>
              <a:t>2</a:t>
            </a:r>
            <a:endParaRPr sz="3375" baseline="32098">
              <a:latin typeface="Arial"/>
              <a:cs typeface="Arial"/>
            </a:endParaRPr>
          </a:p>
          <a:p>
            <a:pPr marL="2900680">
              <a:lnSpc>
                <a:spcPct val="100000"/>
              </a:lnSpc>
              <a:spcBef>
                <a:spcPts val="990"/>
              </a:spcBef>
            </a:pPr>
            <a:r>
              <a:rPr sz="3850" b="1" spc="105" dirty="0">
                <a:solidFill>
                  <a:srgbClr val="292D90"/>
                </a:solidFill>
                <a:latin typeface="Arial"/>
                <a:cs typeface="Arial"/>
              </a:rPr>
              <a:t>324</a:t>
            </a:r>
            <a:r>
              <a:rPr sz="3850" b="1" spc="-6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405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endParaRPr sz="38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362743" y="7067230"/>
            <a:ext cx="1022985" cy="393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цех</a:t>
            </a:r>
            <a:r>
              <a:rPr sz="1200" b="1" spc="-10" dirty="0">
                <a:solidFill>
                  <a:srgbClr val="4D4D4D"/>
                </a:solidFill>
                <a:latin typeface="Open Sans"/>
                <a:cs typeface="Open Sans"/>
              </a:rPr>
              <a:t> разлива </a:t>
            </a: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формата 5 </a:t>
            </a:r>
            <a:r>
              <a:rPr sz="1200" b="1" spc="-50" dirty="0">
                <a:solidFill>
                  <a:srgbClr val="4D4D4D"/>
                </a:solidFill>
                <a:latin typeface="Open Sans"/>
                <a:cs typeface="Open Sans"/>
              </a:rPr>
              <a:t>л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756801" y="7746550"/>
            <a:ext cx="2509520" cy="6146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850" b="1" spc="105" dirty="0">
                <a:solidFill>
                  <a:srgbClr val="292D90"/>
                </a:solidFill>
                <a:latin typeface="Arial"/>
                <a:cs typeface="Arial"/>
              </a:rPr>
              <a:t>1</a:t>
            </a:r>
            <a:r>
              <a:rPr sz="3850" b="1" spc="-6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114" dirty="0">
                <a:solidFill>
                  <a:srgbClr val="292D90"/>
                </a:solidFill>
                <a:latin typeface="Arial"/>
                <a:cs typeface="Arial"/>
              </a:rPr>
              <a:t>142,2</a:t>
            </a:r>
            <a:r>
              <a:rPr sz="3850" b="1" spc="-6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850" b="1" spc="229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3375" b="1" spc="345" baseline="32098" dirty="0">
                <a:solidFill>
                  <a:srgbClr val="292D90"/>
                </a:solidFill>
                <a:latin typeface="Arial"/>
                <a:cs typeface="Arial"/>
              </a:rPr>
              <a:t>2</a:t>
            </a:r>
            <a:endParaRPr sz="3375" baseline="32098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362744" y="7903281"/>
            <a:ext cx="1699260" cy="393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4D4D4D"/>
                </a:solidFill>
                <a:latin typeface="Open Sans"/>
                <a:cs typeface="Open Sans"/>
              </a:rPr>
              <a:t>площадь </a:t>
            </a:r>
            <a:r>
              <a:rPr sz="1200" b="1" spc="-10" dirty="0">
                <a:solidFill>
                  <a:srgbClr val="4D4D4D"/>
                </a:solidFill>
                <a:latin typeface="Open Sans"/>
                <a:cs typeface="Open Sans"/>
              </a:rPr>
              <a:t>складского комплекса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702467" y="1746115"/>
            <a:ext cx="3428365" cy="1445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300" b="1" spc="254" dirty="0">
                <a:solidFill>
                  <a:srgbClr val="FFFFFF"/>
                </a:solidFill>
                <a:latin typeface="Arial"/>
                <a:cs typeface="Arial"/>
              </a:rPr>
              <a:t>150</a:t>
            </a:r>
            <a:r>
              <a:rPr sz="93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00" b="1" spc="10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9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925353" y="2985871"/>
            <a:ext cx="31248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solidFill>
                  <a:srgbClr val="FFFFFF"/>
                </a:solidFill>
                <a:latin typeface="Open Sans"/>
                <a:cs typeface="Open Sans"/>
              </a:rPr>
              <a:t>глубина</a:t>
            </a:r>
            <a:r>
              <a:rPr sz="2400" b="1" spc="10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Open Sans"/>
                <a:cs typeface="Open Sans"/>
              </a:rPr>
              <a:t>скважины</a:t>
            </a:r>
            <a:endParaRPr sz="2400">
              <a:latin typeface="Open Sans"/>
              <a:cs typeface="Open Sans"/>
            </a:endParaRPr>
          </a:p>
        </p:txBody>
      </p: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164670" y="2099524"/>
            <a:ext cx="1234444" cy="123317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2959249" y="9282790"/>
            <a:ext cx="622300" cy="622300"/>
            <a:chOff x="12959249" y="9282790"/>
            <a:chExt cx="622300" cy="622300"/>
          </a:xfrm>
        </p:grpSpPr>
        <p:sp>
          <p:nvSpPr>
            <p:cNvPr id="35" name="object 35"/>
            <p:cNvSpPr/>
            <p:nvPr/>
          </p:nvSpPr>
          <p:spPr>
            <a:xfrm>
              <a:off x="12959249" y="928279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1131" y="0"/>
                  </a:moveTo>
                  <a:lnTo>
                    <a:pt x="265154" y="3373"/>
                  </a:lnTo>
                  <a:lnTo>
                    <a:pt x="221271" y="13173"/>
                  </a:lnTo>
                  <a:lnTo>
                    <a:pt x="179964" y="28918"/>
                  </a:lnTo>
                  <a:lnTo>
                    <a:pt x="141715" y="50127"/>
                  </a:lnTo>
                  <a:lnTo>
                    <a:pt x="107004" y="76318"/>
                  </a:lnTo>
                  <a:lnTo>
                    <a:pt x="76313" y="107010"/>
                  </a:lnTo>
                  <a:lnTo>
                    <a:pt x="50124" y="141722"/>
                  </a:lnTo>
                  <a:lnTo>
                    <a:pt x="28916" y="179973"/>
                  </a:lnTo>
                  <a:lnTo>
                    <a:pt x="13172" y="221280"/>
                  </a:lnTo>
                  <a:lnTo>
                    <a:pt x="3373" y="265164"/>
                  </a:lnTo>
                  <a:lnTo>
                    <a:pt x="0" y="311142"/>
                  </a:lnTo>
                  <a:lnTo>
                    <a:pt x="3373" y="357120"/>
                  </a:lnTo>
                  <a:lnTo>
                    <a:pt x="13172" y="401003"/>
                  </a:lnTo>
                  <a:lnTo>
                    <a:pt x="28916" y="442311"/>
                  </a:lnTo>
                  <a:lnTo>
                    <a:pt x="50124" y="480561"/>
                  </a:lnTo>
                  <a:lnTo>
                    <a:pt x="76313" y="515273"/>
                  </a:lnTo>
                  <a:lnTo>
                    <a:pt x="107004" y="545966"/>
                  </a:lnTo>
                  <a:lnTo>
                    <a:pt x="141715" y="572157"/>
                  </a:lnTo>
                  <a:lnTo>
                    <a:pt x="179964" y="593366"/>
                  </a:lnTo>
                  <a:lnTo>
                    <a:pt x="221271" y="609111"/>
                  </a:lnTo>
                  <a:lnTo>
                    <a:pt x="265154" y="618911"/>
                  </a:lnTo>
                  <a:lnTo>
                    <a:pt x="311131" y="622284"/>
                  </a:lnTo>
                  <a:lnTo>
                    <a:pt x="357112" y="618911"/>
                  </a:lnTo>
                  <a:lnTo>
                    <a:pt x="400997" y="609111"/>
                  </a:lnTo>
                  <a:lnTo>
                    <a:pt x="442305" y="593366"/>
                  </a:lnTo>
                  <a:lnTo>
                    <a:pt x="480556" y="572157"/>
                  </a:lnTo>
                  <a:lnTo>
                    <a:pt x="515267" y="545966"/>
                  </a:lnTo>
                  <a:lnTo>
                    <a:pt x="545959" y="515273"/>
                  </a:lnTo>
                  <a:lnTo>
                    <a:pt x="572149" y="480561"/>
                  </a:lnTo>
                  <a:lnTo>
                    <a:pt x="593357" y="442311"/>
                  </a:lnTo>
                  <a:lnTo>
                    <a:pt x="609101" y="401003"/>
                  </a:lnTo>
                  <a:lnTo>
                    <a:pt x="618900" y="357120"/>
                  </a:lnTo>
                  <a:lnTo>
                    <a:pt x="622274" y="311142"/>
                  </a:lnTo>
                  <a:lnTo>
                    <a:pt x="618900" y="265164"/>
                  </a:lnTo>
                  <a:lnTo>
                    <a:pt x="609101" y="221280"/>
                  </a:lnTo>
                  <a:lnTo>
                    <a:pt x="593357" y="179973"/>
                  </a:lnTo>
                  <a:lnTo>
                    <a:pt x="572149" y="141722"/>
                  </a:lnTo>
                  <a:lnTo>
                    <a:pt x="545959" y="107010"/>
                  </a:lnTo>
                  <a:lnTo>
                    <a:pt x="515267" y="76318"/>
                  </a:lnTo>
                  <a:lnTo>
                    <a:pt x="480556" y="50127"/>
                  </a:lnTo>
                  <a:lnTo>
                    <a:pt x="442305" y="28918"/>
                  </a:lnTo>
                  <a:lnTo>
                    <a:pt x="400997" y="13173"/>
                  </a:lnTo>
                  <a:lnTo>
                    <a:pt x="357112" y="3373"/>
                  </a:lnTo>
                  <a:lnTo>
                    <a:pt x="31113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086495" y="9414166"/>
              <a:ext cx="368300" cy="367030"/>
            </a:xfrm>
            <a:custGeom>
              <a:avLst/>
              <a:gdLst/>
              <a:ahLst/>
              <a:cxnLst/>
              <a:rect l="l" t="t" r="r" b="b"/>
              <a:pathLst>
                <a:path w="368300" h="367029">
                  <a:moveTo>
                    <a:pt x="228987" y="0"/>
                  </a:moveTo>
                  <a:lnTo>
                    <a:pt x="138791" y="0"/>
                  </a:lnTo>
                  <a:lnTo>
                    <a:pt x="135702" y="2540"/>
                  </a:lnTo>
                  <a:lnTo>
                    <a:pt x="135702" y="78740"/>
                  </a:lnTo>
                  <a:lnTo>
                    <a:pt x="117954" y="88900"/>
                  </a:lnTo>
                  <a:lnTo>
                    <a:pt x="102324" y="101600"/>
                  </a:lnTo>
                  <a:lnTo>
                    <a:pt x="89210" y="118110"/>
                  </a:lnTo>
                  <a:lnTo>
                    <a:pt x="79013" y="135890"/>
                  </a:lnTo>
                  <a:lnTo>
                    <a:pt x="3078" y="135890"/>
                  </a:lnTo>
                  <a:lnTo>
                    <a:pt x="0" y="138430"/>
                  </a:lnTo>
                  <a:lnTo>
                    <a:pt x="0" y="228600"/>
                  </a:lnTo>
                  <a:lnTo>
                    <a:pt x="3078" y="232410"/>
                  </a:lnTo>
                  <a:lnTo>
                    <a:pt x="79013" y="232410"/>
                  </a:lnTo>
                  <a:lnTo>
                    <a:pt x="89210" y="250190"/>
                  </a:lnTo>
                  <a:lnTo>
                    <a:pt x="102324" y="265430"/>
                  </a:lnTo>
                  <a:lnTo>
                    <a:pt x="117954" y="278130"/>
                  </a:lnTo>
                  <a:lnTo>
                    <a:pt x="135702" y="288290"/>
                  </a:lnTo>
                  <a:lnTo>
                    <a:pt x="135702" y="364490"/>
                  </a:lnTo>
                  <a:lnTo>
                    <a:pt x="138791" y="367030"/>
                  </a:lnTo>
                  <a:lnTo>
                    <a:pt x="228987" y="367030"/>
                  </a:lnTo>
                  <a:lnTo>
                    <a:pt x="232076" y="364490"/>
                  </a:lnTo>
                  <a:lnTo>
                    <a:pt x="232076" y="354330"/>
                  </a:lnTo>
                  <a:lnTo>
                    <a:pt x="149471" y="354330"/>
                  </a:lnTo>
                  <a:lnTo>
                    <a:pt x="149471" y="281940"/>
                  </a:lnTo>
                  <a:lnTo>
                    <a:pt x="147786" y="279400"/>
                  </a:lnTo>
                  <a:lnTo>
                    <a:pt x="145210" y="278130"/>
                  </a:lnTo>
                  <a:lnTo>
                    <a:pt x="127503" y="267970"/>
                  </a:lnTo>
                  <a:lnTo>
                    <a:pt x="112056" y="255270"/>
                  </a:lnTo>
                  <a:lnTo>
                    <a:pt x="99354" y="240030"/>
                  </a:lnTo>
                  <a:lnTo>
                    <a:pt x="89882" y="222250"/>
                  </a:lnTo>
                  <a:lnTo>
                    <a:pt x="88824" y="219710"/>
                  </a:lnTo>
                  <a:lnTo>
                    <a:pt x="86311" y="218440"/>
                  </a:lnTo>
                  <a:lnTo>
                    <a:pt x="13758" y="218440"/>
                  </a:lnTo>
                  <a:lnTo>
                    <a:pt x="13758" y="149860"/>
                  </a:lnTo>
                  <a:lnTo>
                    <a:pt x="86311" y="149860"/>
                  </a:lnTo>
                  <a:lnTo>
                    <a:pt x="88824" y="147320"/>
                  </a:lnTo>
                  <a:lnTo>
                    <a:pt x="112056" y="111760"/>
                  </a:lnTo>
                  <a:lnTo>
                    <a:pt x="147786" y="88900"/>
                  </a:lnTo>
                  <a:lnTo>
                    <a:pt x="149471" y="86360"/>
                  </a:lnTo>
                  <a:lnTo>
                    <a:pt x="149471" y="13970"/>
                  </a:lnTo>
                  <a:lnTo>
                    <a:pt x="232076" y="13970"/>
                  </a:lnTo>
                  <a:lnTo>
                    <a:pt x="232076" y="2540"/>
                  </a:lnTo>
                  <a:lnTo>
                    <a:pt x="228987" y="0"/>
                  </a:lnTo>
                  <a:close/>
                </a:path>
                <a:path w="368300" h="367029">
                  <a:moveTo>
                    <a:pt x="187544" y="323850"/>
                  </a:moveTo>
                  <a:lnTo>
                    <a:pt x="180235" y="323850"/>
                  </a:lnTo>
                  <a:lnTo>
                    <a:pt x="177272" y="327660"/>
                  </a:lnTo>
                  <a:lnTo>
                    <a:pt x="177272" y="351790"/>
                  </a:lnTo>
                  <a:lnTo>
                    <a:pt x="177837" y="353060"/>
                  </a:lnTo>
                  <a:lnTo>
                    <a:pt x="178727" y="354330"/>
                  </a:lnTo>
                  <a:lnTo>
                    <a:pt x="189051" y="354330"/>
                  </a:lnTo>
                  <a:lnTo>
                    <a:pt x="189941" y="353060"/>
                  </a:lnTo>
                  <a:lnTo>
                    <a:pt x="190507" y="351790"/>
                  </a:lnTo>
                  <a:lnTo>
                    <a:pt x="190507" y="327660"/>
                  </a:lnTo>
                  <a:lnTo>
                    <a:pt x="187544" y="323850"/>
                  </a:lnTo>
                  <a:close/>
                </a:path>
                <a:path w="368300" h="367029">
                  <a:moveTo>
                    <a:pt x="242044" y="270510"/>
                  </a:moveTo>
                  <a:lnTo>
                    <a:pt x="237835" y="270510"/>
                  </a:lnTo>
                  <a:lnTo>
                    <a:pt x="230694" y="274320"/>
                  </a:lnTo>
                  <a:lnTo>
                    <a:pt x="226663" y="275590"/>
                  </a:lnTo>
                  <a:lnTo>
                    <a:pt x="219993" y="279400"/>
                  </a:lnTo>
                  <a:lnTo>
                    <a:pt x="218307" y="281940"/>
                  </a:lnTo>
                  <a:lnTo>
                    <a:pt x="218307" y="354330"/>
                  </a:lnTo>
                  <a:lnTo>
                    <a:pt x="232076" y="354330"/>
                  </a:lnTo>
                  <a:lnTo>
                    <a:pt x="232076" y="288290"/>
                  </a:lnTo>
                  <a:lnTo>
                    <a:pt x="238380" y="285750"/>
                  </a:lnTo>
                  <a:lnTo>
                    <a:pt x="244704" y="281940"/>
                  </a:lnTo>
                  <a:lnTo>
                    <a:pt x="245835" y="278130"/>
                  </a:lnTo>
                  <a:lnTo>
                    <a:pt x="242044" y="270510"/>
                  </a:lnTo>
                  <a:close/>
                </a:path>
                <a:path w="368300" h="367029">
                  <a:moveTo>
                    <a:pt x="187544" y="267970"/>
                  </a:moveTo>
                  <a:lnTo>
                    <a:pt x="180235" y="267970"/>
                  </a:lnTo>
                  <a:lnTo>
                    <a:pt x="177272" y="270510"/>
                  </a:lnTo>
                  <a:lnTo>
                    <a:pt x="177272" y="297180"/>
                  </a:lnTo>
                  <a:lnTo>
                    <a:pt x="180235" y="299720"/>
                  </a:lnTo>
                  <a:lnTo>
                    <a:pt x="187544" y="299720"/>
                  </a:lnTo>
                  <a:lnTo>
                    <a:pt x="190507" y="297180"/>
                  </a:lnTo>
                  <a:lnTo>
                    <a:pt x="190507" y="270510"/>
                  </a:lnTo>
                  <a:lnTo>
                    <a:pt x="187544" y="267970"/>
                  </a:lnTo>
                  <a:close/>
                </a:path>
                <a:path w="368300" h="367029">
                  <a:moveTo>
                    <a:pt x="263342" y="252730"/>
                  </a:moveTo>
                  <a:lnTo>
                    <a:pt x="258976" y="252730"/>
                  </a:lnTo>
                  <a:lnTo>
                    <a:pt x="255604" y="255270"/>
                  </a:lnTo>
                  <a:lnTo>
                    <a:pt x="251395" y="260350"/>
                  </a:lnTo>
                  <a:lnTo>
                    <a:pt x="251290" y="264160"/>
                  </a:lnTo>
                  <a:lnTo>
                    <a:pt x="255280" y="267970"/>
                  </a:lnTo>
                  <a:lnTo>
                    <a:pt x="257081" y="269240"/>
                  </a:lnTo>
                  <a:lnTo>
                    <a:pt x="260609" y="269240"/>
                  </a:lnTo>
                  <a:lnTo>
                    <a:pt x="262316" y="267970"/>
                  </a:lnTo>
                  <a:lnTo>
                    <a:pt x="263656" y="266700"/>
                  </a:lnTo>
                  <a:lnTo>
                    <a:pt x="265321" y="265430"/>
                  </a:lnTo>
                  <a:lnTo>
                    <a:pt x="268798" y="261620"/>
                  </a:lnTo>
                  <a:lnTo>
                    <a:pt x="268766" y="257810"/>
                  </a:lnTo>
                  <a:lnTo>
                    <a:pt x="263342" y="252730"/>
                  </a:lnTo>
                  <a:close/>
                </a:path>
                <a:path w="368300" h="367029">
                  <a:moveTo>
                    <a:pt x="151262" y="233680"/>
                  </a:moveTo>
                  <a:lnTo>
                    <a:pt x="147210" y="233680"/>
                  </a:lnTo>
                  <a:lnTo>
                    <a:pt x="143555" y="240030"/>
                  </a:lnTo>
                  <a:lnTo>
                    <a:pt x="144644" y="245110"/>
                  </a:lnTo>
                  <a:lnTo>
                    <a:pt x="154079" y="250190"/>
                  </a:lnTo>
                  <a:lnTo>
                    <a:pt x="160832" y="252730"/>
                  </a:lnTo>
                  <a:lnTo>
                    <a:pt x="168382" y="254000"/>
                  </a:lnTo>
                  <a:lnTo>
                    <a:pt x="172371" y="254000"/>
                  </a:lnTo>
                  <a:lnTo>
                    <a:pt x="175104" y="252730"/>
                  </a:lnTo>
                  <a:lnTo>
                    <a:pt x="176601" y="246380"/>
                  </a:lnTo>
                  <a:lnTo>
                    <a:pt x="174371" y="242570"/>
                  </a:lnTo>
                  <a:lnTo>
                    <a:pt x="170801" y="241300"/>
                  </a:lnTo>
                  <a:lnTo>
                    <a:pt x="165052" y="240030"/>
                  </a:lnTo>
                  <a:lnTo>
                    <a:pt x="151262" y="233680"/>
                  </a:lnTo>
                  <a:close/>
                </a:path>
                <a:path w="368300" h="367029">
                  <a:moveTo>
                    <a:pt x="223605" y="227330"/>
                  </a:moveTo>
                  <a:lnTo>
                    <a:pt x="220757" y="229870"/>
                  </a:lnTo>
                  <a:lnTo>
                    <a:pt x="216129" y="233680"/>
                  </a:lnTo>
                  <a:lnTo>
                    <a:pt x="211009" y="236220"/>
                  </a:lnTo>
                  <a:lnTo>
                    <a:pt x="202119" y="240030"/>
                  </a:lnTo>
                  <a:lnTo>
                    <a:pt x="200454" y="243840"/>
                  </a:lnTo>
                  <a:lnTo>
                    <a:pt x="202810" y="250190"/>
                  </a:lnTo>
                  <a:lnTo>
                    <a:pt x="205313" y="251460"/>
                  </a:lnTo>
                  <a:lnTo>
                    <a:pt x="209574" y="251460"/>
                  </a:lnTo>
                  <a:lnTo>
                    <a:pt x="217082" y="248920"/>
                  </a:lnTo>
                  <a:lnTo>
                    <a:pt x="223354" y="245110"/>
                  </a:lnTo>
                  <a:lnTo>
                    <a:pt x="231867" y="237490"/>
                  </a:lnTo>
                  <a:lnTo>
                    <a:pt x="232328" y="233680"/>
                  </a:lnTo>
                  <a:lnTo>
                    <a:pt x="227773" y="228600"/>
                  </a:lnTo>
                  <a:lnTo>
                    <a:pt x="223605" y="227330"/>
                  </a:lnTo>
                  <a:close/>
                </a:path>
                <a:path w="368300" h="367029">
                  <a:moveTo>
                    <a:pt x="232076" y="13970"/>
                  </a:moveTo>
                  <a:lnTo>
                    <a:pt x="218307" y="13970"/>
                  </a:lnTo>
                  <a:lnTo>
                    <a:pt x="218307" y="86360"/>
                  </a:lnTo>
                  <a:lnTo>
                    <a:pt x="219993" y="88900"/>
                  </a:lnTo>
                  <a:lnTo>
                    <a:pt x="240275" y="99060"/>
                  </a:lnTo>
                  <a:lnTo>
                    <a:pt x="255722" y="111760"/>
                  </a:lnTo>
                  <a:lnTo>
                    <a:pt x="268424" y="127000"/>
                  </a:lnTo>
                  <a:lnTo>
                    <a:pt x="277897" y="144780"/>
                  </a:lnTo>
                  <a:lnTo>
                    <a:pt x="278954" y="147320"/>
                  </a:lnTo>
                  <a:lnTo>
                    <a:pt x="281467" y="149860"/>
                  </a:lnTo>
                  <a:lnTo>
                    <a:pt x="354020" y="149860"/>
                  </a:lnTo>
                  <a:lnTo>
                    <a:pt x="354020" y="218440"/>
                  </a:lnTo>
                  <a:lnTo>
                    <a:pt x="281467" y="218440"/>
                  </a:lnTo>
                  <a:lnTo>
                    <a:pt x="278954" y="219710"/>
                  </a:lnTo>
                  <a:lnTo>
                    <a:pt x="276085" y="227330"/>
                  </a:lnTo>
                  <a:lnTo>
                    <a:pt x="273949" y="231140"/>
                  </a:lnTo>
                  <a:lnTo>
                    <a:pt x="269614" y="238760"/>
                  </a:lnTo>
                  <a:lnTo>
                    <a:pt x="270714" y="242570"/>
                  </a:lnTo>
                  <a:lnTo>
                    <a:pt x="277258" y="246380"/>
                  </a:lnTo>
                  <a:lnTo>
                    <a:pt x="281488" y="245110"/>
                  </a:lnTo>
                  <a:lnTo>
                    <a:pt x="285363" y="238760"/>
                  </a:lnTo>
                  <a:lnTo>
                    <a:pt x="287153" y="234950"/>
                  </a:lnTo>
                  <a:lnTo>
                    <a:pt x="288766" y="232410"/>
                  </a:lnTo>
                  <a:lnTo>
                    <a:pt x="364700" y="232410"/>
                  </a:lnTo>
                  <a:lnTo>
                    <a:pt x="367779" y="228600"/>
                  </a:lnTo>
                  <a:lnTo>
                    <a:pt x="367779" y="138430"/>
                  </a:lnTo>
                  <a:lnTo>
                    <a:pt x="364700" y="135890"/>
                  </a:lnTo>
                  <a:lnTo>
                    <a:pt x="288766" y="135890"/>
                  </a:lnTo>
                  <a:lnTo>
                    <a:pt x="278568" y="118110"/>
                  </a:lnTo>
                  <a:lnTo>
                    <a:pt x="265455" y="101600"/>
                  </a:lnTo>
                  <a:lnTo>
                    <a:pt x="249825" y="88900"/>
                  </a:lnTo>
                  <a:lnTo>
                    <a:pt x="232076" y="78740"/>
                  </a:lnTo>
                  <a:lnTo>
                    <a:pt x="232076" y="13970"/>
                  </a:lnTo>
                  <a:close/>
                </a:path>
                <a:path w="368300" h="367029">
                  <a:moveTo>
                    <a:pt x="183889" y="143510"/>
                  </a:moveTo>
                  <a:lnTo>
                    <a:pt x="168433" y="147320"/>
                  </a:lnTo>
                  <a:lnTo>
                    <a:pt x="155797" y="156210"/>
                  </a:lnTo>
                  <a:lnTo>
                    <a:pt x="147270" y="168910"/>
                  </a:lnTo>
                  <a:lnTo>
                    <a:pt x="144142" y="184150"/>
                  </a:lnTo>
                  <a:lnTo>
                    <a:pt x="147270" y="199390"/>
                  </a:lnTo>
                  <a:lnTo>
                    <a:pt x="155797" y="212090"/>
                  </a:lnTo>
                  <a:lnTo>
                    <a:pt x="168433" y="220980"/>
                  </a:lnTo>
                  <a:lnTo>
                    <a:pt x="183889" y="223520"/>
                  </a:lnTo>
                  <a:lnTo>
                    <a:pt x="199345" y="220980"/>
                  </a:lnTo>
                  <a:lnTo>
                    <a:pt x="211981" y="212090"/>
                  </a:lnTo>
                  <a:lnTo>
                    <a:pt x="213687" y="209550"/>
                  </a:lnTo>
                  <a:lnTo>
                    <a:pt x="183889" y="209550"/>
                  </a:lnTo>
                  <a:lnTo>
                    <a:pt x="173785" y="208280"/>
                  </a:lnTo>
                  <a:lnTo>
                    <a:pt x="165523" y="201930"/>
                  </a:lnTo>
                  <a:lnTo>
                    <a:pt x="159947" y="194310"/>
                  </a:lnTo>
                  <a:lnTo>
                    <a:pt x="157900" y="184150"/>
                  </a:lnTo>
                  <a:lnTo>
                    <a:pt x="159947" y="173990"/>
                  </a:lnTo>
                  <a:lnTo>
                    <a:pt x="165523" y="165100"/>
                  </a:lnTo>
                  <a:lnTo>
                    <a:pt x="173785" y="160020"/>
                  </a:lnTo>
                  <a:lnTo>
                    <a:pt x="183889" y="157480"/>
                  </a:lnTo>
                  <a:lnTo>
                    <a:pt x="212834" y="157480"/>
                  </a:lnTo>
                  <a:lnTo>
                    <a:pt x="211981" y="156210"/>
                  </a:lnTo>
                  <a:lnTo>
                    <a:pt x="199345" y="147320"/>
                  </a:lnTo>
                  <a:lnTo>
                    <a:pt x="183889" y="143510"/>
                  </a:lnTo>
                  <a:close/>
                </a:path>
                <a:path w="368300" h="367029">
                  <a:moveTo>
                    <a:pt x="121598" y="186690"/>
                  </a:moveTo>
                  <a:lnTo>
                    <a:pt x="114331" y="187960"/>
                  </a:lnTo>
                  <a:lnTo>
                    <a:pt x="111849" y="190500"/>
                  </a:lnTo>
                  <a:lnTo>
                    <a:pt x="113483" y="201930"/>
                  </a:lnTo>
                  <a:lnTo>
                    <a:pt x="115629" y="208280"/>
                  </a:lnTo>
                  <a:lnTo>
                    <a:pt x="119923" y="217170"/>
                  </a:lnTo>
                  <a:lnTo>
                    <a:pt x="122278" y="218440"/>
                  </a:lnTo>
                  <a:lnTo>
                    <a:pt x="126687" y="218440"/>
                  </a:lnTo>
                  <a:lnTo>
                    <a:pt x="130907" y="217170"/>
                  </a:lnTo>
                  <a:lnTo>
                    <a:pt x="132278" y="213360"/>
                  </a:lnTo>
                  <a:lnTo>
                    <a:pt x="128111" y="204470"/>
                  </a:lnTo>
                  <a:lnTo>
                    <a:pt x="126362" y="198120"/>
                  </a:lnTo>
                  <a:lnTo>
                    <a:pt x="125472" y="193040"/>
                  </a:lnTo>
                  <a:lnTo>
                    <a:pt x="124928" y="189230"/>
                  </a:lnTo>
                  <a:lnTo>
                    <a:pt x="121598" y="186690"/>
                  </a:lnTo>
                  <a:close/>
                </a:path>
                <a:path w="368300" h="367029">
                  <a:moveTo>
                    <a:pt x="212834" y="157480"/>
                  </a:moveTo>
                  <a:lnTo>
                    <a:pt x="183889" y="157480"/>
                  </a:lnTo>
                  <a:lnTo>
                    <a:pt x="193991" y="160020"/>
                  </a:lnTo>
                  <a:lnTo>
                    <a:pt x="202250" y="165100"/>
                  </a:lnTo>
                  <a:lnTo>
                    <a:pt x="207823" y="173990"/>
                  </a:lnTo>
                  <a:lnTo>
                    <a:pt x="209867" y="184150"/>
                  </a:lnTo>
                  <a:lnTo>
                    <a:pt x="207823" y="194310"/>
                  </a:lnTo>
                  <a:lnTo>
                    <a:pt x="202250" y="201930"/>
                  </a:lnTo>
                  <a:lnTo>
                    <a:pt x="193991" y="208280"/>
                  </a:lnTo>
                  <a:lnTo>
                    <a:pt x="183889" y="209550"/>
                  </a:lnTo>
                  <a:lnTo>
                    <a:pt x="213687" y="209550"/>
                  </a:lnTo>
                  <a:lnTo>
                    <a:pt x="220508" y="199390"/>
                  </a:lnTo>
                  <a:lnTo>
                    <a:pt x="223637" y="184150"/>
                  </a:lnTo>
                  <a:lnTo>
                    <a:pt x="220508" y="168910"/>
                  </a:lnTo>
                  <a:lnTo>
                    <a:pt x="212834" y="157480"/>
                  </a:lnTo>
                  <a:close/>
                </a:path>
                <a:path w="368300" h="367029">
                  <a:moveTo>
                    <a:pt x="253238" y="176530"/>
                  </a:moveTo>
                  <a:lnTo>
                    <a:pt x="245940" y="176530"/>
                  </a:lnTo>
                  <a:lnTo>
                    <a:pt x="242976" y="180340"/>
                  </a:lnTo>
                  <a:lnTo>
                    <a:pt x="242976" y="189230"/>
                  </a:lnTo>
                  <a:lnTo>
                    <a:pt x="242097" y="195580"/>
                  </a:lnTo>
                  <a:lnTo>
                    <a:pt x="239291" y="204470"/>
                  </a:lnTo>
                  <a:lnTo>
                    <a:pt x="241249" y="208280"/>
                  </a:lnTo>
                  <a:lnTo>
                    <a:pt x="245395" y="209550"/>
                  </a:lnTo>
                  <a:lnTo>
                    <a:pt x="249521" y="209550"/>
                  </a:lnTo>
                  <a:lnTo>
                    <a:pt x="252138" y="208280"/>
                  </a:lnTo>
                  <a:lnTo>
                    <a:pt x="255133" y="198120"/>
                  </a:lnTo>
                  <a:lnTo>
                    <a:pt x="256201" y="190500"/>
                  </a:lnTo>
                  <a:lnTo>
                    <a:pt x="256201" y="180340"/>
                  </a:lnTo>
                  <a:lnTo>
                    <a:pt x="253238" y="176530"/>
                  </a:lnTo>
                  <a:close/>
                </a:path>
                <a:path w="368300" h="367029">
                  <a:moveTo>
                    <a:pt x="40888" y="177800"/>
                  </a:moveTo>
                  <a:lnTo>
                    <a:pt x="14952" y="177800"/>
                  </a:lnTo>
                  <a:lnTo>
                    <a:pt x="13758" y="179070"/>
                  </a:lnTo>
                  <a:lnTo>
                    <a:pt x="13758" y="189230"/>
                  </a:lnTo>
                  <a:lnTo>
                    <a:pt x="14952" y="190500"/>
                  </a:lnTo>
                  <a:lnTo>
                    <a:pt x="40888" y="190500"/>
                  </a:lnTo>
                  <a:lnTo>
                    <a:pt x="43852" y="187960"/>
                  </a:lnTo>
                  <a:lnTo>
                    <a:pt x="43852" y="180340"/>
                  </a:lnTo>
                  <a:lnTo>
                    <a:pt x="40888" y="177800"/>
                  </a:lnTo>
                  <a:close/>
                </a:path>
                <a:path w="368300" h="367029">
                  <a:moveTo>
                    <a:pt x="97599" y="177800"/>
                  </a:moveTo>
                  <a:lnTo>
                    <a:pt x="71390" y="177800"/>
                  </a:lnTo>
                  <a:lnTo>
                    <a:pt x="68427" y="180340"/>
                  </a:lnTo>
                  <a:lnTo>
                    <a:pt x="68427" y="187960"/>
                  </a:lnTo>
                  <a:lnTo>
                    <a:pt x="71390" y="190500"/>
                  </a:lnTo>
                  <a:lnTo>
                    <a:pt x="97599" y="190500"/>
                  </a:lnTo>
                  <a:lnTo>
                    <a:pt x="100562" y="187960"/>
                  </a:lnTo>
                  <a:lnTo>
                    <a:pt x="100562" y="180340"/>
                  </a:lnTo>
                  <a:lnTo>
                    <a:pt x="97599" y="177800"/>
                  </a:lnTo>
                  <a:close/>
                </a:path>
                <a:path w="368300" h="367029">
                  <a:moveTo>
                    <a:pt x="301435" y="177800"/>
                  </a:moveTo>
                  <a:lnTo>
                    <a:pt x="275227" y="177800"/>
                  </a:lnTo>
                  <a:lnTo>
                    <a:pt x="272263" y="180340"/>
                  </a:lnTo>
                  <a:lnTo>
                    <a:pt x="272263" y="187960"/>
                  </a:lnTo>
                  <a:lnTo>
                    <a:pt x="275227" y="190500"/>
                  </a:lnTo>
                  <a:lnTo>
                    <a:pt x="301435" y="190500"/>
                  </a:lnTo>
                  <a:lnTo>
                    <a:pt x="304399" y="187960"/>
                  </a:lnTo>
                  <a:lnTo>
                    <a:pt x="304399" y="180340"/>
                  </a:lnTo>
                  <a:lnTo>
                    <a:pt x="301435" y="177800"/>
                  </a:lnTo>
                  <a:close/>
                </a:path>
                <a:path w="368300" h="367029">
                  <a:moveTo>
                    <a:pt x="354020" y="177800"/>
                  </a:moveTo>
                  <a:lnTo>
                    <a:pt x="331937" y="177800"/>
                  </a:lnTo>
                  <a:lnTo>
                    <a:pt x="328974" y="180340"/>
                  </a:lnTo>
                  <a:lnTo>
                    <a:pt x="328974" y="187960"/>
                  </a:lnTo>
                  <a:lnTo>
                    <a:pt x="331937" y="190500"/>
                  </a:lnTo>
                  <a:lnTo>
                    <a:pt x="354020" y="190500"/>
                  </a:lnTo>
                  <a:lnTo>
                    <a:pt x="354020" y="177800"/>
                  </a:lnTo>
                  <a:close/>
                </a:path>
                <a:path w="368300" h="367029">
                  <a:moveTo>
                    <a:pt x="137419" y="132080"/>
                  </a:moveTo>
                  <a:lnTo>
                    <a:pt x="133242" y="132080"/>
                  </a:lnTo>
                  <a:lnTo>
                    <a:pt x="125839" y="139700"/>
                  </a:lnTo>
                  <a:lnTo>
                    <a:pt x="121776" y="146050"/>
                  </a:lnTo>
                  <a:lnTo>
                    <a:pt x="117074" y="156210"/>
                  </a:lnTo>
                  <a:lnTo>
                    <a:pt x="118457" y="160020"/>
                  </a:lnTo>
                  <a:lnTo>
                    <a:pt x="122676" y="161290"/>
                  </a:lnTo>
                  <a:lnTo>
                    <a:pt x="123650" y="162560"/>
                  </a:lnTo>
                  <a:lnTo>
                    <a:pt x="127074" y="162560"/>
                  </a:lnTo>
                  <a:lnTo>
                    <a:pt x="129441" y="160020"/>
                  </a:lnTo>
                  <a:lnTo>
                    <a:pt x="133126" y="152400"/>
                  </a:lnTo>
                  <a:lnTo>
                    <a:pt x="136456" y="148590"/>
                  </a:lnTo>
                  <a:lnTo>
                    <a:pt x="142958" y="140970"/>
                  </a:lnTo>
                  <a:lnTo>
                    <a:pt x="142791" y="137160"/>
                  </a:lnTo>
                  <a:lnTo>
                    <a:pt x="137419" y="132080"/>
                  </a:lnTo>
                  <a:close/>
                </a:path>
                <a:path w="368300" h="367029">
                  <a:moveTo>
                    <a:pt x="225919" y="124460"/>
                  </a:moveTo>
                  <a:lnTo>
                    <a:pt x="221752" y="125730"/>
                  </a:lnTo>
                  <a:lnTo>
                    <a:pt x="217218" y="130810"/>
                  </a:lnTo>
                  <a:lnTo>
                    <a:pt x="217700" y="134620"/>
                  </a:lnTo>
                  <a:lnTo>
                    <a:pt x="225197" y="140970"/>
                  </a:lnTo>
                  <a:lnTo>
                    <a:pt x="229239" y="146050"/>
                  </a:lnTo>
                  <a:lnTo>
                    <a:pt x="233877" y="152400"/>
                  </a:lnTo>
                  <a:lnTo>
                    <a:pt x="235940" y="153670"/>
                  </a:lnTo>
                  <a:lnTo>
                    <a:pt x="239343" y="153670"/>
                  </a:lnTo>
                  <a:lnTo>
                    <a:pt x="240652" y="152400"/>
                  </a:lnTo>
                  <a:lnTo>
                    <a:pt x="244798" y="149860"/>
                  </a:lnTo>
                  <a:lnTo>
                    <a:pt x="245563" y="146050"/>
                  </a:lnTo>
                  <a:lnTo>
                    <a:pt x="243489" y="142240"/>
                  </a:lnTo>
                  <a:lnTo>
                    <a:pt x="239395" y="137160"/>
                  </a:lnTo>
                  <a:lnTo>
                    <a:pt x="234443" y="132080"/>
                  </a:lnTo>
                  <a:lnTo>
                    <a:pt x="225919" y="124460"/>
                  </a:lnTo>
                  <a:close/>
                </a:path>
                <a:path w="368300" h="367029">
                  <a:moveTo>
                    <a:pt x="192716" y="111760"/>
                  </a:moveTo>
                  <a:lnTo>
                    <a:pt x="172905" y="111760"/>
                  </a:lnTo>
                  <a:lnTo>
                    <a:pt x="164036" y="114300"/>
                  </a:lnTo>
                  <a:lnTo>
                    <a:pt x="161817" y="118110"/>
                  </a:lnTo>
                  <a:lnTo>
                    <a:pt x="163345" y="124460"/>
                  </a:lnTo>
                  <a:lnTo>
                    <a:pt x="166068" y="125730"/>
                  </a:lnTo>
                  <a:lnTo>
                    <a:pt x="174905" y="125730"/>
                  </a:lnTo>
                  <a:lnTo>
                    <a:pt x="179376" y="124460"/>
                  </a:lnTo>
                  <a:lnTo>
                    <a:pt x="192800" y="124460"/>
                  </a:lnTo>
                  <a:lnTo>
                    <a:pt x="194936" y="121920"/>
                  </a:lnTo>
                  <a:lnTo>
                    <a:pt x="195449" y="115570"/>
                  </a:lnTo>
                  <a:lnTo>
                    <a:pt x="192716" y="111760"/>
                  </a:lnTo>
                  <a:close/>
                </a:path>
                <a:path w="368300" h="367029">
                  <a:moveTo>
                    <a:pt x="192800" y="124460"/>
                  </a:moveTo>
                  <a:lnTo>
                    <a:pt x="186716" y="124460"/>
                  </a:lnTo>
                  <a:lnTo>
                    <a:pt x="191732" y="125730"/>
                  </a:lnTo>
                  <a:lnTo>
                    <a:pt x="192800" y="124460"/>
                  </a:lnTo>
                  <a:close/>
                </a:path>
                <a:path w="368300" h="367029">
                  <a:moveTo>
                    <a:pt x="187544" y="63500"/>
                  </a:moveTo>
                  <a:lnTo>
                    <a:pt x="180235" y="63500"/>
                  </a:lnTo>
                  <a:lnTo>
                    <a:pt x="177272" y="67310"/>
                  </a:lnTo>
                  <a:lnTo>
                    <a:pt x="177272" y="92710"/>
                  </a:lnTo>
                  <a:lnTo>
                    <a:pt x="180235" y="95250"/>
                  </a:lnTo>
                  <a:lnTo>
                    <a:pt x="187544" y="95250"/>
                  </a:lnTo>
                  <a:lnTo>
                    <a:pt x="190507" y="92710"/>
                  </a:lnTo>
                  <a:lnTo>
                    <a:pt x="190507" y="67310"/>
                  </a:lnTo>
                  <a:lnTo>
                    <a:pt x="187544" y="63500"/>
                  </a:lnTo>
                  <a:close/>
                </a:path>
                <a:path w="368300" h="367029">
                  <a:moveTo>
                    <a:pt x="190507" y="13970"/>
                  </a:moveTo>
                  <a:lnTo>
                    <a:pt x="177272" y="13970"/>
                  </a:lnTo>
                  <a:lnTo>
                    <a:pt x="177272" y="36830"/>
                  </a:lnTo>
                  <a:lnTo>
                    <a:pt x="180235" y="39370"/>
                  </a:lnTo>
                  <a:lnTo>
                    <a:pt x="187544" y="39370"/>
                  </a:lnTo>
                  <a:lnTo>
                    <a:pt x="190507" y="36830"/>
                  </a:lnTo>
                  <a:lnTo>
                    <a:pt x="190507" y="139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3747362" y="9276963"/>
            <a:ext cx="181038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Асфальтированные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747362" y="9453502"/>
            <a:ext cx="115633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подъездные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747362" y="9630040"/>
            <a:ext cx="44005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20" dirty="0">
                <a:solidFill>
                  <a:srgbClr val="292D90"/>
                </a:solidFill>
                <a:latin typeface="Open Sans"/>
                <a:cs typeface="Open Sans"/>
              </a:rPr>
              <a:t>пути</a:t>
            </a:r>
            <a:endParaRPr sz="1450">
              <a:latin typeface="Open Sans"/>
              <a:cs typeface="Open San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5780464" y="9282790"/>
            <a:ext cx="622300" cy="622300"/>
            <a:chOff x="15780464" y="9282790"/>
            <a:chExt cx="622300" cy="622300"/>
          </a:xfrm>
        </p:grpSpPr>
        <p:sp>
          <p:nvSpPr>
            <p:cNvPr id="41" name="object 41"/>
            <p:cNvSpPr/>
            <p:nvPr/>
          </p:nvSpPr>
          <p:spPr>
            <a:xfrm>
              <a:off x="15780464" y="928279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1131" y="0"/>
                  </a:moveTo>
                  <a:lnTo>
                    <a:pt x="265154" y="3373"/>
                  </a:lnTo>
                  <a:lnTo>
                    <a:pt x="221271" y="13173"/>
                  </a:lnTo>
                  <a:lnTo>
                    <a:pt x="179964" y="28918"/>
                  </a:lnTo>
                  <a:lnTo>
                    <a:pt x="141715" y="50127"/>
                  </a:lnTo>
                  <a:lnTo>
                    <a:pt x="107004" y="76318"/>
                  </a:lnTo>
                  <a:lnTo>
                    <a:pt x="76313" y="107010"/>
                  </a:lnTo>
                  <a:lnTo>
                    <a:pt x="50124" y="141722"/>
                  </a:lnTo>
                  <a:lnTo>
                    <a:pt x="28916" y="179973"/>
                  </a:lnTo>
                  <a:lnTo>
                    <a:pt x="13172" y="221280"/>
                  </a:lnTo>
                  <a:lnTo>
                    <a:pt x="3373" y="265164"/>
                  </a:lnTo>
                  <a:lnTo>
                    <a:pt x="0" y="311142"/>
                  </a:lnTo>
                  <a:lnTo>
                    <a:pt x="3373" y="357120"/>
                  </a:lnTo>
                  <a:lnTo>
                    <a:pt x="13172" y="401003"/>
                  </a:lnTo>
                  <a:lnTo>
                    <a:pt x="28916" y="442311"/>
                  </a:lnTo>
                  <a:lnTo>
                    <a:pt x="50124" y="480561"/>
                  </a:lnTo>
                  <a:lnTo>
                    <a:pt x="76313" y="515273"/>
                  </a:lnTo>
                  <a:lnTo>
                    <a:pt x="107004" y="545966"/>
                  </a:lnTo>
                  <a:lnTo>
                    <a:pt x="141715" y="572157"/>
                  </a:lnTo>
                  <a:lnTo>
                    <a:pt x="179964" y="593366"/>
                  </a:lnTo>
                  <a:lnTo>
                    <a:pt x="221271" y="609111"/>
                  </a:lnTo>
                  <a:lnTo>
                    <a:pt x="265154" y="618911"/>
                  </a:lnTo>
                  <a:lnTo>
                    <a:pt x="311131" y="622284"/>
                  </a:lnTo>
                  <a:lnTo>
                    <a:pt x="357112" y="618911"/>
                  </a:lnTo>
                  <a:lnTo>
                    <a:pt x="400997" y="609111"/>
                  </a:lnTo>
                  <a:lnTo>
                    <a:pt x="442305" y="593366"/>
                  </a:lnTo>
                  <a:lnTo>
                    <a:pt x="480556" y="572157"/>
                  </a:lnTo>
                  <a:lnTo>
                    <a:pt x="515267" y="545966"/>
                  </a:lnTo>
                  <a:lnTo>
                    <a:pt x="545959" y="515273"/>
                  </a:lnTo>
                  <a:lnTo>
                    <a:pt x="572149" y="480561"/>
                  </a:lnTo>
                  <a:lnTo>
                    <a:pt x="593357" y="442311"/>
                  </a:lnTo>
                  <a:lnTo>
                    <a:pt x="609101" y="401003"/>
                  </a:lnTo>
                  <a:lnTo>
                    <a:pt x="618900" y="357120"/>
                  </a:lnTo>
                  <a:lnTo>
                    <a:pt x="622274" y="311142"/>
                  </a:lnTo>
                  <a:lnTo>
                    <a:pt x="618900" y="265164"/>
                  </a:lnTo>
                  <a:lnTo>
                    <a:pt x="609101" y="221280"/>
                  </a:lnTo>
                  <a:lnTo>
                    <a:pt x="593357" y="179973"/>
                  </a:lnTo>
                  <a:lnTo>
                    <a:pt x="572149" y="141722"/>
                  </a:lnTo>
                  <a:lnTo>
                    <a:pt x="545959" y="107010"/>
                  </a:lnTo>
                  <a:lnTo>
                    <a:pt x="515267" y="76318"/>
                  </a:lnTo>
                  <a:lnTo>
                    <a:pt x="480556" y="50127"/>
                  </a:lnTo>
                  <a:lnTo>
                    <a:pt x="442305" y="28918"/>
                  </a:lnTo>
                  <a:lnTo>
                    <a:pt x="400997" y="13173"/>
                  </a:lnTo>
                  <a:lnTo>
                    <a:pt x="357112" y="3373"/>
                  </a:lnTo>
                  <a:lnTo>
                    <a:pt x="31113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916485" y="9419644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19" h="350520">
                  <a:moveTo>
                    <a:pt x="88217" y="0"/>
                  </a:moveTo>
                  <a:lnTo>
                    <a:pt x="35433" y="0"/>
                  </a:lnTo>
                  <a:lnTo>
                    <a:pt x="33025" y="2408"/>
                  </a:lnTo>
                  <a:lnTo>
                    <a:pt x="33025" y="31485"/>
                  </a:lnTo>
                  <a:lnTo>
                    <a:pt x="13172" y="31485"/>
                  </a:lnTo>
                  <a:lnTo>
                    <a:pt x="11800" y="32051"/>
                  </a:lnTo>
                  <a:lnTo>
                    <a:pt x="575" y="43286"/>
                  </a:lnTo>
                  <a:lnTo>
                    <a:pt x="0" y="44647"/>
                  </a:lnTo>
                  <a:lnTo>
                    <a:pt x="0" y="94353"/>
                  </a:lnTo>
                  <a:lnTo>
                    <a:pt x="575" y="95714"/>
                  </a:lnTo>
                  <a:lnTo>
                    <a:pt x="11800" y="106949"/>
                  </a:lnTo>
                  <a:lnTo>
                    <a:pt x="13172" y="107515"/>
                  </a:lnTo>
                  <a:lnTo>
                    <a:pt x="33025" y="107515"/>
                  </a:lnTo>
                  <a:lnTo>
                    <a:pt x="33025" y="137084"/>
                  </a:lnTo>
                  <a:lnTo>
                    <a:pt x="13172" y="137084"/>
                  </a:lnTo>
                  <a:lnTo>
                    <a:pt x="11800" y="137650"/>
                  </a:lnTo>
                  <a:lnTo>
                    <a:pt x="575" y="148885"/>
                  </a:lnTo>
                  <a:lnTo>
                    <a:pt x="0" y="150246"/>
                  </a:lnTo>
                  <a:lnTo>
                    <a:pt x="0" y="199952"/>
                  </a:lnTo>
                  <a:lnTo>
                    <a:pt x="575" y="201323"/>
                  </a:lnTo>
                  <a:lnTo>
                    <a:pt x="11825" y="212558"/>
                  </a:lnTo>
                  <a:lnTo>
                    <a:pt x="13172" y="213124"/>
                  </a:lnTo>
                  <a:lnTo>
                    <a:pt x="33025" y="213124"/>
                  </a:lnTo>
                  <a:lnTo>
                    <a:pt x="33025" y="242694"/>
                  </a:lnTo>
                  <a:lnTo>
                    <a:pt x="13172" y="242694"/>
                  </a:lnTo>
                  <a:lnTo>
                    <a:pt x="11800" y="243259"/>
                  </a:lnTo>
                  <a:lnTo>
                    <a:pt x="575" y="254484"/>
                  </a:lnTo>
                  <a:lnTo>
                    <a:pt x="0" y="255856"/>
                  </a:lnTo>
                  <a:lnTo>
                    <a:pt x="0" y="305561"/>
                  </a:lnTo>
                  <a:lnTo>
                    <a:pt x="575" y="306922"/>
                  </a:lnTo>
                  <a:lnTo>
                    <a:pt x="11800" y="318157"/>
                  </a:lnTo>
                  <a:lnTo>
                    <a:pt x="13172" y="318723"/>
                  </a:lnTo>
                  <a:lnTo>
                    <a:pt x="33025" y="318723"/>
                  </a:lnTo>
                  <a:lnTo>
                    <a:pt x="33025" y="347811"/>
                  </a:lnTo>
                  <a:lnTo>
                    <a:pt x="35433" y="350219"/>
                  </a:lnTo>
                  <a:lnTo>
                    <a:pt x="88217" y="350219"/>
                  </a:lnTo>
                  <a:lnTo>
                    <a:pt x="90625" y="347811"/>
                  </a:lnTo>
                  <a:lnTo>
                    <a:pt x="90625" y="339466"/>
                  </a:lnTo>
                  <a:lnTo>
                    <a:pt x="43789" y="339466"/>
                  </a:lnTo>
                  <a:lnTo>
                    <a:pt x="43789" y="307969"/>
                  </a:lnTo>
                  <a:lnTo>
                    <a:pt x="16826" y="307969"/>
                  </a:lnTo>
                  <a:lnTo>
                    <a:pt x="10753" y="301907"/>
                  </a:lnTo>
                  <a:lnTo>
                    <a:pt x="10753" y="259510"/>
                  </a:lnTo>
                  <a:lnTo>
                    <a:pt x="16826" y="253437"/>
                  </a:lnTo>
                  <a:lnTo>
                    <a:pt x="43789" y="253437"/>
                  </a:lnTo>
                  <a:lnTo>
                    <a:pt x="43789" y="202370"/>
                  </a:lnTo>
                  <a:lnTo>
                    <a:pt x="16826" y="202370"/>
                  </a:lnTo>
                  <a:lnTo>
                    <a:pt x="10753" y="196297"/>
                  </a:lnTo>
                  <a:lnTo>
                    <a:pt x="10753" y="153901"/>
                  </a:lnTo>
                  <a:lnTo>
                    <a:pt x="16826" y="147838"/>
                  </a:lnTo>
                  <a:lnTo>
                    <a:pt x="43789" y="147838"/>
                  </a:lnTo>
                  <a:lnTo>
                    <a:pt x="43789" y="96761"/>
                  </a:lnTo>
                  <a:lnTo>
                    <a:pt x="16826" y="96761"/>
                  </a:lnTo>
                  <a:lnTo>
                    <a:pt x="10753" y="90698"/>
                  </a:lnTo>
                  <a:lnTo>
                    <a:pt x="10753" y="48302"/>
                  </a:lnTo>
                  <a:lnTo>
                    <a:pt x="16826" y="42239"/>
                  </a:lnTo>
                  <a:lnTo>
                    <a:pt x="43789" y="42239"/>
                  </a:lnTo>
                  <a:lnTo>
                    <a:pt x="43789" y="10753"/>
                  </a:lnTo>
                  <a:lnTo>
                    <a:pt x="90625" y="10753"/>
                  </a:lnTo>
                  <a:lnTo>
                    <a:pt x="90625" y="2408"/>
                  </a:lnTo>
                  <a:lnTo>
                    <a:pt x="88217" y="0"/>
                  </a:lnTo>
                  <a:close/>
                </a:path>
                <a:path w="350519" h="350520">
                  <a:moveTo>
                    <a:pt x="270347" y="318723"/>
                  </a:moveTo>
                  <a:lnTo>
                    <a:pt x="259594" y="318723"/>
                  </a:lnTo>
                  <a:lnTo>
                    <a:pt x="259594" y="347811"/>
                  </a:lnTo>
                  <a:lnTo>
                    <a:pt x="262002" y="350219"/>
                  </a:lnTo>
                  <a:lnTo>
                    <a:pt x="314786" y="350219"/>
                  </a:lnTo>
                  <a:lnTo>
                    <a:pt x="317194" y="347811"/>
                  </a:lnTo>
                  <a:lnTo>
                    <a:pt x="317194" y="339466"/>
                  </a:lnTo>
                  <a:lnTo>
                    <a:pt x="270347" y="339466"/>
                  </a:lnTo>
                  <a:lnTo>
                    <a:pt x="270347" y="318723"/>
                  </a:lnTo>
                  <a:close/>
                </a:path>
                <a:path w="350519" h="350520">
                  <a:moveTo>
                    <a:pt x="90625" y="10753"/>
                  </a:moveTo>
                  <a:lnTo>
                    <a:pt x="79882" y="10753"/>
                  </a:lnTo>
                  <a:lnTo>
                    <a:pt x="79882" y="339466"/>
                  </a:lnTo>
                  <a:lnTo>
                    <a:pt x="90625" y="339466"/>
                  </a:lnTo>
                  <a:lnTo>
                    <a:pt x="90625" y="318723"/>
                  </a:lnTo>
                  <a:lnTo>
                    <a:pt x="270347" y="318723"/>
                  </a:lnTo>
                  <a:lnTo>
                    <a:pt x="270347" y="307969"/>
                  </a:lnTo>
                  <a:lnTo>
                    <a:pt x="90625" y="307969"/>
                  </a:lnTo>
                  <a:lnTo>
                    <a:pt x="90625" y="253437"/>
                  </a:lnTo>
                  <a:lnTo>
                    <a:pt x="270347" y="253437"/>
                  </a:lnTo>
                  <a:lnTo>
                    <a:pt x="270347" y="242694"/>
                  </a:lnTo>
                  <a:lnTo>
                    <a:pt x="90625" y="242694"/>
                  </a:lnTo>
                  <a:lnTo>
                    <a:pt x="90625" y="213124"/>
                  </a:lnTo>
                  <a:lnTo>
                    <a:pt x="270347" y="213124"/>
                  </a:lnTo>
                  <a:lnTo>
                    <a:pt x="270347" y="202370"/>
                  </a:lnTo>
                  <a:lnTo>
                    <a:pt x="90625" y="202370"/>
                  </a:lnTo>
                  <a:lnTo>
                    <a:pt x="90625" y="147838"/>
                  </a:lnTo>
                  <a:lnTo>
                    <a:pt x="270347" y="147838"/>
                  </a:lnTo>
                  <a:lnTo>
                    <a:pt x="270347" y="137084"/>
                  </a:lnTo>
                  <a:lnTo>
                    <a:pt x="90625" y="137084"/>
                  </a:lnTo>
                  <a:lnTo>
                    <a:pt x="90625" y="107515"/>
                  </a:lnTo>
                  <a:lnTo>
                    <a:pt x="270347" y="107515"/>
                  </a:lnTo>
                  <a:lnTo>
                    <a:pt x="270347" y="96761"/>
                  </a:lnTo>
                  <a:lnTo>
                    <a:pt x="90625" y="96761"/>
                  </a:lnTo>
                  <a:lnTo>
                    <a:pt x="90625" y="42239"/>
                  </a:lnTo>
                  <a:lnTo>
                    <a:pt x="270347" y="42239"/>
                  </a:lnTo>
                  <a:lnTo>
                    <a:pt x="270347" y="31485"/>
                  </a:lnTo>
                  <a:lnTo>
                    <a:pt x="90625" y="31485"/>
                  </a:lnTo>
                  <a:lnTo>
                    <a:pt x="90625" y="10753"/>
                  </a:lnTo>
                  <a:close/>
                </a:path>
                <a:path w="350519" h="350520">
                  <a:moveTo>
                    <a:pt x="317194" y="10753"/>
                  </a:moveTo>
                  <a:lnTo>
                    <a:pt x="306440" y="10753"/>
                  </a:lnTo>
                  <a:lnTo>
                    <a:pt x="306440" y="339466"/>
                  </a:lnTo>
                  <a:lnTo>
                    <a:pt x="317194" y="339466"/>
                  </a:lnTo>
                  <a:lnTo>
                    <a:pt x="317194" y="318723"/>
                  </a:lnTo>
                  <a:lnTo>
                    <a:pt x="337057" y="318723"/>
                  </a:lnTo>
                  <a:lnTo>
                    <a:pt x="338419" y="318157"/>
                  </a:lnTo>
                  <a:lnTo>
                    <a:pt x="348607" y="307969"/>
                  </a:lnTo>
                  <a:lnTo>
                    <a:pt x="317194" y="307969"/>
                  </a:lnTo>
                  <a:lnTo>
                    <a:pt x="317194" y="253437"/>
                  </a:lnTo>
                  <a:lnTo>
                    <a:pt x="348606" y="253437"/>
                  </a:lnTo>
                  <a:lnTo>
                    <a:pt x="338419" y="243259"/>
                  </a:lnTo>
                  <a:lnTo>
                    <a:pt x="337057" y="242694"/>
                  </a:lnTo>
                  <a:lnTo>
                    <a:pt x="317194" y="242694"/>
                  </a:lnTo>
                  <a:lnTo>
                    <a:pt x="317194" y="213124"/>
                  </a:lnTo>
                  <a:lnTo>
                    <a:pt x="337057" y="213124"/>
                  </a:lnTo>
                  <a:lnTo>
                    <a:pt x="338429" y="212548"/>
                  </a:lnTo>
                  <a:lnTo>
                    <a:pt x="348607" y="202370"/>
                  </a:lnTo>
                  <a:lnTo>
                    <a:pt x="317194" y="202370"/>
                  </a:lnTo>
                  <a:lnTo>
                    <a:pt x="317194" y="147838"/>
                  </a:lnTo>
                  <a:lnTo>
                    <a:pt x="348607" y="147838"/>
                  </a:lnTo>
                  <a:lnTo>
                    <a:pt x="338419" y="137650"/>
                  </a:lnTo>
                  <a:lnTo>
                    <a:pt x="337057" y="137084"/>
                  </a:lnTo>
                  <a:lnTo>
                    <a:pt x="317194" y="137084"/>
                  </a:lnTo>
                  <a:lnTo>
                    <a:pt x="317194" y="107515"/>
                  </a:lnTo>
                  <a:lnTo>
                    <a:pt x="337057" y="107515"/>
                  </a:lnTo>
                  <a:lnTo>
                    <a:pt x="338419" y="106949"/>
                  </a:lnTo>
                  <a:lnTo>
                    <a:pt x="348607" y="96761"/>
                  </a:lnTo>
                  <a:lnTo>
                    <a:pt x="317194" y="96761"/>
                  </a:lnTo>
                  <a:lnTo>
                    <a:pt x="317194" y="42239"/>
                  </a:lnTo>
                  <a:lnTo>
                    <a:pt x="348616" y="42239"/>
                  </a:lnTo>
                  <a:lnTo>
                    <a:pt x="338419" y="32051"/>
                  </a:lnTo>
                  <a:lnTo>
                    <a:pt x="337057" y="31485"/>
                  </a:lnTo>
                  <a:lnTo>
                    <a:pt x="317194" y="31485"/>
                  </a:lnTo>
                  <a:lnTo>
                    <a:pt x="317194" y="10753"/>
                  </a:lnTo>
                  <a:close/>
                </a:path>
                <a:path w="350519" h="350520">
                  <a:moveTo>
                    <a:pt x="43789" y="253437"/>
                  </a:moveTo>
                  <a:lnTo>
                    <a:pt x="33025" y="253437"/>
                  </a:lnTo>
                  <a:lnTo>
                    <a:pt x="33025" y="307969"/>
                  </a:lnTo>
                  <a:lnTo>
                    <a:pt x="43789" y="307969"/>
                  </a:lnTo>
                  <a:lnTo>
                    <a:pt x="43789" y="253437"/>
                  </a:lnTo>
                  <a:close/>
                </a:path>
                <a:path w="350519" h="350520">
                  <a:moveTo>
                    <a:pt x="270347" y="253437"/>
                  </a:moveTo>
                  <a:lnTo>
                    <a:pt x="259594" y="253437"/>
                  </a:lnTo>
                  <a:lnTo>
                    <a:pt x="259594" y="307969"/>
                  </a:lnTo>
                  <a:lnTo>
                    <a:pt x="270347" y="307969"/>
                  </a:lnTo>
                  <a:lnTo>
                    <a:pt x="270347" y="253437"/>
                  </a:lnTo>
                  <a:close/>
                </a:path>
                <a:path w="350519" h="350520">
                  <a:moveTo>
                    <a:pt x="348606" y="253437"/>
                  </a:moveTo>
                  <a:lnTo>
                    <a:pt x="333403" y="253437"/>
                  </a:lnTo>
                  <a:lnTo>
                    <a:pt x="339466" y="259510"/>
                  </a:lnTo>
                  <a:lnTo>
                    <a:pt x="339466" y="301907"/>
                  </a:lnTo>
                  <a:lnTo>
                    <a:pt x="333403" y="307969"/>
                  </a:lnTo>
                  <a:lnTo>
                    <a:pt x="348607" y="307969"/>
                  </a:lnTo>
                  <a:lnTo>
                    <a:pt x="349654" y="306922"/>
                  </a:lnTo>
                  <a:lnTo>
                    <a:pt x="350219" y="305561"/>
                  </a:lnTo>
                  <a:lnTo>
                    <a:pt x="350219" y="255856"/>
                  </a:lnTo>
                  <a:lnTo>
                    <a:pt x="349654" y="254484"/>
                  </a:lnTo>
                  <a:lnTo>
                    <a:pt x="348606" y="253437"/>
                  </a:lnTo>
                  <a:close/>
                </a:path>
                <a:path w="350519" h="350520">
                  <a:moveTo>
                    <a:pt x="115975" y="253437"/>
                  </a:moveTo>
                  <a:lnTo>
                    <a:pt x="105221" y="253437"/>
                  </a:lnTo>
                  <a:lnTo>
                    <a:pt x="105221" y="272913"/>
                  </a:lnTo>
                  <a:lnTo>
                    <a:pt x="105787" y="274284"/>
                  </a:lnTo>
                  <a:lnTo>
                    <a:pt x="123169" y="291656"/>
                  </a:lnTo>
                  <a:lnTo>
                    <a:pt x="124530" y="292221"/>
                  </a:lnTo>
                  <a:lnTo>
                    <a:pt x="225689" y="292221"/>
                  </a:lnTo>
                  <a:lnTo>
                    <a:pt x="227061" y="291656"/>
                  </a:lnTo>
                  <a:lnTo>
                    <a:pt x="237238" y="281478"/>
                  </a:lnTo>
                  <a:lnTo>
                    <a:pt x="128184" y="281478"/>
                  </a:lnTo>
                  <a:lnTo>
                    <a:pt x="115975" y="269258"/>
                  </a:lnTo>
                  <a:lnTo>
                    <a:pt x="115975" y="253437"/>
                  </a:lnTo>
                  <a:close/>
                </a:path>
                <a:path w="350519" h="350520">
                  <a:moveTo>
                    <a:pt x="244997" y="253437"/>
                  </a:moveTo>
                  <a:lnTo>
                    <a:pt x="234254" y="253437"/>
                  </a:lnTo>
                  <a:lnTo>
                    <a:pt x="234254" y="269258"/>
                  </a:lnTo>
                  <a:lnTo>
                    <a:pt x="222045" y="281478"/>
                  </a:lnTo>
                  <a:lnTo>
                    <a:pt x="237238" y="281478"/>
                  </a:lnTo>
                  <a:lnTo>
                    <a:pt x="244432" y="274284"/>
                  </a:lnTo>
                  <a:lnTo>
                    <a:pt x="244997" y="272913"/>
                  </a:lnTo>
                  <a:lnTo>
                    <a:pt x="244997" y="253437"/>
                  </a:lnTo>
                  <a:close/>
                </a:path>
                <a:path w="350519" h="350520">
                  <a:moveTo>
                    <a:pt x="270347" y="213124"/>
                  </a:moveTo>
                  <a:lnTo>
                    <a:pt x="259594" y="213124"/>
                  </a:lnTo>
                  <a:lnTo>
                    <a:pt x="259594" y="242694"/>
                  </a:lnTo>
                  <a:lnTo>
                    <a:pt x="270347" y="242694"/>
                  </a:lnTo>
                  <a:lnTo>
                    <a:pt x="270347" y="213124"/>
                  </a:lnTo>
                  <a:close/>
                </a:path>
                <a:path w="350519" h="350520">
                  <a:moveTo>
                    <a:pt x="43789" y="147838"/>
                  </a:moveTo>
                  <a:lnTo>
                    <a:pt x="33025" y="147838"/>
                  </a:lnTo>
                  <a:lnTo>
                    <a:pt x="33025" y="202370"/>
                  </a:lnTo>
                  <a:lnTo>
                    <a:pt x="43789" y="202370"/>
                  </a:lnTo>
                  <a:lnTo>
                    <a:pt x="43789" y="147838"/>
                  </a:lnTo>
                  <a:close/>
                </a:path>
                <a:path w="350519" h="350520">
                  <a:moveTo>
                    <a:pt x="270347" y="147838"/>
                  </a:moveTo>
                  <a:lnTo>
                    <a:pt x="259594" y="147838"/>
                  </a:lnTo>
                  <a:lnTo>
                    <a:pt x="259594" y="202370"/>
                  </a:lnTo>
                  <a:lnTo>
                    <a:pt x="270347" y="202370"/>
                  </a:lnTo>
                  <a:lnTo>
                    <a:pt x="270347" y="147838"/>
                  </a:lnTo>
                  <a:close/>
                </a:path>
                <a:path w="350519" h="350520">
                  <a:moveTo>
                    <a:pt x="348607" y="147838"/>
                  </a:moveTo>
                  <a:lnTo>
                    <a:pt x="333403" y="147838"/>
                  </a:lnTo>
                  <a:lnTo>
                    <a:pt x="339466" y="153901"/>
                  </a:lnTo>
                  <a:lnTo>
                    <a:pt x="339466" y="196297"/>
                  </a:lnTo>
                  <a:lnTo>
                    <a:pt x="333403" y="202370"/>
                  </a:lnTo>
                  <a:lnTo>
                    <a:pt x="348607" y="202370"/>
                  </a:lnTo>
                  <a:lnTo>
                    <a:pt x="349654" y="201323"/>
                  </a:lnTo>
                  <a:lnTo>
                    <a:pt x="350219" y="199952"/>
                  </a:lnTo>
                  <a:lnTo>
                    <a:pt x="350219" y="150246"/>
                  </a:lnTo>
                  <a:lnTo>
                    <a:pt x="349654" y="148885"/>
                  </a:lnTo>
                  <a:lnTo>
                    <a:pt x="348607" y="147838"/>
                  </a:lnTo>
                  <a:close/>
                </a:path>
                <a:path w="350519" h="350520">
                  <a:moveTo>
                    <a:pt x="115975" y="147838"/>
                  </a:moveTo>
                  <a:lnTo>
                    <a:pt x="105221" y="147838"/>
                  </a:lnTo>
                  <a:lnTo>
                    <a:pt x="105221" y="167314"/>
                  </a:lnTo>
                  <a:lnTo>
                    <a:pt x="105787" y="168675"/>
                  </a:lnTo>
                  <a:lnTo>
                    <a:pt x="123169" y="186057"/>
                  </a:lnTo>
                  <a:lnTo>
                    <a:pt x="124530" y="186622"/>
                  </a:lnTo>
                  <a:lnTo>
                    <a:pt x="225689" y="186622"/>
                  </a:lnTo>
                  <a:lnTo>
                    <a:pt x="227061" y="186057"/>
                  </a:lnTo>
                  <a:lnTo>
                    <a:pt x="237243" y="175868"/>
                  </a:lnTo>
                  <a:lnTo>
                    <a:pt x="128184" y="175868"/>
                  </a:lnTo>
                  <a:lnTo>
                    <a:pt x="115975" y="163659"/>
                  </a:lnTo>
                  <a:lnTo>
                    <a:pt x="115975" y="147838"/>
                  </a:lnTo>
                  <a:close/>
                </a:path>
                <a:path w="350519" h="350520">
                  <a:moveTo>
                    <a:pt x="244997" y="147838"/>
                  </a:moveTo>
                  <a:lnTo>
                    <a:pt x="234254" y="147838"/>
                  </a:lnTo>
                  <a:lnTo>
                    <a:pt x="234254" y="163659"/>
                  </a:lnTo>
                  <a:lnTo>
                    <a:pt x="222045" y="175868"/>
                  </a:lnTo>
                  <a:lnTo>
                    <a:pt x="237243" y="175868"/>
                  </a:lnTo>
                  <a:lnTo>
                    <a:pt x="244432" y="168675"/>
                  </a:lnTo>
                  <a:lnTo>
                    <a:pt x="244997" y="167314"/>
                  </a:lnTo>
                  <a:lnTo>
                    <a:pt x="244997" y="147838"/>
                  </a:lnTo>
                  <a:close/>
                </a:path>
                <a:path w="350519" h="350520">
                  <a:moveTo>
                    <a:pt x="270347" y="107515"/>
                  </a:moveTo>
                  <a:lnTo>
                    <a:pt x="259594" y="107515"/>
                  </a:lnTo>
                  <a:lnTo>
                    <a:pt x="259594" y="137084"/>
                  </a:lnTo>
                  <a:lnTo>
                    <a:pt x="270347" y="137084"/>
                  </a:lnTo>
                  <a:lnTo>
                    <a:pt x="270347" y="107515"/>
                  </a:lnTo>
                  <a:close/>
                </a:path>
                <a:path w="350519" h="350520">
                  <a:moveTo>
                    <a:pt x="43789" y="42239"/>
                  </a:moveTo>
                  <a:lnTo>
                    <a:pt x="33025" y="42239"/>
                  </a:lnTo>
                  <a:lnTo>
                    <a:pt x="33025" y="96761"/>
                  </a:lnTo>
                  <a:lnTo>
                    <a:pt x="43789" y="96761"/>
                  </a:lnTo>
                  <a:lnTo>
                    <a:pt x="43789" y="42239"/>
                  </a:lnTo>
                  <a:close/>
                </a:path>
                <a:path w="350519" h="350520">
                  <a:moveTo>
                    <a:pt x="270347" y="42239"/>
                  </a:moveTo>
                  <a:lnTo>
                    <a:pt x="259594" y="42239"/>
                  </a:lnTo>
                  <a:lnTo>
                    <a:pt x="259594" y="96761"/>
                  </a:lnTo>
                  <a:lnTo>
                    <a:pt x="270347" y="96761"/>
                  </a:lnTo>
                  <a:lnTo>
                    <a:pt x="270347" y="42239"/>
                  </a:lnTo>
                  <a:close/>
                </a:path>
                <a:path w="350519" h="350520">
                  <a:moveTo>
                    <a:pt x="348616" y="42239"/>
                  </a:moveTo>
                  <a:lnTo>
                    <a:pt x="333403" y="42239"/>
                  </a:lnTo>
                  <a:lnTo>
                    <a:pt x="339466" y="48302"/>
                  </a:lnTo>
                  <a:lnTo>
                    <a:pt x="339466" y="90698"/>
                  </a:lnTo>
                  <a:lnTo>
                    <a:pt x="333403" y="96761"/>
                  </a:lnTo>
                  <a:lnTo>
                    <a:pt x="348607" y="96761"/>
                  </a:lnTo>
                  <a:lnTo>
                    <a:pt x="349654" y="95714"/>
                  </a:lnTo>
                  <a:lnTo>
                    <a:pt x="350219" y="94353"/>
                  </a:lnTo>
                  <a:lnTo>
                    <a:pt x="350219" y="44647"/>
                  </a:lnTo>
                  <a:lnTo>
                    <a:pt x="349654" y="43276"/>
                  </a:lnTo>
                  <a:lnTo>
                    <a:pt x="348616" y="42239"/>
                  </a:lnTo>
                  <a:close/>
                </a:path>
                <a:path w="350519" h="350520">
                  <a:moveTo>
                    <a:pt x="115975" y="42239"/>
                  </a:moveTo>
                  <a:lnTo>
                    <a:pt x="105221" y="42239"/>
                  </a:lnTo>
                  <a:lnTo>
                    <a:pt x="105221" y="61715"/>
                  </a:lnTo>
                  <a:lnTo>
                    <a:pt x="105787" y="63076"/>
                  </a:lnTo>
                  <a:lnTo>
                    <a:pt x="123169" y="80458"/>
                  </a:lnTo>
                  <a:lnTo>
                    <a:pt x="124530" y="81023"/>
                  </a:lnTo>
                  <a:lnTo>
                    <a:pt x="225689" y="81023"/>
                  </a:lnTo>
                  <a:lnTo>
                    <a:pt x="227061" y="80458"/>
                  </a:lnTo>
                  <a:lnTo>
                    <a:pt x="237243" y="70270"/>
                  </a:lnTo>
                  <a:lnTo>
                    <a:pt x="128184" y="70270"/>
                  </a:lnTo>
                  <a:lnTo>
                    <a:pt x="115975" y="58061"/>
                  </a:lnTo>
                  <a:lnTo>
                    <a:pt x="115975" y="42239"/>
                  </a:lnTo>
                  <a:close/>
                </a:path>
                <a:path w="350519" h="350520">
                  <a:moveTo>
                    <a:pt x="244997" y="42239"/>
                  </a:moveTo>
                  <a:lnTo>
                    <a:pt x="234254" y="42239"/>
                  </a:lnTo>
                  <a:lnTo>
                    <a:pt x="234254" y="58061"/>
                  </a:lnTo>
                  <a:lnTo>
                    <a:pt x="222045" y="70270"/>
                  </a:lnTo>
                  <a:lnTo>
                    <a:pt x="237243" y="70270"/>
                  </a:lnTo>
                  <a:lnTo>
                    <a:pt x="244432" y="63076"/>
                  </a:lnTo>
                  <a:lnTo>
                    <a:pt x="244993" y="61715"/>
                  </a:lnTo>
                  <a:lnTo>
                    <a:pt x="244997" y="42239"/>
                  </a:lnTo>
                  <a:close/>
                </a:path>
                <a:path w="350519" h="350520">
                  <a:moveTo>
                    <a:pt x="314786" y="0"/>
                  </a:moveTo>
                  <a:lnTo>
                    <a:pt x="262002" y="0"/>
                  </a:lnTo>
                  <a:lnTo>
                    <a:pt x="259594" y="2408"/>
                  </a:lnTo>
                  <a:lnTo>
                    <a:pt x="259594" y="31485"/>
                  </a:lnTo>
                  <a:lnTo>
                    <a:pt x="270347" y="31485"/>
                  </a:lnTo>
                  <a:lnTo>
                    <a:pt x="270347" y="10753"/>
                  </a:lnTo>
                  <a:lnTo>
                    <a:pt x="317194" y="10753"/>
                  </a:lnTo>
                  <a:lnTo>
                    <a:pt x="317194" y="2408"/>
                  </a:lnTo>
                  <a:lnTo>
                    <a:pt x="3147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6510034" y="9276963"/>
            <a:ext cx="121475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Примыкание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510034" y="9453502"/>
            <a:ext cx="173037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железнодорожной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510034" y="9630040"/>
            <a:ext cx="120777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dirty="0">
                <a:solidFill>
                  <a:srgbClr val="292D90"/>
                </a:solidFill>
                <a:latin typeface="Open Sans"/>
                <a:cs typeface="Open Sans"/>
              </a:rPr>
              <a:t>ветки </a:t>
            </a: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(тупик)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023913" y="158623"/>
            <a:ext cx="774954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</a:t>
            </a:r>
            <a:r>
              <a:rPr sz="4250" b="1" spc="-3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«Священный</a:t>
            </a:r>
            <a:r>
              <a:rPr sz="4250" b="1" spc="-2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Байкал»</a:t>
            </a:r>
            <a:endParaRPr sz="4250">
              <a:latin typeface="Open Sans"/>
              <a:cs typeface="Open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67008" y="1917269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816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2</a:t>
            </a:r>
          </a:p>
        </p:txBody>
      </p:sp>
      <p:grpSp>
        <p:nvGrpSpPr>
          <p:cNvPr id="49" name="object 49"/>
          <p:cNvGrpSpPr/>
          <p:nvPr/>
        </p:nvGrpSpPr>
        <p:grpSpPr>
          <a:xfrm>
            <a:off x="1020785" y="226329"/>
            <a:ext cx="2809240" cy="690880"/>
            <a:chOff x="1020785" y="226329"/>
            <a:chExt cx="2809240" cy="690880"/>
          </a:xfrm>
        </p:grpSpPr>
        <p:sp>
          <p:nvSpPr>
            <p:cNvPr id="50" name="object 50"/>
            <p:cNvSpPr/>
            <p:nvPr/>
          </p:nvSpPr>
          <p:spPr>
            <a:xfrm>
              <a:off x="1020785" y="226329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5480" y="492280"/>
              <a:ext cx="360527" cy="15696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168271" y="492283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33"/>
                  </a:moveTo>
                  <a:lnTo>
                    <a:pt x="61849" y="21145"/>
                  </a:lnTo>
                  <a:lnTo>
                    <a:pt x="61823" y="20891"/>
                  </a:lnTo>
                  <a:lnTo>
                    <a:pt x="55829" y="10287"/>
                  </a:lnTo>
                  <a:lnTo>
                    <a:pt x="45808" y="3784"/>
                  </a:lnTo>
                  <a:lnTo>
                    <a:pt x="42278" y="3238"/>
                  </a:lnTo>
                  <a:lnTo>
                    <a:pt x="42278" y="24282"/>
                  </a:lnTo>
                  <a:lnTo>
                    <a:pt x="42278" y="64401"/>
                  </a:lnTo>
                  <a:lnTo>
                    <a:pt x="38557" y="67538"/>
                  </a:lnTo>
                  <a:lnTo>
                    <a:pt x="21539" y="67538"/>
                  </a:lnTo>
                  <a:lnTo>
                    <a:pt x="21539" y="21145"/>
                  </a:lnTo>
                  <a:lnTo>
                    <a:pt x="38557" y="21145"/>
                  </a:lnTo>
                  <a:lnTo>
                    <a:pt x="42278" y="24282"/>
                  </a:lnTo>
                  <a:lnTo>
                    <a:pt x="42278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39" y="138582"/>
                  </a:lnTo>
                  <a:lnTo>
                    <a:pt x="21539" y="87109"/>
                  </a:lnTo>
                  <a:lnTo>
                    <a:pt x="31711" y="87109"/>
                  </a:lnTo>
                  <a:lnTo>
                    <a:pt x="45808" y="84899"/>
                  </a:lnTo>
                  <a:lnTo>
                    <a:pt x="55829" y="78397"/>
                  </a:lnTo>
                  <a:lnTo>
                    <a:pt x="61823" y="67779"/>
                  </a:lnTo>
                  <a:lnTo>
                    <a:pt x="61849" y="67538"/>
                  </a:lnTo>
                  <a:lnTo>
                    <a:pt x="63804" y="53238"/>
                  </a:lnTo>
                  <a:lnTo>
                    <a:pt x="63804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99" y="1574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9011"/>
                  </a:lnTo>
                  <a:lnTo>
                    <a:pt x="95326" y="119011"/>
                  </a:lnTo>
                  <a:lnTo>
                    <a:pt x="95326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26" y="59309"/>
                  </a:lnTo>
                  <a:lnTo>
                    <a:pt x="95326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80" y="1422"/>
                  </a:moveTo>
                  <a:lnTo>
                    <a:pt x="146011" y="1422"/>
                  </a:lnTo>
                  <a:lnTo>
                    <a:pt x="146011" y="21742"/>
                  </a:lnTo>
                  <a:lnTo>
                    <a:pt x="146011" y="138582"/>
                  </a:lnTo>
                  <a:lnTo>
                    <a:pt x="167538" y="138582"/>
                  </a:lnTo>
                  <a:lnTo>
                    <a:pt x="167538" y="21742"/>
                  </a:lnTo>
                  <a:lnTo>
                    <a:pt x="202780" y="21742"/>
                  </a:lnTo>
                  <a:lnTo>
                    <a:pt x="202780" y="1422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48" y="88277"/>
                  </a:lnTo>
                  <a:lnTo>
                    <a:pt x="236448" y="1574"/>
                  </a:lnTo>
                  <a:lnTo>
                    <a:pt x="217258" y="1574"/>
                  </a:lnTo>
                  <a:lnTo>
                    <a:pt x="217258" y="138582"/>
                  </a:lnTo>
                  <a:lnTo>
                    <a:pt x="239369" y="138582"/>
                  </a:lnTo>
                  <a:lnTo>
                    <a:pt x="257390" y="75755"/>
                  </a:lnTo>
                  <a:lnTo>
                    <a:pt x="266192" y="42087"/>
                  </a:lnTo>
                  <a:lnTo>
                    <a:pt x="266192" y="138582"/>
                  </a:lnTo>
                  <a:lnTo>
                    <a:pt x="285559" y="138582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55"/>
                  </a:moveTo>
                  <a:lnTo>
                    <a:pt x="342912" y="1841"/>
                  </a:lnTo>
                  <a:lnTo>
                    <a:pt x="342912" y="23304"/>
                  </a:lnTo>
                  <a:lnTo>
                    <a:pt x="342912" y="116852"/>
                  </a:lnTo>
                  <a:lnTo>
                    <a:pt x="338607" y="120573"/>
                  </a:lnTo>
                  <a:lnTo>
                    <a:pt x="324904" y="120573"/>
                  </a:lnTo>
                  <a:lnTo>
                    <a:pt x="320598" y="116852"/>
                  </a:lnTo>
                  <a:lnTo>
                    <a:pt x="320598" y="23304"/>
                  </a:lnTo>
                  <a:lnTo>
                    <a:pt x="324904" y="19583"/>
                  </a:lnTo>
                  <a:lnTo>
                    <a:pt x="338607" y="19583"/>
                  </a:lnTo>
                  <a:lnTo>
                    <a:pt x="342912" y="23304"/>
                  </a:lnTo>
                  <a:lnTo>
                    <a:pt x="342912" y="1841"/>
                  </a:lnTo>
                  <a:lnTo>
                    <a:pt x="301205" y="19824"/>
                  </a:lnTo>
                  <a:lnTo>
                    <a:pt x="299072" y="34455"/>
                  </a:lnTo>
                  <a:lnTo>
                    <a:pt x="299072" y="105702"/>
                  </a:lnTo>
                  <a:lnTo>
                    <a:pt x="301205" y="120332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65" y="120573"/>
                  </a:lnTo>
                  <a:lnTo>
                    <a:pt x="362305" y="120332"/>
                  </a:lnTo>
                  <a:lnTo>
                    <a:pt x="364439" y="105702"/>
                  </a:lnTo>
                  <a:lnTo>
                    <a:pt x="364439" y="34455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72" y="60286"/>
                  </a:lnTo>
                  <a:lnTo>
                    <a:pt x="399872" y="1574"/>
                  </a:lnTo>
                  <a:lnTo>
                    <a:pt x="378333" y="1574"/>
                  </a:lnTo>
                  <a:lnTo>
                    <a:pt x="378333" y="138582"/>
                  </a:lnTo>
                  <a:lnTo>
                    <a:pt x="399872" y="138582"/>
                  </a:lnTo>
                  <a:lnTo>
                    <a:pt x="399872" y="79870"/>
                  </a:lnTo>
                  <a:lnTo>
                    <a:pt x="424332" y="79870"/>
                  </a:lnTo>
                  <a:lnTo>
                    <a:pt x="424332" y="138582"/>
                  </a:lnTo>
                  <a:lnTo>
                    <a:pt x="446252" y="138582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28"/>
                  </a:lnTo>
                  <a:lnTo>
                    <a:pt x="524637" y="95123"/>
                  </a:lnTo>
                  <a:lnTo>
                    <a:pt x="513549" y="25844"/>
                  </a:lnTo>
                  <a:lnTo>
                    <a:pt x="509663" y="1574"/>
                  </a:lnTo>
                  <a:lnTo>
                    <a:pt x="503199" y="1574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44"/>
                  </a:lnTo>
                  <a:lnTo>
                    <a:pt x="503199" y="95123"/>
                  </a:lnTo>
                  <a:lnTo>
                    <a:pt x="503199" y="1574"/>
                  </a:lnTo>
                  <a:lnTo>
                    <a:pt x="478155" y="1574"/>
                  </a:lnTo>
                  <a:lnTo>
                    <a:pt x="456234" y="138582"/>
                  </a:lnTo>
                  <a:lnTo>
                    <a:pt x="475996" y="138582"/>
                  </a:lnTo>
                  <a:lnTo>
                    <a:pt x="479717" y="113728"/>
                  </a:lnTo>
                  <a:lnTo>
                    <a:pt x="506145" y="113728"/>
                  </a:lnTo>
                  <a:lnTo>
                    <a:pt x="509866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74"/>
                  </a:moveTo>
                  <a:lnTo>
                    <a:pt x="552335" y="1574"/>
                  </a:lnTo>
                  <a:lnTo>
                    <a:pt x="548424" y="117830"/>
                  </a:lnTo>
                  <a:lnTo>
                    <a:pt x="545299" y="119202"/>
                  </a:lnTo>
                  <a:lnTo>
                    <a:pt x="535508" y="119202"/>
                  </a:lnTo>
                  <a:lnTo>
                    <a:pt x="535508" y="138772"/>
                  </a:lnTo>
                  <a:lnTo>
                    <a:pt x="538835" y="138772"/>
                  </a:lnTo>
                  <a:lnTo>
                    <a:pt x="552704" y="136855"/>
                  </a:lnTo>
                  <a:lnTo>
                    <a:pt x="562267" y="130746"/>
                  </a:lnTo>
                  <a:lnTo>
                    <a:pt x="567956" y="119951"/>
                  </a:lnTo>
                  <a:lnTo>
                    <a:pt x="570141" y="103936"/>
                  </a:lnTo>
                  <a:lnTo>
                    <a:pt x="572503" y="21145"/>
                  </a:lnTo>
                  <a:lnTo>
                    <a:pt x="591286" y="21145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74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711"/>
                  </a:lnTo>
                  <a:lnTo>
                    <a:pt x="671918" y="75755"/>
                  </a:lnTo>
                  <a:lnTo>
                    <a:pt x="671918" y="115874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18"/>
                  </a:lnTo>
                  <a:lnTo>
                    <a:pt x="668210" y="72618"/>
                  </a:lnTo>
                  <a:lnTo>
                    <a:pt x="671918" y="75755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79" y="53047"/>
                  </a:lnTo>
                  <a:lnTo>
                    <a:pt x="651179" y="1574"/>
                  </a:lnTo>
                  <a:lnTo>
                    <a:pt x="629653" y="1574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72"/>
                  </a:lnTo>
                  <a:lnTo>
                    <a:pt x="685482" y="129870"/>
                  </a:lnTo>
                  <a:lnTo>
                    <a:pt x="691464" y="119253"/>
                  </a:lnTo>
                  <a:lnTo>
                    <a:pt x="691502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93" y="1574"/>
                  </a:moveTo>
                  <a:lnTo>
                    <a:pt x="752373" y="1574"/>
                  </a:lnTo>
                  <a:lnTo>
                    <a:pt x="752373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82"/>
                  </a:lnTo>
                  <a:lnTo>
                    <a:pt x="727900" y="138582"/>
                  </a:lnTo>
                  <a:lnTo>
                    <a:pt x="727900" y="79870"/>
                  </a:lnTo>
                  <a:lnTo>
                    <a:pt x="752373" y="79870"/>
                  </a:lnTo>
                  <a:lnTo>
                    <a:pt x="752373" y="138582"/>
                  </a:lnTo>
                  <a:lnTo>
                    <a:pt x="774293" y="138582"/>
                  </a:lnTo>
                  <a:lnTo>
                    <a:pt x="774293" y="1574"/>
                  </a:lnTo>
                  <a:close/>
                </a:path>
                <a:path w="1657350" h="140334">
                  <a:moveTo>
                    <a:pt x="853554" y="34455"/>
                  </a:moveTo>
                  <a:lnTo>
                    <a:pt x="832027" y="1841"/>
                  </a:lnTo>
                  <a:lnTo>
                    <a:pt x="832027" y="23304"/>
                  </a:lnTo>
                  <a:lnTo>
                    <a:pt x="832027" y="116852"/>
                  </a:lnTo>
                  <a:lnTo>
                    <a:pt x="827722" y="120573"/>
                  </a:lnTo>
                  <a:lnTo>
                    <a:pt x="814019" y="120573"/>
                  </a:lnTo>
                  <a:lnTo>
                    <a:pt x="809713" y="116852"/>
                  </a:lnTo>
                  <a:lnTo>
                    <a:pt x="809713" y="23304"/>
                  </a:lnTo>
                  <a:lnTo>
                    <a:pt x="814019" y="19583"/>
                  </a:lnTo>
                  <a:lnTo>
                    <a:pt x="827722" y="19583"/>
                  </a:lnTo>
                  <a:lnTo>
                    <a:pt x="832027" y="23304"/>
                  </a:lnTo>
                  <a:lnTo>
                    <a:pt x="832027" y="1841"/>
                  </a:lnTo>
                  <a:lnTo>
                    <a:pt x="790321" y="19824"/>
                  </a:lnTo>
                  <a:lnTo>
                    <a:pt x="788187" y="34455"/>
                  </a:lnTo>
                  <a:lnTo>
                    <a:pt x="788187" y="105702"/>
                  </a:lnTo>
                  <a:lnTo>
                    <a:pt x="790321" y="120332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64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81" y="120573"/>
                  </a:lnTo>
                  <a:lnTo>
                    <a:pt x="851420" y="120332"/>
                  </a:lnTo>
                  <a:lnTo>
                    <a:pt x="853554" y="105702"/>
                  </a:lnTo>
                  <a:lnTo>
                    <a:pt x="853554" y="34455"/>
                  </a:lnTo>
                  <a:close/>
                </a:path>
                <a:path w="1657350" h="140334">
                  <a:moveTo>
                    <a:pt x="924407" y="1422"/>
                  </a:moveTo>
                  <a:lnTo>
                    <a:pt x="867651" y="1422"/>
                  </a:lnTo>
                  <a:lnTo>
                    <a:pt x="867651" y="21742"/>
                  </a:lnTo>
                  <a:lnTo>
                    <a:pt x="867651" y="138582"/>
                  </a:lnTo>
                  <a:lnTo>
                    <a:pt x="889177" y="138582"/>
                  </a:lnTo>
                  <a:lnTo>
                    <a:pt x="889177" y="21742"/>
                  </a:lnTo>
                  <a:lnTo>
                    <a:pt x="924407" y="21742"/>
                  </a:lnTo>
                  <a:lnTo>
                    <a:pt x="924407" y="1422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73" y="1828"/>
                  </a:lnTo>
                  <a:lnTo>
                    <a:pt x="980973" y="23304"/>
                  </a:lnTo>
                  <a:lnTo>
                    <a:pt x="980973" y="116852"/>
                  </a:lnTo>
                  <a:lnTo>
                    <a:pt x="976668" y="120573"/>
                  </a:lnTo>
                  <a:lnTo>
                    <a:pt x="962964" y="120573"/>
                  </a:lnTo>
                  <a:lnTo>
                    <a:pt x="958659" y="116852"/>
                  </a:lnTo>
                  <a:lnTo>
                    <a:pt x="958659" y="23304"/>
                  </a:lnTo>
                  <a:lnTo>
                    <a:pt x="962964" y="19583"/>
                  </a:lnTo>
                  <a:lnTo>
                    <a:pt x="976668" y="19583"/>
                  </a:lnTo>
                  <a:lnTo>
                    <a:pt x="980973" y="23304"/>
                  </a:lnTo>
                  <a:lnTo>
                    <a:pt x="980973" y="1828"/>
                  </a:lnTo>
                  <a:lnTo>
                    <a:pt x="939266" y="19824"/>
                  </a:lnTo>
                  <a:lnTo>
                    <a:pt x="937133" y="34455"/>
                  </a:lnTo>
                  <a:lnTo>
                    <a:pt x="937133" y="105702"/>
                  </a:lnTo>
                  <a:lnTo>
                    <a:pt x="939266" y="120332"/>
                  </a:lnTo>
                  <a:lnTo>
                    <a:pt x="945553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43" y="137845"/>
                  </a:lnTo>
                  <a:lnTo>
                    <a:pt x="994079" y="131140"/>
                  </a:lnTo>
                  <a:lnTo>
                    <a:pt x="1000226" y="120573"/>
                  </a:lnTo>
                  <a:lnTo>
                    <a:pt x="1000366" y="120332"/>
                  </a:lnTo>
                  <a:lnTo>
                    <a:pt x="1002499" y="105702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38" y="35433"/>
                  </a:moveTo>
                  <a:lnTo>
                    <a:pt x="1089012" y="3238"/>
                  </a:lnTo>
                  <a:lnTo>
                    <a:pt x="1089012" y="24282"/>
                  </a:lnTo>
                  <a:lnTo>
                    <a:pt x="1089012" y="64401"/>
                  </a:lnTo>
                  <a:lnTo>
                    <a:pt x="1085291" y="67538"/>
                  </a:lnTo>
                  <a:lnTo>
                    <a:pt x="1068260" y="67538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9012" y="24282"/>
                  </a:lnTo>
                  <a:lnTo>
                    <a:pt x="1089012" y="3238"/>
                  </a:lnTo>
                  <a:lnTo>
                    <a:pt x="1078445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109"/>
                  </a:lnTo>
                  <a:lnTo>
                    <a:pt x="1078445" y="87109"/>
                  </a:lnTo>
                  <a:lnTo>
                    <a:pt x="1110538" y="53238"/>
                  </a:lnTo>
                  <a:lnTo>
                    <a:pt x="1110538" y="35433"/>
                  </a:lnTo>
                  <a:close/>
                </a:path>
                <a:path w="1657350" h="140334">
                  <a:moveTo>
                    <a:pt x="1190205" y="138582"/>
                  </a:moveTo>
                  <a:lnTo>
                    <a:pt x="1186230" y="113728"/>
                  </a:lnTo>
                  <a:lnTo>
                    <a:pt x="1183246" y="95123"/>
                  </a:lnTo>
                  <a:lnTo>
                    <a:pt x="1172159" y="25844"/>
                  </a:lnTo>
                  <a:lnTo>
                    <a:pt x="1168273" y="1574"/>
                  </a:lnTo>
                  <a:lnTo>
                    <a:pt x="1161821" y="1574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44"/>
                  </a:lnTo>
                  <a:lnTo>
                    <a:pt x="1161821" y="95123"/>
                  </a:lnTo>
                  <a:lnTo>
                    <a:pt x="1161821" y="1574"/>
                  </a:lnTo>
                  <a:lnTo>
                    <a:pt x="1136777" y="1574"/>
                  </a:lnTo>
                  <a:lnTo>
                    <a:pt x="1114856" y="138582"/>
                  </a:lnTo>
                  <a:lnTo>
                    <a:pt x="1134618" y="138582"/>
                  </a:lnTo>
                  <a:lnTo>
                    <a:pt x="1138326" y="113728"/>
                  </a:lnTo>
                  <a:lnTo>
                    <a:pt x="1164755" y="113728"/>
                  </a:lnTo>
                  <a:lnTo>
                    <a:pt x="1168476" y="138582"/>
                  </a:lnTo>
                  <a:lnTo>
                    <a:pt x="1190205" y="138582"/>
                  </a:lnTo>
                  <a:close/>
                </a:path>
                <a:path w="1657350" h="140334">
                  <a:moveTo>
                    <a:pt x="1263205" y="34455"/>
                  </a:moveTo>
                  <a:lnTo>
                    <a:pt x="1261160" y="19824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47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74" y="44246"/>
                  </a:lnTo>
                  <a:lnTo>
                    <a:pt x="1219174" y="23304"/>
                  </a:lnTo>
                  <a:lnTo>
                    <a:pt x="1223670" y="19583"/>
                  </a:lnTo>
                  <a:lnTo>
                    <a:pt x="1237373" y="19583"/>
                  </a:lnTo>
                  <a:lnTo>
                    <a:pt x="1241679" y="22898"/>
                  </a:lnTo>
                  <a:lnTo>
                    <a:pt x="1241679" y="35242"/>
                  </a:lnTo>
                  <a:lnTo>
                    <a:pt x="1241679" y="53835"/>
                  </a:lnTo>
                  <a:lnTo>
                    <a:pt x="1236789" y="57353"/>
                  </a:lnTo>
                  <a:lnTo>
                    <a:pt x="1222311" y="57353"/>
                  </a:lnTo>
                  <a:lnTo>
                    <a:pt x="1222311" y="76923"/>
                  </a:lnTo>
                  <a:lnTo>
                    <a:pt x="1237373" y="76923"/>
                  </a:lnTo>
                  <a:lnTo>
                    <a:pt x="1241679" y="81622"/>
                  </a:lnTo>
                  <a:lnTo>
                    <a:pt x="1241679" y="117246"/>
                  </a:lnTo>
                  <a:lnTo>
                    <a:pt x="1237373" y="120573"/>
                  </a:lnTo>
                  <a:lnTo>
                    <a:pt x="1223670" y="120573"/>
                  </a:lnTo>
                  <a:lnTo>
                    <a:pt x="1219365" y="116852"/>
                  </a:lnTo>
                  <a:lnTo>
                    <a:pt x="1219365" y="90627"/>
                  </a:lnTo>
                  <a:lnTo>
                    <a:pt x="1199007" y="90627"/>
                  </a:lnTo>
                  <a:lnTo>
                    <a:pt x="1199007" y="105702"/>
                  </a:lnTo>
                  <a:lnTo>
                    <a:pt x="1201051" y="120332"/>
                  </a:lnTo>
                  <a:lnTo>
                    <a:pt x="1207135" y="131140"/>
                  </a:lnTo>
                  <a:lnTo>
                    <a:pt x="1217180" y="137845"/>
                  </a:lnTo>
                  <a:lnTo>
                    <a:pt x="1231112" y="140144"/>
                  </a:lnTo>
                  <a:lnTo>
                    <a:pt x="1245044" y="137845"/>
                  </a:lnTo>
                  <a:lnTo>
                    <a:pt x="1255077" y="131140"/>
                  </a:lnTo>
                  <a:lnTo>
                    <a:pt x="1261160" y="120332"/>
                  </a:lnTo>
                  <a:lnTo>
                    <a:pt x="1263205" y="105702"/>
                  </a:lnTo>
                  <a:lnTo>
                    <a:pt x="1263205" y="94932"/>
                  </a:lnTo>
                  <a:lnTo>
                    <a:pt x="1262367" y="85229"/>
                  </a:lnTo>
                  <a:lnTo>
                    <a:pt x="1259713" y="77101"/>
                  </a:lnTo>
                  <a:lnTo>
                    <a:pt x="1255039" y="70688"/>
                  </a:lnTo>
                  <a:lnTo>
                    <a:pt x="1248143" y="66154"/>
                  </a:lnTo>
                  <a:lnTo>
                    <a:pt x="1254874" y="62001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85"/>
                  </a:lnTo>
                  <a:lnTo>
                    <a:pt x="1263205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53"/>
                  </a:lnTo>
                  <a:lnTo>
                    <a:pt x="1338732" y="55372"/>
                  </a:lnTo>
                  <a:lnTo>
                    <a:pt x="1341259" y="47599"/>
                  </a:lnTo>
                  <a:lnTo>
                    <a:pt x="1342085" y="37973"/>
                  </a:lnTo>
                  <a:lnTo>
                    <a:pt x="1342085" y="33083"/>
                  </a:lnTo>
                  <a:lnTo>
                    <a:pt x="1340485" y="21145"/>
                  </a:lnTo>
                  <a:lnTo>
                    <a:pt x="1340231" y="19240"/>
                  </a:lnTo>
                  <a:lnTo>
                    <a:pt x="1334490" y="9398"/>
                  </a:lnTo>
                  <a:lnTo>
                    <a:pt x="1324571" y="3530"/>
                  </a:lnTo>
                  <a:lnTo>
                    <a:pt x="1322705" y="3289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9011"/>
                  </a:lnTo>
                  <a:lnTo>
                    <a:pt x="1299222" y="119011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96" y="1574"/>
                  </a:lnTo>
                  <a:lnTo>
                    <a:pt x="1277696" y="138582"/>
                  </a:lnTo>
                  <a:lnTo>
                    <a:pt x="1311541" y="138582"/>
                  </a:lnTo>
                  <a:lnTo>
                    <a:pt x="1325740" y="136474"/>
                  </a:lnTo>
                  <a:lnTo>
                    <a:pt x="1335963" y="130263"/>
                  </a:lnTo>
                  <a:lnTo>
                    <a:pt x="1342161" y="120078"/>
                  </a:lnTo>
                  <a:lnTo>
                    <a:pt x="1342313" y="119011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60" y="1574"/>
                  </a:moveTo>
                  <a:lnTo>
                    <a:pt x="1401775" y="1574"/>
                  </a:lnTo>
                  <a:lnTo>
                    <a:pt x="1384160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60" y="1574"/>
                  </a:lnTo>
                  <a:lnTo>
                    <a:pt x="1357160" y="138582"/>
                  </a:lnTo>
                  <a:lnTo>
                    <a:pt x="1379270" y="138582"/>
                  </a:lnTo>
                  <a:lnTo>
                    <a:pt x="1397279" y="75755"/>
                  </a:lnTo>
                  <a:lnTo>
                    <a:pt x="1406093" y="42087"/>
                  </a:lnTo>
                  <a:lnTo>
                    <a:pt x="1406093" y="138582"/>
                  </a:lnTo>
                  <a:lnTo>
                    <a:pt x="1425460" y="138582"/>
                  </a:lnTo>
                  <a:lnTo>
                    <a:pt x="1425460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65" y="1574"/>
                  </a:lnTo>
                  <a:lnTo>
                    <a:pt x="1434465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508" y="138734"/>
                  </a:lnTo>
                  <a:lnTo>
                    <a:pt x="1478508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711" y="1574"/>
                  </a:moveTo>
                  <a:lnTo>
                    <a:pt x="1555026" y="1574"/>
                  </a:lnTo>
                  <a:lnTo>
                    <a:pt x="1537411" y="58140"/>
                  </a:lnTo>
                  <a:lnTo>
                    <a:pt x="1529575" y="88277"/>
                  </a:lnTo>
                  <a:lnTo>
                    <a:pt x="1529575" y="1574"/>
                  </a:lnTo>
                  <a:lnTo>
                    <a:pt x="1510411" y="1574"/>
                  </a:lnTo>
                  <a:lnTo>
                    <a:pt x="1510411" y="138582"/>
                  </a:lnTo>
                  <a:lnTo>
                    <a:pt x="1532521" y="138582"/>
                  </a:lnTo>
                  <a:lnTo>
                    <a:pt x="1550530" y="75755"/>
                  </a:lnTo>
                  <a:lnTo>
                    <a:pt x="1559331" y="42087"/>
                  </a:lnTo>
                  <a:lnTo>
                    <a:pt x="1559331" y="138582"/>
                  </a:lnTo>
                  <a:lnTo>
                    <a:pt x="1578711" y="138582"/>
                  </a:lnTo>
                  <a:lnTo>
                    <a:pt x="1578711" y="1574"/>
                  </a:lnTo>
                  <a:close/>
                </a:path>
                <a:path w="1657350" h="140334">
                  <a:moveTo>
                    <a:pt x="1657007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21" y="63233"/>
                  </a:lnTo>
                  <a:lnTo>
                    <a:pt x="1614131" y="59702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605" y="33083"/>
                  </a:lnTo>
                  <a:lnTo>
                    <a:pt x="1592605" y="43853"/>
                  </a:lnTo>
                  <a:lnTo>
                    <a:pt x="1593456" y="53505"/>
                  </a:lnTo>
                  <a:lnTo>
                    <a:pt x="1596059" y="61341"/>
                  </a:lnTo>
                  <a:lnTo>
                    <a:pt x="1600454" y="67373"/>
                  </a:lnTo>
                  <a:lnTo>
                    <a:pt x="1606702" y="71640"/>
                  </a:lnTo>
                  <a:lnTo>
                    <a:pt x="1599920" y="76085"/>
                  </a:lnTo>
                  <a:lnTo>
                    <a:pt x="1595526" y="82550"/>
                  </a:lnTo>
                  <a:lnTo>
                    <a:pt x="1593138" y="90855"/>
                  </a:lnTo>
                  <a:lnTo>
                    <a:pt x="1592414" y="100799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65" y="138582"/>
                  </a:lnTo>
                  <a:lnTo>
                    <a:pt x="1611985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46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7007" y="138582"/>
                  </a:lnTo>
                  <a:lnTo>
                    <a:pt x="1657007" y="82804"/>
                  </a:lnTo>
                  <a:lnTo>
                    <a:pt x="1657007" y="63233"/>
                  </a:lnTo>
                  <a:lnTo>
                    <a:pt x="1657007" y="21145"/>
                  </a:lnTo>
                  <a:lnTo>
                    <a:pt x="1657007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3088" y="697954"/>
              <a:ext cx="315858" cy="21255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98825" y="699853"/>
              <a:ext cx="479705" cy="20857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3463" y="700328"/>
              <a:ext cx="103609" cy="20780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0214" y="700328"/>
              <a:ext cx="226503" cy="20780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026168" y="700334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88"/>
                  </a:moveTo>
                  <a:lnTo>
                    <a:pt x="97878" y="112509"/>
                  </a:lnTo>
                  <a:lnTo>
                    <a:pt x="97828" y="112128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21"/>
                  </a:lnTo>
                  <a:lnTo>
                    <a:pt x="67144" y="167843"/>
                  </a:lnTo>
                  <a:lnTo>
                    <a:pt x="63855" y="173888"/>
                  </a:lnTo>
                  <a:lnTo>
                    <a:pt x="58635" y="177139"/>
                  </a:lnTo>
                  <a:lnTo>
                    <a:pt x="51650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87"/>
                  </a:lnTo>
                  <a:lnTo>
                    <a:pt x="63855" y="116738"/>
                  </a:lnTo>
                  <a:lnTo>
                    <a:pt x="67144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16"/>
                  </a:lnTo>
                  <a:lnTo>
                    <a:pt x="32664" y="82816"/>
                  </a:lnTo>
                  <a:lnTo>
                    <a:pt x="32664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797"/>
                  </a:lnTo>
                  <a:lnTo>
                    <a:pt x="51650" y="207797"/>
                  </a:lnTo>
                  <a:lnTo>
                    <a:pt x="73126" y="204457"/>
                  </a:lnTo>
                  <a:lnTo>
                    <a:pt x="88531" y="194589"/>
                  </a:lnTo>
                  <a:lnTo>
                    <a:pt x="97828" y="178498"/>
                  </a:lnTo>
                  <a:lnTo>
                    <a:pt x="97878" y="178117"/>
                  </a:lnTo>
                  <a:lnTo>
                    <a:pt x="100926" y="156451"/>
                  </a:lnTo>
                  <a:lnTo>
                    <a:pt x="100926" y="134188"/>
                  </a:lnTo>
                  <a:close/>
                </a:path>
                <a:path w="803275" h="208280">
                  <a:moveTo>
                    <a:pt x="230352" y="0"/>
                  </a:moveTo>
                  <a:lnTo>
                    <a:pt x="196215" y="0"/>
                  </a:lnTo>
                  <a:lnTo>
                    <a:pt x="181368" y="71247"/>
                  </a:lnTo>
                  <a:lnTo>
                    <a:pt x="173659" y="119634"/>
                  </a:lnTo>
                  <a:lnTo>
                    <a:pt x="163563" y="70954"/>
                  </a:lnTo>
                  <a:lnTo>
                    <a:pt x="145745" y="0"/>
                  </a:lnTo>
                  <a:lnTo>
                    <a:pt x="113398" y="0"/>
                  </a:lnTo>
                  <a:lnTo>
                    <a:pt x="158521" y="160299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0"/>
                  </a:lnTo>
                  <a:close/>
                </a:path>
                <a:path w="803275" h="208280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298"/>
                  </a:lnTo>
                  <a:lnTo>
                    <a:pt x="328688" y="13208"/>
                  </a:lnTo>
                  <a:lnTo>
                    <a:pt x="313486" y="3352"/>
                  </a:lnTo>
                  <a:lnTo>
                    <a:pt x="308127" y="2514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88" y="100037"/>
                  </a:lnTo>
                  <a:lnTo>
                    <a:pt x="276656" y="100037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29"/>
                  </a:lnTo>
                  <a:lnTo>
                    <a:pt x="308127" y="2514"/>
                  </a:lnTo>
                  <a:lnTo>
                    <a:pt x="292100" y="0"/>
                  </a:lnTo>
                  <a:lnTo>
                    <a:pt x="244017" y="0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13486" y="126377"/>
                  </a:lnTo>
                  <a:lnTo>
                    <a:pt x="328688" y="116522"/>
                  </a:lnTo>
                  <a:lnTo>
                    <a:pt x="337769" y="100418"/>
                  </a:lnTo>
                  <a:lnTo>
                    <a:pt x="337820" y="100037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280">
                  <a:moveTo>
                    <a:pt x="451510" y="0"/>
                  </a:moveTo>
                  <a:lnTo>
                    <a:pt x="418858" y="0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54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37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0"/>
                  </a:lnTo>
                  <a:lnTo>
                    <a:pt x="402234" y="0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47" y="47790"/>
                  </a:lnTo>
                  <a:lnTo>
                    <a:pt x="353847" y="64122"/>
                  </a:lnTo>
                  <a:lnTo>
                    <a:pt x="355142" y="78765"/>
                  </a:lnTo>
                  <a:lnTo>
                    <a:pt x="359079" y="90665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47" y="113030"/>
                  </a:lnTo>
                  <a:lnTo>
                    <a:pt x="358254" y="122834"/>
                  </a:lnTo>
                  <a:lnTo>
                    <a:pt x="354634" y="135420"/>
                  </a:lnTo>
                  <a:lnTo>
                    <a:pt x="353542" y="150507"/>
                  </a:lnTo>
                  <a:lnTo>
                    <a:pt x="353441" y="189687"/>
                  </a:lnTo>
                  <a:lnTo>
                    <a:pt x="352983" y="196075"/>
                  </a:lnTo>
                  <a:lnTo>
                    <a:pt x="351917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36"/>
                  </a:lnTo>
                  <a:lnTo>
                    <a:pt x="385381" y="199377"/>
                  </a:lnTo>
                  <a:lnTo>
                    <a:pt x="385991" y="192646"/>
                  </a:lnTo>
                  <a:lnTo>
                    <a:pt x="386194" y="182575"/>
                  </a:lnTo>
                  <a:lnTo>
                    <a:pt x="386194" y="149618"/>
                  </a:lnTo>
                  <a:lnTo>
                    <a:pt x="387451" y="137350"/>
                  </a:lnTo>
                  <a:lnTo>
                    <a:pt x="391325" y="129171"/>
                  </a:lnTo>
                  <a:lnTo>
                    <a:pt x="397967" y="124612"/>
                  </a:lnTo>
                  <a:lnTo>
                    <a:pt x="407568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0"/>
                  </a:lnTo>
                  <a:close/>
                </a:path>
                <a:path w="803275" h="208280">
                  <a:moveTo>
                    <a:pt x="566686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86" y="29210"/>
                  </a:lnTo>
                  <a:lnTo>
                    <a:pt x="566686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08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30" y="207810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0"/>
                  </a:moveTo>
                  <a:lnTo>
                    <a:pt x="770610" y="0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51" y="71539"/>
                  </a:lnTo>
                  <a:lnTo>
                    <a:pt x="738251" y="51054"/>
                  </a:lnTo>
                  <a:lnTo>
                    <a:pt x="739216" y="41465"/>
                  </a:lnTo>
                  <a:lnTo>
                    <a:pt x="742213" y="34810"/>
                  </a:lnTo>
                  <a:lnTo>
                    <a:pt x="747395" y="30937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0"/>
                  </a:lnTo>
                  <a:lnTo>
                    <a:pt x="753986" y="0"/>
                  </a:lnTo>
                  <a:lnTo>
                    <a:pt x="732155" y="2959"/>
                  </a:lnTo>
                  <a:lnTo>
                    <a:pt x="717105" y="11874"/>
                  </a:lnTo>
                  <a:lnTo>
                    <a:pt x="708406" y="26797"/>
                  </a:lnTo>
                  <a:lnTo>
                    <a:pt x="705599" y="47790"/>
                  </a:lnTo>
                  <a:lnTo>
                    <a:pt x="705599" y="64122"/>
                  </a:lnTo>
                  <a:lnTo>
                    <a:pt x="706894" y="78765"/>
                  </a:lnTo>
                  <a:lnTo>
                    <a:pt x="710831" y="90665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07"/>
                  </a:lnTo>
                  <a:lnTo>
                    <a:pt x="705205" y="189687"/>
                  </a:lnTo>
                  <a:lnTo>
                    <a:pt x="704735" y="196075"/>
                  </a:lnTo>
                  <a:lnTo>
                    <a:pt x="703668" y="202031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18"/>
                  </a:lnTo>
                  <a:lnTo>
                    <a:pt x="739203" y="137350"/>
                  </a:lnTo>
                  <a:lnTo>
                    <a:pt x="743077" y="129171"/>
                  </a:lnTo>
                  <a:lnTo>
                    <a:pt x="749731" y="124612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7370776" y="4299655"/>
            <a:ext cx="1544955" cy="690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дебит скважины</a:t>
            </a:r>
            <a:endParaRPr sz="2150">
              <a:latin typeface="Open Sans"/>
              <a:cs typeface="Open San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2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2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80574"/>
            <a:ext cx="9981572" cy="570375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3443" y="8953472"/>
            <a:ext cx="1264285" cy="1264285"/>
            <a:chOff x="783443" y="8953472"/>
            <a:chExt cx="1264285" cy="1264285"/>
          </a:xfrm>
        </p:grpSpPr>
        <p:sp>
          <p:nvSpPr>
            <p:cNvPr id="4" name="object 4"/>
            <p:cNvSpPr/>
            <p:nvPr/>
          </p:nvSpPr>
          <p:spPr>
            <a:xfrm>
              <a:off x="783443" y="8953472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4">
                  <a:moveTo>
                    <a:pt x="631876" y="0"/>
                  </a:moveTo>
                  <a:lnTo>
                    <a:pt x="584717" y="1733"/>
                  </a:lnTo>
                  <a:lnTo>
                    <a:pt x="538500" y="6851"/>
                  </a:lnTo>
                  <a:lnTo>
                    <a:pt x="493346" y="15232"/>
                  </a:lnTo>
                  <a:lnTo>
                    <a:pt x="449378" y="26754"/>
                  </a:lnTo>
                  <a:lnTo>
                    <a:pt x="406718" y="41293"/>
                  </a:lnTo>
                  <a:lnTo>
                    <a:pt x="365489" y="58730"/>
                  </a:lnTo>
                  <a:lnTo>
                    <a:pt x="325811" y="78940"/>
                  </a:lnTo>
                  <a:lnTo>
                    <a:pt x="287809" y="101802"/>
                  </a:lnTo>
                  <a:lnTo>
                    <a:pt x="251602" y="127193"/>
                  </a:lnTo>
                  <a:lnTo>
                    <a:pt x="217315" y="154992"/>
                  </a:lnTo>
                  <a:lnTo>
                    <a:pt x="185068" y="185076"/>
                  </a:lnTo>
                  <a:lnTo>
                    <a:pt x="154985" y="217323"/>
                  </a:lnTo>
                  <a:lnTo>
                    <a:pt x="127187" y="251611"/>
                  </a:lnTo>
                  <a:lnTo>
                    <a:pt x="101796" y="287818"/>
                  </a:lnTo>
                  <a:lnTo>
                    <a:pt x="78935" y="325821"/>
                  </a:lnTo>
                  <a:lnTo>
                    <a:pt x="58726" y="365498"/>
                  </a:lnTo>
                  <a:lnTo>
                    <a:pt x="41291" y="406727"/>
                  </a:lnTo>
                  <a:lnTo>
                    <a:pt x="26752" y="449386"/>
                  </a:lnTo>
                  <a:lnTo>
                    <a:pt x="15231" y="493352"/>
                  </a:lnTo>
                  <a:lnTo>
                    <a:pt x="6850" y="538504"/>
                  </a:lnTo>
                  <a:lnTo>
                    <a:pt x="1733" y="584719"/>
                  </a:lnTo>
                  <a:lnTo>
                    <a:pt x="0" y="631876"/>
                  </a:lnTo>
                  <a:lnTo>
                    <a:pt x="1733" y="679032"/>
                  </a:lnTo>
                  <a:lnTo>
                    <a:pt x="6850" y="725247"/>
                  </a:lnTo>
                  <a:lnTo>
                    <a:pt x="15231" y="770399"/>
                  </a:lnTo>
                  <a:lnTo>
                    <a:pt x="26752" y="814365"/>
                  </a:lnTo>
                  <a:lnTo>
                    <a:pt x="41291" y="857024"/>
                  </a:lnTo>
                  <a:lnTo>
                    <a:pt x="58726" y="898253"/>
                  </a:lnTo>
                  <a:lnTo>
                    <a:pt x="78935" y="937930"/>
                  </a:lnTo>
                  <a:lnTo>
                    <a:pt x="101796" y="975933"/>
                  </a:lnTo>
                  <a:lnTo>
                    <a:pt x="127187" y="1012140"/>
                  </a:lnTo>
                  <a:lnTo>
                    <a:pt x="154985" y="1046428"/>
                  </a:lnTo>
                  <a:lnTo>
                    <a:pt x="185068" y="1078675"/>
                  </a:lnTo>
                  <a:lnTo>
                    <a:pt x="217315" y="1108759"/>
                  </a:lnTo>
                  <a:lnTo>
                    <a:pt x="251602" y="1136558"/>
                  </a:lnTo>
                  <a:lnTo>
                    <a:pt x="287809" y="1161949"/>
                  </a:lnTo>
                  <a:lnTo>
                    <a:pt x="325811" y="1184811"/>
                  </a:lnTo>
                  <a:lnTo>
                    <a:pt x="365489" y="1205021"/>
                  </a:lnTo>
                  <a:lnTo>
                    <a:pt x="406718" y="1222458"/>
                  </a:lnTo>
                  <a:lnTo>
                    <a:pt x="449378" y="1236998"/>
                  </a:lnTo>
                  <a:lnTo>
                    <a:pt x="493346" y="1248519"/>
                  </a:lnTo>
                  <a:lnTo>
                    <a:pt x="538500" y="1256900"/>
                  </a:lnTo>
                  <a:lnTo>
                    <a:pt x="584717" y="1262018"/>
                  </a:lnTo>
                  <a:lnTo>
                    <a:pt x="631876" y="1263752"/>
                  </a:lnTo>
                  <a:lnTo>
                    <a:pt x="679034" y="1262018"/>
                  </a:lnTo>
                  <a:lnTo>
                    <a:pt x="725252" y="1256900"/>
                  </a:lnTo>
                  <a:lnTo>
                    <a:pt x="770405" y="1248519"/>
                  </a:lnTo>
                  <a:lnTo>
                    <a:pt x="814373" y="1236998"/>
                  </a:lnTo>
                  <a:lnTo>
                    <a:pt x="857033" y="1222458"/>
                  </a:lnTo>
                  <a:lnTo>
                    <a:pt x="898262" y="1205021"/>
                  </a:lnTo>
                  <a:lnTo>
                    <a:pt x="937940" y="1184811"/>
                  </a:lnTo>
                  <a:lnTo>
                    <a:pt x="975942" y="1161949"/>
                  </a:lnTo>
                  <a:lnTo>
                    <a:pt x="1012149" y="1136558"/>
                  </a:lnTo>
                  <a:lnTo>
                    <a:pt x="1046436" y="1108759"/>
                  </a:lnTo>
                  <a:lnTo>
                    <a:pt x="1078683" y="1078675"/>
                  </a:lnTo>
                  <a:lnTo>
                    <a:pt x="1108766" y="1046428"/>
                  </a:lnTo>
                  <a:lnTo>
                    <a:pt x="1136564" y="1012140"/>
                  </a:lnTo>
                  <a:lnTo>
                    <a:pt x="1161955" y="975933"/>
                  </a:lnTo>
                  <a:lnTo>
                    <a:pt x="1184816" y="937930"/>
                  </a:lnTo>
                  <a:lnTo>
                    <a:pt x="1205025" y="898253"/>
                  </a:lnTo>
                  <a:lnTo>
                    <a:pt x="1222460" y="857024"/>
                  </a:lnTo>
                  <a:lnTo>
                    <a:pt x="1236999" y="814365"/>
                  </a:lnTo>
                  <a:lnTo>
                    <a:pt x="1248520" y="770399"/>
                  </a:lnTo>
                  <a:lnTo>
                    <a:pt x="1256901" y="725247"/>
                  </a:lnTo>
                  <a:lnTo>
                    <a:pt x="1262018" y="679032"/>
                  </a:lnTo>
                  <a:lnTo>
                    <a:pt x="1263752" y="631876"/>
                  </a:lnTo>
                  <a:lnTo>
                    <a:pt x="1262018" y="584719"/>
                  </a:lnTo>
                  <a:lnTo>
                    <a:pt x="1256901" y="538504"/>
                  </a:lnTo>
                  <a:lnTo>
                    <a:pt x="1248520" y="493352"/>
                  </a:lnTo>
                  <a:lnTo>
                    <a:pt x="1236999" y="449386"/>
                  </a:lnTo>
                  <a:lnTo>
                    <a:pt x="1222460" y="406727"/>
                  </a:lnTo>
                  <a:lnTo>
                    <a:pt x="1205025" y="365498"/>
                  </a:lnTo>
                  <a:lnTo>
                    <a:pt x="1184816" y="325821"/>
                  </a:lnTo>
                  <a:lnTo>
                    <a:pt x="1161955" y="287818"/>
                  </a:lnTo>
                  <a:lnTo>
                    <a:pt x="1136564" y="251611"/>
                  </a:lnTo>
                  <a:lnTo>
                    <a:pt x="1108766" y="217323"/>
                  </a:lnTo>
                  <a:lnTo>
                    <a:pt x="1078683" y="185076"/>
                  </a:lnTo>
                  <a:lnTo>
                    <a:pt x="1046436" y="154992"/>
                  </a:lnTo>
                  <a:lnTo>
                    <a:pt x="1012149" y="127193"/>
                  </a:lnTo>
                  <a:lnTo>
                    <a:pt x="975942" y="101802"/>
                  </a:lnTo>
                  <a:lnTo>
                    <a:pt x="937940" y="78940"/>
                  </a:lnTo>
                  <a:lnTo>
                    <a:pt x="898262" y="58730"/>
                  </a:lnTo>
                  <a:lnTo>
                    <a:pt x="857033" y="41293"/>
                  </a:lnTo>
                  <a:lnTo>
                    <a:pt x="814373" y="26754"/>
                  </a:lnTo>
                  <a:lnTo>
                    <a:pt x="770405" y="15232"/>
                  </a:lnTo>
                  <a:lnTo>
                    <a:pt x="725252" y="6851"/>
                  </a:lnTo>
                  <a:lnTo>
                    <a:pt x="679034" y="1733"/>
                  </a:lnTo>
                  <a:lnTo>
                    <a:pt x="631876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3315" y="9249022"/>
              <a:ext cx="673100" cy="673100"/>
            </a:xfrm>
            <a:custGeom>
              <a:avLst/>
              <a:gdLst/>
              <a:ahLst/>
              <a:cxnLst/>
              <a:rect l="l" t="t" r="r" b="b"/>
              <a:pathLst>
                <a:path w="673100" h="673100">
                  <a:moveTo>
                    <a:pt x="507034" y="58483"/>
                  </a:moveTo>
                  <a:lnTo>
                    <a:pt x="505917" y="55829"/>
                  </a:lnTo>
                  <a:lnTo>
                    <a:pt x="504075" y="53886"/>
                  </a:lnTo>
                  <a:lnTo>
                    <a:pt x="500214" y="50114"/>
                  </a:lnTo>
                  <a:lnTo>
                    <a:pt x="493382" y="50114"/>
                  </a:lnTo>
                  <a:lnTo>
                    <a:pt x="489610" y="53987"/>
                  </a:lnTo>
                  <a:lnTo>
                    <a:pt x="487768" y="55829"/>
                  </a:lnTo>
                  <a:lnTo>
                    <a:pt x="486651" y="58483"/>
                  </a:lnTo>
                  <a:lnTo>
                    <a:pt x="486651" y="63893"/>
                  </a:lnTo>
                  <a:lnTo>
                    <a:pt x="487768" y="66522"/>
                  </a:lnTo>
                  <a:lnTo>
                    <a:pt x="491528" y="70307"/>
                  </a:lnTo>
                  <a:lnTo>
                    <a:pt x="494207" y="71323"/>
                  </a:lnTo>
                  <a:lnTo>
                    <a:pt x="499491" y="71323"/>
                  </a:lnTo>
                  <a:lnTo>
                    <a:pt x="502145" y="70307"/>
                  </a:lnTo>
                  <a:lnTo>
                    <a:pt x="504075" y="68364"/>
                  </a:lnTo>
                  <a:lnTo>
                    <a:pt x="505917" y="66433"/>
                  </a:lnTo>
                  <a:lnTo>
                    <a:pt x="507034" y="63766"/>
                  </a:lnTo>
                  <a:lnTo>
                    <a:pt x="507034" y="58483"/>
                  </a:lnTo>
                  <a:close/>
                </a:path>
                <a:path w="673100" h="673100">
                  <a:moveTo>
                    <a:pt x="563092" y="55524"/>
                  </a:moveTo>
                  <a:lnTo>
                    <a:pt x="558495" y="50927"/>
                  </a:lnTo>
                  <a:lnTo>
                    <a:pt x="552907" y="50927"/>
                  </a:lnTo>
                  <a:lnTo>
                    <a:pt x="547306" y="50927"/>
                  </a:lnTo>
                  <a:lnTo>
                    <a:pt x="542709" y="55524"/>
                  </a:lnTo>
                  <a:lnTo>
                    <a:pt x="542709" y="66840"/>
                  </a:lnTo>
                  <a:lnTo>
                    <a:pt x="547306" y="71310"/>
                  </a:lnTo>
                  <a:lnTo>
                    <a:pt x="558495" y="71310"/>
                  </a:lnTo>
                  <a:lnTo>
                    <a:pt x="563092" y="66840"/>
                  </a:lnTo>
                  <a:lnTo>
                    <a:pt x="563092" y="55524"/>
                  </a:lnTo>
                  <a:close/>
                </a:path>
                <a:path w="673100" h="673100">
                  <a:moveTo>
                    <a:pt x="619163" y="58483"/>
                  </a:moveTo>
                  <a:lnTo>
                    <a:pt x="618032" y="55829"/>
                  </a:lnTo>
                  <a:lnTo>
                    <a:pt x="612419" y="50126"/>
                  </a:lnTo>
                  <a:lnTo>
                    <a:pt x="605485" y="50215"/>
                  </a:lnTo>
                  <a:lnTo>
                    <a:pt x="601726" y="53886"/>
                  </a:lnTo>
                  <a:lnTo>
                    <a:pt x="599884" y="55829"/>
                  </a:lnTo>
                  <a:lnTo>
                    <a:pt x="598766" y="58483"/>
                  </a:lnTo>
                  <a:lnTo>
                    <a:pt x="598766" y="63881"/>
                  </a:lnTo>
                  <a:lnTo>
                    <a:pt x="599884" y="66535"/>
                  </a:lnTo>
                  <a:lnTo>
                    <a:pt x="603656" y="70307"/>
                  </a:lnTo>
                  <a:lnTo>
                    <a:pt x="606196" y="71310"/>
                  </a:lnTo>
                  <a:lnTo>
                    <a:pt x="611708" y="71310"/>
                  </a:lnTo>
                  <a:lnTo>
                    <a:pt x="614260" y="70307"/>
                  </a:lnTo>
                  <a:lnTo>
                    <a:pt x="616191" y="68364"/>
                  </a:lnTo>
                  <a:lnTo>
                    <a:pt x="618032" y="66421"/>
                  </a:lnTo>
                  <a:lnTo>
                    <a:pt x="619163" y="63881"/>
                  </a:lnTo>
                  <a:lnTo>
                    <a:pt x="619163" y="58483"/>
                  </a:lnTo>
                  <a:close/>
                </a:path>
                <a:path w="673100" h="673100">
                  <a:moveTo>
                    <a:pt x="672655" y="4572"/>
                  </a:moveTo>
                  <a:lnTo>
                    <a:pt x="668096" y="0"/>
                  </a:lnTo>
                  <a:lnTo>
                    <a:pt x="652272" y="0"/>
                  </a:lnTo>
                  <a:lnTo>
                    <a:pt x="652272" y="20370"/>
                  </a:lnTo>
                  <a:lnTo>
                    <a:pt x="652272" y="101917"/>
                  </a:lnTo>
                  <a:lnTo>
                    <a:pt x="652272" y="122313"/>
                  </a:lnTo>
                  <a:lnTo>
                    <a:pt x="652272" y="652272"/>
                  </a:lnTo>
                  <a:lnTo>
                    <a:pt x="20383" y="652272"/>
                  </a:lnTo>
                  <a:lnTo>
                    <a:pt x="20383" y="122313"/>
                  </a:lnTo>
                  <a:lnTo>
                    <a:pt x="652272" y="122313"/>
                  </a:lnTo>
                  <a:lnTo>
                    <a:pt x="652272" y="101917"/>
                  </a:lnTo>
                  <a:lnTo>
                    <a:pt x="20383" y="101917"/>
                  </a:lnTo>
                  <a:lnTo>
                    <a:pt x="20383" y="20370"/>
                  </a:lnTo>
                  <a:lnTo>
                    <a:pt x="652272" y="20370"/>
                  </a:lnTo>
                  <a:lnTo>
                    <a:pt x="652272" y="0"/>
                  </a:lnTo>
                  <a:lnTo>
                    <a:pt x="4546" y="0"/>
                  </a:lnTo>
                  <a:lnTo>
                    <a:pt x="0" y="4572"/>
                  </a:lnTo>
                  <a:lnTo>
                    <a:pt x="0" y="668108"/>
                  </a:lnTo>
                  <a:lnTo>
                    <a:pt x="4546" y="672655"/>
                  </a:lnTo>
                  <a:lnTo>
                    <a:pt x="668096" y="672655"/>
                  </a:lnTo>
                  <a:lnTo>
                    <a:pt x="672655" y="668108"/>
                  </a:lnTo>
                  <a:lnTo>
                    <a:pt x="672655" y="652272"/>
                  </a:lnTo>
                  <a:lnTo>
                    <a:pt x="672655" y="122313"/>
                  </a:lnTo>
                  <a:lnTo>
                    <a:pt x="672655" y="101917"/>
                  </a:lnTo>
                  <a:lnTo>
                    <a:pt x="672655" y="20370"/>
                  </a:lnTo>
                  <a:lnTo>
                    <a:pt x="672655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0955" y="9464745"/>
              <a:ext cx="98520" cy="985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3776" y="9588755"/>
              <a:ext cx="152874" cy="2191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75257" y="9524206"/>
              <a:ext cx="270510" cy="224790"/>
            </a:xfrm>
            <a:custGeom>
              <a:avLst/>
              <a:gdLst/>
              <a:ahLst/>
              <a:cxnLst/>
              <a:rect l="l" t="t" r="r" b="b"/>
              <a:pathLst>
                <a:path w="270510" h="224790">
                  <a:moveTo>
                    <a:pt x="106984" y="72504"/>
                  </a:moveTo>
                  <a:lnTo>
                    <a:pt x="102425" y="67945"/>
                  </a:lnTo>
                  <a:lnTo>
                    <a:pt x="4546" y="67945"/>
                  </a:lnTo>
                  <a:lnTo>
                    <a:pt x="0" y="72504"/>
                  </a:lnTo>
                  <a:lnTo>
                    <a:pt x="0" y="83769"/>
                  </a:lnTo>
                  <a:lnTo>
                    <a:pt x="4546" y="88328"/>
                  </a:lnTo>
                  <a:lnTo>
                    <a:pt x="10185" y="88328"/>
                  </a:lnTo>
                  <a:lnTo>
                    <a:pt x="102425" y="88328"/>
                  </a:lnTo>
                  <a:lnTo>
                    <a:pt x="106984" y="83769"/>
                  </a:lnTo>
                  <a:lnTo>
                    <a:pt x="106984" y="72504"/>
                  </a:lnTo>
                  <a:close/>
                </a:path>
                <a:path w="270510" h="224790">
                  <a:moveTo>
                    <a:pt x="204927" y="208407"/>
                  </a:moveTo>
                  <a:lnTo>
                    <a:pt x="200380" y="203835"/>
                  </a:lnTo>
                  <a:lnTo>
                    <a:pt x="4546" y="203835"/>
                  </a:lnTo>
                  <a:lnTo>
                    <a:pt x="0" y="208407"/>
                  </a:lnTo>
                  <a:lnTo>
                    <a:pt x="0" y="219671"/>
                  </a:lnTo>
                  <a:lnTo>
                    <a:pt x="4546" y="224218"/>
                  </a:lnTo>
                  <a:lnTo>
                    <a:pt x="10185" y="224218"/>
                  </a:lnTo>
                  <a:lnTo>
                    <a:pt x="200380" y="224218"/>
                  </a:lnTo>
                  <a:lnTo>
                    <a:pt x="204927" y="219671"/>
                  </a:lnTo>
                  <a:lnTo>
                    <a:pt x="204927" y="208407"/>
                  </a:lnTo>
                  <a:close/>
                </a:path>
                <a:path w="270510" h="224790">
                  <a:moveTo>
                    <a:pt x="270065" y="140449"/>
                  </a:moveTo>
                  <a:lnTo>
                    <a:pt x="265506" y="135890"/>
                  </a:lnTo>
                  <a:lnTo>
                    <a:pt x="4546" y="135890"/>
                  </a:lnTo>
                  <a:lnTo>
                    <a:pt x="0" y="140449"/>
                  </a:lnTo>
                  <a:lnTo>
                    <a:pt x="0" y="151714"/>
                  </a:lnTo>
                  <a:lnTo>
                    <a:pt x="4546" y="156273"/>
                  </a:lnTo>
                  <a:lnTo>
                    <a:pt x="10185" y="156273"/>
                  </a:lnTo>
                  <a:lnTo>
                    <a:pt x="265506" y="156273"/>
                  </a:lnTo>
                  <a:lnTo>
                    <a:pt x="270065" y="151714"/>
                  </a:lnTo>
                  <a:lnTo>
                    <a:pt x="270065" y="140449"/>
                  </a:lnTo>
                  <a:close/>
                </a:path>
                <a:path w="270510" h="224790">
                  <a:moveTo>
                    <a:pt x="270065" y="72517"/>
                  </a:moveTo>
                  <a:lnTo>
                    <a:pt x="265506" y="67932"/>
                  </a:lnTo>
                  <a:lnTo>
                    <a:pt x="259880" y="67932"/>
                  </a:lnTo>
                  <a:lnTo>
                    <a:pt x="147243" y="67932"/>
                  </a:lnTo>
                  <a:lnTo>
                    <a:pt x="142684" y="72517"/>
                  </a:lnTo>
                  <a:lnTo>
                    <a:pt x="142684" y="83769"/>
                  </a:lnTo>
                  <a:lnTo>
                    <a:pt x="147243" y="88328"/>
                  </a:lnTo>
                  <a:lnTo>
                    <a:pt x="265506" y="88328"/>
                  </a:lnTo>
                  <a:lnTo>
                    <a:pt x="270065" y="83769"/>
                  </a:lnTo>
                  <a:lnTo>
                    <a:pt x="270065" y="72517"/>
                  </a:lnTo>
                  <a:close/>
                </a:path>
                <a:path w="270510" h="224790">
                  <a:moveTo>
                    <a:pt x="270065" y="4572"/>
                  </a:moveTo>
                  <a:lnTo>
                    <a:pt x="265506" y="0"/>
                  </a:lnTo>
                  <a:lnTo>
                    <a:pt x="4546" y="0"/>
                  </a:lnTo>
                  <a:lnTo>
                    <a:pt x="0" y="4572"/>
                  </a:lnTo>
                  <a:lnTo>
                    <a:pt x="0" y="15824"/>
                  </a:lnTo>
                  <a:lnTo>
                    <a:pt x="4546" y="20383"/>
                  </a:lnTo>
                  <a:lnTo>
                    <a:pt x="10185" y="20383"/>
                  </a:lnTo>
                  <a:lnTo>
                    <a:pt x="265506" y="20383"/>
                  </a:lnTo>
                  <a:lnTo>
                    <a:pt x="270065" y="15824"/>
                  </a:lnTo>
                  <a:lnTo>
                    <a:pt x="270065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081336" y="158629"/>
            <a:ext cx="774954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dirty="0"/>
              <a:t>ООО</a:t>
            </a:r>
            <a:r>
              <a:rPr sz="4250" spc="-35" dirty="0"/>
              <a:t> </a:t>
            </a:r>
            <a:r>
              <a:rPr sz="4250" dirty="0"/>
              <a:t>«Священный</a:t>
            </a:r>
            <a:r>
              <a:rPr sz="4250" spc="-20" dirty="0"/>
              <a:t> </a:t>
            </a:r>
            <a:r>
              <a:rPr sz="4250" spc="-10" dirty="0"/>
              <a:t>Байкал»</a:t>
            </a:r>
            <a:endParaRPr sz="4250"/>
          </a:p>
        </p:txBody>
      </p:sp>
      <p:sp>
        <p:nvSpPr>
          <p:cNvPr id="13" name="object 13"/>
          <p:cNvSpPr txBox="1"/>
          <p:nvPr/>
        </p:nvSpPr>
        <p:spPr>
          <a:xfrm>
            <a:off x="2411445" y="9093282"/>
            <a:ext cx="16407765" cy="9817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510"/>
              </a:lnSpc>
              <a:spcBef>
                <a:spcPts val="180"/>
              </a:spcBef>
            </a:pP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Естественный</a:t>
            </a:r>
            <a:r>
              <a:rPr sz="2100" b="1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природный</a:t>
            </a:r>
            <a:r>
              <a:rPr sz="2100" b="1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фильтр</a:t>
            </a:r>
            <a:r>
              <a:rPr sz="2100" b="1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галечника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песка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очищает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воду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от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продуктов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биодеятельности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экосистемы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Байкала,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которые</a:t>
            </a:r>
            <a:r>
              <a:rPr sz="2100" spc="-9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присутствуют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акватории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озера.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Вода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скважины</a:t>
            </a:r>
            <a:r>
              <a:rPr sz="21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очищается</a:t>
            </a:r>
            <a:r>
              <a:rPr sz="2100" b="1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только</a:t>
            </a:r>
            <a:r>
              <a:rPr sz="2100" b="1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от</a:t>
            </a:r>
            <a:r>
              <a:rPr sz="2100" b="1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механических</a:t>
            </a:r>
            <a:r>
              <a:rPr sz="2100" b="1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взвесей</a:t>
            </a:r>
            <a:endParaRPr sz="2100">
              <a:latin typeface="Open Sans"/>
              <a:cs typeface="Open Sans"/>
            </a:endParaRPr>
          </a:p>
          <a:p>
            <a:pPr marL="12700">
              <a:lnSpc>
                <a:spcPts val="2425"/>
              </a:lnSpc>
            </a:pP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перед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розливом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подвергается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ультрафиолетовому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облучению.</a:t>
            </a:r>
            <a:endParaRPr sz="2100">
              <a:latin typeface="Open Sans"/>
              <a:cs typeface="Open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33111" y="2936349"/>
            <a:ext cx="5802630" cy="51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b="1" dirty="0">
                <a:solidFill>
                  <a:srgbClr val="292D90"/>
                </a:solidFill>
                <a:latin typeface="Arial"/>
                <a:cs typeface="Arial"/>
              </a:rPr>
              <a:t>РАЗЛИВАЕМЫЕ</a:t>
            </a:r>
            <a:r>
              <a:rPr sz="3200" b="1" spc="-5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200" b="1" spc="55" dirty="0">
                <a:solidFill>
                  <a:srgbClr val="292D90"/>
                </a:solidFill>
                <a:latin typeface="Arial"/>
                <a:cs typeface="Arial"/>
              </a:rPr>
              <a:t>ПРОДУКТЫ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60605" y="4665253"/>
            <a:ext cx="409702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Природная</a:t>
            </a:r>
            <a:r>
              <a:rPr sz="2450" spc="9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питьевая</a:t>
            </a:r>
            <a:r>
              <a:rPr sz="2450" spc="9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spc="-20" dirty="0">
                <a:solidFill>
                  <a:srgbClr val="333333"/>
                </a:solidFill>
                <a:latin typeface="Open Sans"/>
                <a:cs typeface="Open Sans"/>
              </a:rPr>
              <a:t>вода</a:t>
            </a:r>
            <a:endParaRPr sz="2450">
              <a:latin typeface="Open Sans"/>
              <a:cs typeface="Open San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105019" y="4447449"/>
            <a:ext cx="864235" cy="864235"/>
            <a:chOff x="11105019" y="4447449"/>
            <a:chExt cx="864235" cy="864235"/>
          </a:xfrm>
        </p:grpSpPr>
        <p:sp>
          <p:nvSpPr>
            <p:cNvPr id="17" name="object 17"/>
            <p:cNvSpPr/>
            <p:nvPr/>
          </p:nvSpPr>
          <p:spPr>
            <a:xfrm>
              <a:off x="11105019" y="4447449"/>
              <a:ext cx="864235" cy="864235"/>
            </a:xfrm>
            <a:custGeom>
              <a:avLst/>
              <a:gdLst/>
              <a:ahLst/>
              <a:cxnLst/>
              <a:rect l="l" t="t" r="r" b="b"/>
              <a:pathLst>
                <a:path w="864234" h="864235">
                  <a:moveTo>
                    <a:pt x="431861" y="0"/>
                  </a:moveTo>
                  <a:lnTo>
                    <a:pt x="384804" y="2534"/>
                  </a:lnTo>
                  <a:lnTo>
                    <a:pt x="339215" y="9960"/>
                  </a:lnTo>
                  <a:lnTo>
                    <a:pt x="295357" y="22017"/>
                  </a:lnTo>
                  <a:lnTo>
                    <a:pt x="253494" y="38438"/>
                  </a:lnTo>
                  <a:lnTo>
                    <a:pt x="213889" y="58962"/>
                  </a:lnTo>
                  <a:lnTo>
                    <a:pt x="176807" y="83325"/>
                  </a:lnTo>
                  <a:lnTo>
                    <a:pt x="142509" y="111263"/>
                  </a:lnTo>
                  <a:lnTo>
                    <a:pt x="111259" y="142513"/>
                  </a:lnTo>
                  <a:lnTo>
                    <a:pt x="83322" y="176811"/>
                  </a:lnTo>
                  <a:lnTo>
                    <a:pt x="58960" y="213894"/>
                  </a:lnTo>
                  <a:lnTo>
                    <a:pt x="38437" y="253499"/>
                  </a:lnTo>
                  <a:lnTo>
                    <a:pt x="22015" y="295361"/>
                  </a:lnTo>
                  <a:lnTo>
                    <a:pt x="9960" y="339218"/>
                  </a:lnTo>
                  <a:lnTo>
                    <a:pt x="2534" y="384805"/>
                  </a:lnTo>
                  <a:lnTo>
                    <a:pt x="0" y="431861"/>
                  </a:lnTo>
                  <a:lnTo>
                    <a:pt x="2534" y="478916"/>
                  </a:lnTo>
                  <a:lnTo>
                    <a:pt x="9960" y="524504"/>
                  </a:lnTo>
                  <a:lnTo>
                    <a:pt x="22015" y="568360"/>
                  </a:lnTo>
                  <a:lnTo>
                    <a:pt x="38437" y="610223"/>
                  </a:lnTo>
                  <a:lnTo>
                    <a:pt x="58960" y="649827"/>
                  </a:lnTo>
                  <a:lnTo>
                    <a:pt x="83322" y="686910"/>
                  </a:lnTo>
                  <a:lnTo>
                    <a:pt x="111259" y="721209"/>
                  </a:lnTo>
                  <a:lnTo>
                    <a:pt x="142509" y="752458"/>
                  </a:lnTo>
                  <a:lnTo>
                    <a:pt x="176807" y="780396"/>
                  </a:lnTo>
                  <a:lnTo>
                    <a:pt x="213889" y="804759"/>
                  </a:lnTo>
                  <a:lnTo>
                    <a:pt x="253494" y="825283"/>
                  </a:lnTo>
                  <a:lnTo>
                    <a:pt x="295357" y="841705"/>
                  </a:lnTo>
                  <a:lnTo>
                    <a:pt x="339215" y="853761"/>
                  </a:lnTo>
                  <a:lnTo>
                    <a:pt x="384804" y="861188"/>
                  </a:lnTo>
                  <a:lnTo>
                    <a:pt x="431861" y="863722"/>
                  </a:lnTo>
                  <a:lnTo>
                    <a:pt x="478918" y="861188"/>
                  </a:lnTo>
                  <a:lnTo>
                    <a:pt x="524507" y="853761"/>
                  </a:lnTo>
                  <a:lnTo>
                    <a:pt x="568365" y="841705"/>
                  </a:lnTo>
                  <a:lnTo>
                    <a:pt x="610227" y="825283"/>
                  </a:lnTo>
                  <a:lnTo>
                    <a:pt x="649832" y="804759"/>
                  </a:lnTo>
                  <a:lnTo>
                    <a:pt x="686915" y="780396"/>
                  </a:lnTo>
                  <a:lnTo>
                    <a:pt x="721213" y="752458"/>
                  </a:lnTo>
                  <a:lnTo>
                    <a:pt x="752462" y="721209"/>
                  </a:lnTo>
                  <a:lnTo>
                    <a:pt x="780399" y="686910"/>
                  </a:lnTo>
                  <a:lnTo>
                    <a:pt x="804762" y="649827"/>
                  </a:lnTo>
                  <a:lnTo>
                    <a:pt x="825285" y="610223"/>
                  </a:lnTo>
                  <a:lnTo>
                    <a:pt x="841706" y="568360"/>
                  </a:lnTo>
                  <a:lnTo>
                    <a:pt x="853761" y="524504"/>
                  </a:lnTo>
                  <a:lnTo>
                    <a:pt x="861188" y="478916"/>
                  </a:lnTo>
                  <a:lnTo>
                    <a:pt x="863722" y="431861"/>
                  </a:lnTo>
                  <a:lnTo>
                    <a:pt x="861188" y="384805"/>
                  </a:lnTo>
                  <a:lnTo>
                    <a:pt x="853761" y="339218"/>
                  </a:lnTo>
                  <a:lnTo>
                    <a:pt x="841706" y="295361"/>
                  </a:lnTo>
                  <a:lnTo>
                    <a:pt x="825285" y="253499"/>
                  </a:lnTo>
                  <a:lnTo>
                    <a:pt x="804762" y="213894"/>
                  </a:lnTo>
                  <a:lnTo>
                    <a:pt x="780399" y="176811"/>
                  </a:lnTo>
                  <a:lnTo>
                    <a:pt x="752462" y="142513"/>
                  </a:lnTo>
                  <a:lnTo>
                    <a:pt x="721213" y="111263"/>
                  </a:lnTo>
                  <a:lnTo>
                    <a:pt x="686915" y="83325"/>
                  </a:lnTo>
                  <a:lnTo>
                    <a:pt x="649832" y="58962"/>
                  </a:lnTo>
                  <a:lnTo>
                    <a:pt x="610227" y="38438"/>
                  </a:lnTo>
                  <a:lnTo>
                    <a:pt x="568365" y="22017"/>
                  </a:lnTo>
                  <a:lnTo>
                    <a:pt x="524507" y="9960"/>
                  </a:lnTo>
                  <a:lnTo>
                    <a:pt x="478918" y="2534"/>
                  </a:lnTo>
                  <a:lnTo>
                    <a:pt x="43186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429225" y="4633410"/>
              <a:ext cx="215265" cy="492125"/>
            </a:xfrm>
            <a:custGeom>
              <a:avLst/>
              <a:gdLst/>
              <a:ahLst/>
              <a:cxnLst/>
              <a:rect l="l" t="t" r="r" b="b"/>
              <a:pathLst>
                <a:path w="215265" h="492125">
                  <a:moveTo>
                    <a:pt x="69062" y="107607"/>
                  </a:moveTo>
                  <a:lnTo>
                    <a:pt x="54444" y="107607"/>
                  </a:lnTo>
                  <a:lnTo>
                    <a:pt x="54444" y="121615"/>
                  </a:lnTo>
                  <a:lnTo>
                    <a:pt x="69062" y="121615"/>
                  </a:lnTo>
                  <a:lnTo>
                    <a:pt x="69062" y="107607"/>
                  </a:lnTo>
                  <a:close/>
                </a:path>
                <a:path w="215265" h="492125">
                  <a:moveTo>
                    <a:pt x="84480" y="92456"/>
                  </a:moveTo>
                  <a:lnTo>
                    <a:pt x="69748" y="92456"/>
                  </a:lnTo>
                  <a:lnTo>
                    <a:pt x="69748" y="106222"/>
                  </a:lnTo>
                  <a:lnTo>
                    <a:pt x="84480" y="106222"/>
                  </a:lnTo>
                  <a:lnTo>
                    <a:pt x="84480" y="92456"/>
                  </a:lnTo>
                  <a:close/>
                </a:path>
                <a:path w="215265" h="492125">
                  <a:moveTo>
                    <a:pt x="146075" y="346748"/>
                  </a:moveTo>
                  <a:lnTo>
                    <a:pt x="131445" y="346748"/>
                  </a:lnTo>
                  <a:lnTo>
                    <a:pt x="131445" y="360591"/>
                  </a:lnTo>
                  <a:lnTo>
                    <a:pt x="146075" y="360591"/>
                  </a:lnTo>
                  <a:lnTo>
                    <a:pt x="146075" y="346748"/>
                  </a:lnTo>
                  <a:close/>
                </a:path>
                <a:path w="215265" h="492125">
                  <a:moveTo>
                    <a:pt x="146164" y="292747"/>
                  </a:moveTo>
                  <a:lnTo>
                    <a:pt x="131394" y="292747"/>
                  </a:lnTo>
                  <a:lnTo>
                    <a:pt x="131394" y="306552"/>
                  </a:lnTo>
                  <a:lnTo>
                    <a:pt x="146164" y="306552"/>
                  </a:lnTo>
                  <a:lnTo>
                    <a:pt x="146164" y="292747"/>
                  </a:lnTo>
                  <a:close/>
                </a:path>
                <a:path w="215265" h="492125">
                  <a:moveTo>
                    <a:pt x="146202" y="238747"/>
                  </a:moveTo>
                  <a:lnTo>
                    <a:pt x="131318" y="238747"/>
                  </a:lnTo>
                  <a:lnTo>
                    <a:pt x="131318" y="252590"/>
                  </a:lnTo>
                  <a:lnTo>
                    <a:pt x="146202" y="252590"/>
                  </a:lnTo>
                  <a:lnTo>
                    <a:pt x="146202" y="238747"/>
                  </a:lnTo>
                  <a:close/>
                </a:path>
                <a:path w="215265" h="492125">
                  <a:moveTo>
                    <a:pt x="215239" y="327660"/>
                  </a:moveTo>
                  <a:lnTo>
                    <a:pt x="212496" y="312864"/>
                  </a:lnTo>
                  <a:lnTo>
                    <a:pt x="208102" y="306730"/>
                  </a:lnTo>
                  <a:lnTo>
                    <a:pt x="202565" y="299021"/>
                  </a:lnTo>
                  <a:lnTo>
                    <a:pt x="208089" y="293154"/>
                  </a:lnTo>
                  <a:lnTo>
                    <a:pt x="215226" y="272262"/>
                  </a:lnTo>
                  <a:lnTo>
                    <a:pt x="215226" y="270649"/>
                  </a:lnTo>
                  <a:lnTo>
                    <a:pt x="214147" y="263283"/>
                  </a:lnTo>
                  <a:lnTo>
                    <a:pt x="211251" y="256184"/>
                  </a:lnTo>
                  <a:lnTo>
                    <a:pt x="208864" y="252806"/>
                  </a:lnTo>
                  <a:lnTo>
                    <a:pt x="206819" y="249897"/>
                  </a:lnTo>
                  <a:lnTo>
                    <a:pt x="202387" y="245681"/>
                  </a:lnTo>
                  <a:lnTo>
                    <a:pt x="202387" y="272262"/>
                  </a:lnTo>
                  <a:lnTo>
                    <a:pt x="201218" y="278980"/>
                  </a:lnTo>
                  <a:lnTo>
                    <a:pt x="192303" y="290487"/>
                  </a:lnTo>
                  <a:lnTo>
                    <a:pt x="186372" y="292506"/>
                  </a:lnTo>
                  <a:lnTo>
                    <a:pt x="162153" y="292493"/>
                  </a:lnTo>
                  <a:lnTo>
                    <a:pt x="162153" y="307035"/>
                  </a:lnTo>
                  <a:lnTo>
                    <a:pt x="169100" y="307035"/>
                  </a:lnTo>
                  <a:lnTo>
                    <a:pt x="175793" y="306730"/>
                  </a:lnTo>
                  <a:lnTo>
                    <a:pt x="182435" y="307098"/>
                  </a:lnTo>
                  <a:lnTo>
                    <a:pt x="191808" y="310007"/>
                  </a:lnTo>
                  <a:lnTo>
                    <a:pt x="198259" y="316611"/>
                  </a:lnTo>
                  <a:lnTo>
                    <a:pt x="200939" y="325424"/>
                  </a:lnTo>
                  <a:lnTo>
                    <a:pt x="198996" y="335013"/>
                  </a:lnTo>
                  <a:lnTo>
                    <a:pt x="195300" y="342722"/>
                  </a:lnTo>
                  <a:lnTo>
                    <a:pt x="188798" y="346240"/>
                  </a:lnTo>
                  <a:lnTo>
                    <a:pt x="174523" y="346570"/>
                  </a:lnTo>
                  <a:lnTo>
                    <a:pt x="168605" y="346468"/>
                  </a:lnTo>
                  <a:lnTo>
                    <a:pt x="162280" y="346468"/>
                  </a:lnTo>
                  <a:lnTo>
                    <a:pt x="162280" y="360908"/>
                  </a:lnTo>
                  <a:lnTo>
                    <a:pt x="167208" y="360908"/>
                  </a:lnTo>
                  <a:lnTo>
                    <a:pt x="171970" y="360845"/>
                  </a:lnTo>
                  <a:lnTo>
                    <a:pt x="176733" y="360908"/>
                  </a:lnTo>
                  <a:lnTo>
                    <a:pt x="200482" y="430784"/>
                  </a:lnTo>
                  <a:lnTo>
                    <a:pt x="200329" y="445439"/>
                  </a:lnTo>
                  <a:lnTo>
                    <a:pt x="198424" y="455523"/>
                  </a:lnTo>
                  <a:lnTo>
                    <a:pt x="193294" y="463143"/>
                  </a:lnTo>
                  <a:lnTo>
                    <a:pt x="185381" y="467969"/>
                  </a:lnTo>
                  <a:lnTo>
                    <a:pt x="175107" y="469671"/>
                  </a:lnTo>
                  <a:lnTo>
                    <a:pt x="150850" y="469671"/>
                  </a:lnTo>
                  <a:lnTo>
                    <a:pt x="154228" y="453669"/>
                  </a:lnTo>
                  <a:lnTo>
                    <a:pt x="139661" y="453669"/>
                  </a:lnTo>
                  <a:lnTo>
                    <a:pt x="139217" y="455752"/>
                  </a:lnTo>
                  <a:lnTo>
                    <a:pt x="138912" y="457949"/>
                  </a:lnTo>
                  <a:lnTo>
                    <a:pt x="138290" y="460095"/>
                  </a:lnTo>
                  <a:lnTo>
                    <a:pt x="112077" y="477456"/>
                  </a:lnTo>
                  <a:lnTo>
                    <a:pt x="108229" y="477393"/>
                  </a:lnTo>
                  <a:lnTo>
                    <a:pt x="104381" y="477393"/>
                  </a:lnTo>
                  <a:lnTo>
                    <a:pt x="93345" y="476021"/>
                  </a:lnTo>
                  <a:lnTo>
                    <a:pt x="85166" y="471754"/>
                  </a:lnTo>
                  <a:lnTo>
                    <a:pt x="83591" y="469658"/>
                  </a:lnTo>
                  <a:lnTo>
                    <a:pt x="79616" y="464375"/>
                  </a:lnTo>
                  <a:lnTo>
                    <a:pt x="76454" y="453644"/>
                  </a:lnTo>
                  <a:lnTo>
                    <a:pt x="61925" y="453644"/>
                  </a:lnTo>
                  <a:lnTo>
                    <a:pt x="65049" y="469379"/>
                  </a:lnTo>
                  <a:lnTo>
                    <a:pt x="50076" y="469658"/>
                  </a:lnTo>
                  <a:lnTo>
                    <a:pt x="14643" y="445439"/>
                  </a:lnTo>
                  <a:lnTo>
                    <a:pt x="14516" y="429260"/>
                  </a:lnTo>
                  <a:lnTo>
                    <a:pt x="14566" y="385025"/>
                  </a:lnTo>
                  <a:lnTo>
                    <a:pt x="102222" y="360895"/>
                  </a:lnTo>
                  <a:lnTo>
                    <a:pt x="115379" y="360895"/>
                  </a:lnTo>
                  <a:lnTo>
                    <a:pt x="115379" y="346494"/>
                  </a:lnTo>
                  <a:lnTo>
                    <a:pt x="54851" y="346494"/>
                  </a:lnTo>
                  <a:lnTo>
                    <a:pt x="17716" y="336600"/>
                  </a:lnTo>
                  <a:lnTo>
                    <a:pt x="15405" y="329933"/>
                  </a:lnTo>
                  <a:lnTo>
                    <a:pt x="15875" y="321157"/>
                  </a:lnTo>
                  <a:lnTo>
                    <a:pt x="19608" y="313918"/>
                  </a:lnTo>
                  <a:lnTo>
                    <a:pt x="26047" y="308965"/>
                  </a:lnTo>
                  <a:lnTo>
                    <a:pt x="34645" y="307047"/>
                  </a:lnTo>
                  <a:lnTo>
                    <a:pt x="99047" y="306908"/>
                  </a:lnTo>
                  <a:lnTo>
                    <a:pt x="115227" y="306920"/>
                  </a:lnTo>
                  <a:lnTo>
                    <a:pt x="115227" y="292519"/>
                  </a:lnTo>
                  <a:lnTo>
                    <a:pt x="54660" y="292519"/>
                  </a:lnTo>
                  <a:lnTo>
                    <a:pt x="16230" y="279323"/>
                  </a:lnTo>
                  <a:lnTo>
                    <a:pt x="15265" y="270649"/>
                  </a:lnTo>
                  <a:lnTo>
                    <a:pt x="16027" y="261810"/>
                  </a:lnTo>
                  <a:lnTo>
                    <a:pt x="23037" y="254419"/>
                  </a:lnTo>
                  <a:lnTo>
                    <a:pt x="33896" y="253022"/>
                  </a:lnTo>
                  <a:lnTo>
                    <a:pt x="115265" y="252996"/>
                  </a:lnTo>
                  <a:lnTo>
                    <a:pt x="115265" y="238442"/>
                  </a:lnTo>
                  <a:lnTo>
                    <a:pt x="41198" y="238442"/>
                  </a:lnTo>
                  <a:lnTo>
                    <a:pt x="29997" y="236601"/>
                  </a:lnTo>
                  <a:lnTo>
                    <a:pt x="21628" y="231368"/>
                  </a:lnTo>
                  <a:lnTo>
                    <a:pt x="16370" y="223012"/>
                  </a:lnTo>
                  <a:lnTo>
                    <a:pt x="14592" y="212140"/>
                  </a:lnTo>
                  <a:lnTo>
                    <a:pt x="14541" y="153022"/>
                  </a:lnTo>
                  <a:lnTo>
                    <a:pt x="200152" y="153022"/>
                  </a:lnTo>
                  <a:lnTo>
                    <a:pt x="200253" y="154736"/>
                  </a:lnTo>
                  <a:lnTo>
                    <a:pt x="200342" y="198577"/>
                  </a:lnTo>
                  <a:lnTo>
                    <a:pt x="200545" y="212140"/>
                  </a:lnTo>
                  <a:lnTo>
                    <a:pt x="198945" y="222491"/>
                  </a:lnTo>
                  <a:lnTo>
                    <a:pt x="193814" y="231152"/>
                  </a:lnTo>
                  <a:lnTo>
                    <a:pt x="185381" y="236893"/>
                  </a:lnTo>
                  <a:lnTo>
                    <a:pt x="173863" y="238480"/>
                  </a:lnTo>
                  <a:lnTo>
                    <a:pt x="170078" y="238213"/>
                  </a:lnTo>
                  <a:lnTo>
                    <a:pt x="166255" y="238442"/>
                  </a:lnTo>
                  <a:lnTo>
                    <a:pt x="162179" y="238442"/>
                  </a:lnTo>
                  <a:lnTo>
                    <a:pt x="162179" y="253111"/>
                  </a:lnTo>
                  <a:lnTo>
                    <a:pt x="169125" y="253111"/>
                  </a:lnTo>
                  <a:lnTo>
                    <a:pt x="175971" y="252806"/>
                  </a:lnTo>
                  <a:lnTo>
                    <a:pt x="190677" y="253606"/>
                  </a:lnTo>
                  <a:lnTo>
                    <a:pt x="196265" y="257886"/>
                  </a:lnTo>
                  <a:lnTo>
                    <a:pt x="202387" y="272262"/>
                  </a:lnTo>
                  <a:lnTo>
                    <a:pt x="202387" y="245681"/>
                  </a:lnTo>
                  <a:lnTo>
                    <a:pt x="201002" y="244360"/>
                  </a:lnTo>
                  <a:lnTo>
                    <a:pt x="205994" y="238480"/>
                  </a:lnTo>
                  <a:lnTo>
                    <a:pt x="207987" y="236131"/>
                  </a:lnTo>
                  <a:lnTo>
                    <a:pt x="212229" y="228600"/>
                  </a:lnTo>
                  <a:lnTo>
                    <a:pt x="214337" y="220268"/>
                  </a:lnTo>
                  <a:lnTo>
                    <a:pt x="214782" y="211861"/>
                  </a:lnTo>
                  <a:lnTo>
                    <a:pt x="214909" y="198577"/>
                  </a:lnTo>
                  <a:lnTo>
                    <a:pt x="214833" y="153022"/>
                  </a:lnTo>
                  <a:lnTo>
                    <a:pt x="214769" y="144221"/>
                  </a:lnTo>
                  <a:lnTo>
                    <a:pt x="213791" y="141312"/>
                  </a:lnTo>
                  <a:lnTo>
                    <a:pt x="211137" y="137845"/>
                  </a:lnTo>
                  <a:lnTo>
                    <a:pt x="192481" y="113499"/>
                  </a:lnTo>
                  <a:lnTo>
                    <a:pt x="192481" y="137845"/>
                  </a:lnTo>
                  <a:lnTo>
                    <a:pt x="22898" y="137845"/>
                  </a:lnTo>
                  <a:lnTo>
                    <a:pt x="78600" y="65379"/>
                  </a:lnTo>
                  <a:lnTo>
                    <a:pt x="87693" y="53403"/>
                  </a:lnTo>
                  <a:lnTo>
                    <a:pt x="89611" y="52425"/>
                  </a:lnTo>
                  <a:lnTo>
                    <a:pt x="92671" y="52489"/>
                  </a:lnTo>
                  <a:lnTo>
                    <a:pt x="100469" y="52578"/>
                  </a:lnTo>
                  <a:lnTo>
                    <a:pt x="116090" y="52578"/>
                  </a:lnTo>
                  <a:lnTo>
                    <a:pt x="123888" y="52666"/>
                  </a:lnTo>
                  <a:lnTo>
                    <a:pt x="125679" y="52705"/>
                  </a:lnTo>
                  <a:lnTo>
                    <a:pt x="128104" y="53517"/>
                  </a:lnTo>
                  <a:lnTo>
                    <a:pt x="192316" y="136804"/>
                  </a:lnTo>
                  <a:lnTo>
                    <a:pt x="192316" y="137160"/>
                  </a:lnTo>
                  <a:lnTo>
                    <a:pt x="192481" y="137845"/>
                  </a:lnTo>
                  <a:lnTo>
                    <a:pt x="192481" y="113499"/>
                  </a:lnTo>
                  <a:lnTo>
                    <a:pt x="148463" y="56032"/>
                  </a:lnTo>
                  <a:lnTo>
                    <a:pt x="147447" y="54495"/>
                  </a:lnTo>
                  <a:lnTo>
                    <a:pt x="146024" y="52451"/>
                  </a:lnTo>
                  <a:lnTo>
                    <a:pt x="160515" y="52451"/>
                  </a:lnTo>
                  <a:lnTo>
                    <a:pt x="160515" y="37833"/>
                  </a:lnTo>
                  <a:lnTo>
                    <a:pt x="160515" y="14414"/>
                  </a:lnTo>
                  <a:lnTo>
                    <a:pt x="160515" y="0"/>
                  </a:lnTo>
                  <a:lnTo>
                    <a:pt x="146100" y="0"/>
                  </a:lnTo>
                  <a:lnTo>
                    <a:pt x="146100" y="14414"/>
                  </a:lnTo>
                  <a:lnTo>
                    <a:pt x="146100" y="37833"/>
                  </a:lnTo>
                  <a:lnTo>
                    <a:pt x="68707" y="37833"/>
                  </a:lnTo>
                  <a:lnTo>
                    <a:pt x="68707" y="14414"/>
                  </a:lnTo>
                  <a:lnTo>
                    <a:pt x="146100" y="14414"/>
                  </a:lnTo>
                  <a:lnTo>
                    <a:pt x="146100" y="0"/>
                  </a:lnTo>
                  <a:lnTo>
                    <a:pt x="54267" y="0"/>
                  </a:lnTo>
                  <a:lnTo>
                    <a:pt x="54267" y="52552"/>
                  </a:lnTo>
                  <a:lnTo>
                    <a:pt x="69938" y="52552"/>
                  </a:lnTo>
                  <a:lnTo>
                    <a:pt x="68478" y="54622"/>
                  </a:lnTo>
                  <a:lnTo>
                    <a:pt x="67716" y="55778"/>
                  </a:lnTo>
                  <a:lnTo>
                    <a:pt x="1193" y="141020"/>
                  </a:lnTo>
                  <a:lnTo>
                    <a:pt x="114" y="144221"/>
                  </a:lnTo>
                  <a:lnTo>
                    <a:pt x="50" y="153022"/>
                  </a:lnTo>
                  <a:lnTo>
                    <a:pt x="152" y="162433"/>
                  </a:lnTo>
                  <a:lnTo>
                    <a:pt x="254" y="185000"/>
                  </a:lnTo>
                  <a:lnTo>
                    <a:pt x="139" y="198577"/>
                  </a:lnTo>
                  <a:lnTo>
                    <a:pt x="88" y="209638"/>
                  </a:lnTo>
                  <a:lnTo>
                    <a:pt x="508" y="218020"/>
                  </a:lnTo>
                  <a:lnTo>
                    <a:pt x="2857" y="227660"/>
                  </a:lnTo>
                  <a:lnTo>
                    <a:pt x="7480" y="236423"/>
                  </a:lnTo>
                  <a:lnTo>
                    <a:pt x="14770" y="244221"/>
                  </a:lnTo>
                  <a:lnTo>
                    <a:pt x="8788" y="249897"/>
                  </a:lnTo>
                  <a:lnTo>
                    <a:pt x="4368" y="256324"/>
                  </a:lnTo>
                  <a:lnTo>
                    <a:pt x="1600" y="263512"/>
                  </a:lnTo>
                  <a:lnTo>
                    <a:pt x="673" y="270649"/>
                  </a:lnTo>
                  <a:lnTo>
                    <a:pt x="622" y="272262"/>
                  </a:lnTo>
                  <a:lnTo>
                    <a:pt x="1308" y="279552"/>
                  </a:lnTo>
                  <a:lnTo>
                    <a:pt x="3810" y="286804"/>
                  </a:lnTo>
                  <a:lnTo>
                    <a:pt x="7950" y="293344"/>
                  </a:lnTo>
                  <a:lnTo>
                    <a:pt x="13639" y="299199"/>
                  </a:lnTo>
                  <a:lnTo>
                    <a:pt x="7912" y="305130"/>
                  </a:lnTo>
                  <a:lnTo>
                    <a:pt x="3822" y="311683"/>
                  </a:lnTo>
                  <a:lnTo>
                    <a:pt x="1409" y="318909"/>
                  </a:lnTo>
                  <a:lnTo>
                    <a:pt x="825" y="325424"/>
                  </a:lnTo>
                  <a:lnTo>
                    <a:pt x="800" y="327660"/>
                  </a:lnTo>
                  <a:lnTo>
                    <a:pt x="1714" y="334873"/>
                  </a:lnTo>
                  <a:lnTo>
                    <a:pt x="4457" y="342061"/>
                  </a:lnTo>
                  <a:lnTo>
                    <a:pt x="8826" y="348462"/>
                  </a:lnTo>
                  <a:lnTo>
                    <a:pt x="14757" y="354139"/>
                  </a:lnTo>
                  <a:lnTo>
                    <a:pt x="7493" y="361899"/>
                  </a:lnTo>
                  <a:lnTo>
                    <a:pt x="2882" y="370586"/>
                  </a:lnTo>
                  <a:lnTo>
                    <a:pt x="520" y="380111"/>
                  </a:lnTo>
                  <a:lnTo>
                    <a:pt x="0" y="390436"/>
                  </a:lnTo>
                  <a:lnTo>
                    <a:pt x="114" y="444246"/>
                  </a:lnTo>
                  <a:lnTo>
                    <a:pt x="24028" y="481025"/>
                  </a:lnTo>
                  <a:lnTo>
                    <a:pt x="48628" y="484136"/>
                  </a:lnTo>
                  <a:lnTo>
                    <a:pt x="68846" y="484136"/>
                  </a:lnTo>
                  <a:lnTo>
                    <a:pt x="76314" y="484162"/>
                  </a:lnTo>
                  <a:lnTo>
                    <a:pt x="77774" y="484352"/>
                  </a:lnTo>
                  <a:lnTo>
                    <a:pt x="84480" y="487095"/>
                  </a:lnTo>
                  <a:lnTo>
                    <a:pt x="89852" y="489483"/>
                  </a:lnTo>
                  <a:lnTo>
                    <a:pt x="95250" y="491807"/>
                  </a:lnTo>
                  <a:lnTo>
                    <a:pt x="121196" y="491807"/>
                  </a:lnTo>
                  <a:lnTo>
                    <a:pt x="130873" y="487603"/>
                  </a:lnTo>
                  <a:lnTo>
                    <a:pt x="140843" y="484911"/>
                  </a:lnTo>
                  <a:lnTo>
                    <a:pt x="147650" y="484124"/>
                  </a:lnTo>
                  <a:lnTo>
                    <a:pt x="151091" y="483730"/>
                  </a:lnTo>
                  <a:lnTo>
                    <a:pt x="161645" y="484047"/>
                  </a:lnTo>
                  <a:lnTo>
                    <a:pt x="165773" y="484466"/>
                  </a:lnTo>
                  <a:lnTo>
                    <a:pt x="169976" y="484124"/>
                  </a:lnTo>
                  <a:lnTo>
                    <a:pt x="205943" y="469671"/>
                  </a:lnTo>
                  <a:lnTo>
                    <a:pt x="214922" y="378180"/>
                  </a:lnTo>
                  <a:lnTo>
                    <a:pt x="213652" y="370636"/>
                  </a:lnTo>
                  <a:lnTo>
                    <a:pt x="207238" y="360845"/>
                  </a:lnTo>
                  <a:lnTo>
                    <a:pt x="206971" y="360438"/>
                  </a:lnTo>
                  <a:lnTo>
                    <a:pt x="204000" y="357263"/>
                  </a:lnTo>
                  <a:lnTo>
                    <a:pt x="201320" y="353898"/>
                  </a:lnTo>
                  <a:lnTo>
                    <a:pt x="207416" y="346570"/>
                  </a:lnTo>
                  <a:lnTo>
                    <a:pt x="211328" y="341858"/>
                  </a:lnTo>
                  <a:lnTo>
                    <a:pt x="215239" y="3276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7709345" y="4636213"/>
            <a:ext cx="1398270" cy="486409"/>
            <a:chOff x="17709345" y="4636213"/>
            <a:chExt cx="1398270" cy="486409"/>
          </a:xfrm>
        </p:grpSpPr>
        <p:sp>
          <p:nvSpPr>
            <p:cNvPr id="20" name="object 20"/>
            <p:cNvSpPr/>
            <p:nvPr/>
          </p:nvSpPr>
          <p:spPr>
            <a:xfrm>
              <a:off x="17709345" y="4639213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240097" y="0"/>
                  </a:moveTo>
                  <a:lnTo>
                    <a:pt x="191709" y="4878"/>
                  </a:lnTo>
                  <a:lnTo>
                    <a:pt x="146640" y="18869"/>
                  </a:lnTo>
                  <a:lnTo>
                    <a:pt x="105856" y="41007"/>
                  </a:lnTo>
                  <a:lnTo>
                    <a:pt x="70322" y="70326"/>
                  </a:lnTo>
                  <a:lnTo>
                    <a:pt x="41004" y="105860"/>
                  </a:lnTo>
                  <a:lnTo>
                    <a:pt x="18867" y="146644"/>
                  </a:lnTo>
                  <a:lnTo>
                    <a:pt x="4877" y="191712"/>
                  </a:lnTo>
                  <a:lnTo>
                    <a:pt x="0" y="240097"/>
                  </a:lnTo>
                  <a:lnTo>
                    <a:pt x="4877" y="288482"/>
                  </a:lnTo>
                  <a:lnTo>
                    <a:pt x="18867" y="333550"/>
                  </a:lnTo>
                  <a:lnTo>
                    <a:pt x="41004" y="374334"/>
                  </a:lnTo>
                  <a:lnTo>
                    <a:pt x="70322" y="409868"/>
                  </a:lnTo>
                  <a:lnTo>
                    <a:pt x="105856" y="439187"/>
                  </a:lnTo>
                  <a:lnTo>
                    <a:pt x="146640" y="461325"/>
                  </a:lnTo>
                  <a:lnTo>
                    <a:pt x="191709" y="475316"/>
                  </a:lnTo>
                  <a:lnTo>
                    <a:pt x="240097" y="480194"/>
                  </a:lnTo>
                  <a:lnTo>
                    <a:pt x="288485" y="475316"/>
                  </a:lnTo>
                  <a:lnTo>
                    <a:pt x="333554" y="461325"/>
                  </a:lnTo>
                  <a:lnTo>
                    <a:pt x="374338" y="439187"/>
                  </a:lnTo>
                  <a:lnTo>
                    <a:pt x="409872" y="409868"/>
                  </a:lnTo>
                  <a:lnTo>
                    <a:pt x="439190" y="374334"/>
                  </a:lnTo>
                  <a:lnTo>
                    <a:pt x="461326" y="333550"/>
                  </a:lnTo>
                  <a:lnTo>
                    <a:pt x="475316" y="288482"/>
                  </a:lnTo>
                  <a:lnTo>
                    <a:pt x="480194" y="240097"/>
                  </a:lnTo>
                  <a:lnTo>
                    <a:pt x="475316" y="191712"/>
                  </a:lnTo>
                  <a:lnTo>
                    <a:pt x="461326" y="146644"/>
                  </a:lnTo>
                  <a:lnTo>
                    <a:pt x="439190" y="105860"/>
                  </a:lnTo>
                  <a:lnTo>
                    <a:pt x="409872" y="70326"/>
                  </a:lnTo>
                  <a:lnTo>
                    <a:pt x="374338" y="41007"/>
                  </a:lnTo>
                  <a:lnTo>
                    <a:pt x="333554" y="18869"/>
                  </a:lnTo>
                  <a:lnTo>
                    <a:pt x="288485" y="4878"/>
                  </a:lnTo>
                  <a:lnTo>
                    <a:pt x="2400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161434" y="4639213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240097" y="0"/>
                  </a:moveTo>
                  <a:lnTo>
                    <a:pt x="191709" y="4878"/>
                  </a:lnTo>
                  <a:lnTo>
                    <a:pt x="146640" y="18869"/>
                  </a:lnTo>
                  <a:lnTo>
                    <a:pt x="105856" y="41007"/>
                  </a:lnTo>
                  <a:lnTo>
                    <a:pt x="70322" y="70326"/>
                  </a:lnTo>
                  <a:lnTo>
                    <a:pt x="41004" y="105860"/>
                  </a:lnTo>
                  <a:lnTo>
                    <a:pt x="18867" y="146644"/>
                  </a:lnTo>
                  <a:lnTo>
                    <a:pt x="4877" y="191712"/>
                  </a:lnTo>
                  <a:lnTo>
                    <a:pt x="0" y="240097"/>
                  </a:lnTo>
                  <a:lnTo>
                    <a:pt x="4877" y="288482"/>
                  </a:lnTo>
                  <a:lnTo>
                    <a:pt x="18867" y="333550"/>
                  </a:lnTo>
                  <a:lnTo>
                    <a:pt x="41004" y="374334"/>
                  </a:lnTo>
                  <a:lnTo>
                    <a:pt x="70322" y="409868"/>
                  </a:lnTo>
                  <a:lnTo>
                    <a:pt x="105856" y="439187"/>
                  </a:lnTo>
                  <a:lnTo>
                    <a:pt x="146640" y="461325"/>
                  </a:lnTo>
                  <a:lnTo>
                    <a:pt x="191709" y="475316"/>
                  </a:lnTo>
                  <a:lnTo>
                    <a:pt x="240097" y="480194"/>
                  </a:lnTo>
                  <a:lnTo>
                    <a:pt x="288485" y="475316"/>
                  </a:lnTo>
                  <a:lnTo>
                    <a:pt x="333554" y="461325"/>
                  </a:lnTo>
                  <a:lnTo>
                    <a:pt x="374338" y="439187"/>
                  </a:lnTo>
                  <a:lnTo>
                    <a:pt x="409872" y="409868"/>
                  </a:lnTo>
                  <a:lnTo>
                    <a:pt x="439190" y="374334"/>
                  </a:lnTo>
                  <a:lnTo>
                    <a:pt x="461326" y="333550"/>
                  </a:lnTo>
                  <a:lnTo>
                    <a:pt x="475316" y="288482"/>
                  </a:lnTo>
                  <a:lnTo>
                    <a:pt x="480194" y="240097"/>
                  </a:lnTo>
                  <a:lnTo>
                    <a:pt x="475316" y="191712"/>
                  </a:lnTo>
                  <a:lnTo>
                    <a:pt x="461326" y="146644"/>
                  </a:lnTo>
                  <a:lnTo>
                    <a:pt x="439190" y="105860"/>
                  </a:lnTo>
                  <a:lnTo>
                    <a:pt x="409872" y="70326"/>
                  </a:lnTo>
                  <a:lnTo>
                    <a:pt x="374338" y="41007"/>
                  </a:lnTo>
                  <a:lnTo>
                    <a:pt x="333554" y="18869"/>
                  </a:lnTo>
                  <a:lnTo>
                    <a:pt x="288485" y="4878"/>
                  </a:lnTo>
                  <a:lnTo>
                    <a:pt x="2400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161434" y="4639213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480194" y="240097"/>
                  </a:moveTo>
                  <a:lnTo>
                    <a:pt x="475316" y="288482"/>
                  </a:lnTo>
                  <a:lnTo>
                    <a:pt x="461326" y="333550"/>
                  </a:lnTo>
                  <a:lnTo>
                    <a:pt x="439190" y="374334"/>
                  </a:lnTo>
                  <a:lnTo>
                    <a:pt x="409872" y="409868"/>
                  </a:lnTo>
                  <a:lnTo>
                    <a:pt x="374338" y="439187"/>
                  </a:lnTo>
                  <a:lnTo>
                    <a:pt x="333554" y="461325"/>
                  </a:lnTo>
                  <a:lnTo>
                    <a:pt x="288485" y="475316"/>
                  </a:lnTo>
                  <a:lnTo>
                    <a:pt x="240097" y="480194"/>
                  </a:lnTo>
                  <a:lnTo>
                    <a:pt x="191709" y="475316"/>
                  </a:lnTo>
                  <a:lnTo>
                    <a:pt x="146640" y="461325"/>
                  </a:lnTo>
                  <a:lnTo>
                    <a:pt x="105856" y="439187"/>
                  </a:lnTo>
                  <a:lnTo>
                    <a:pt x="70322" y="409868"/>
                  </a:lnTo>
                  <a:lnTo>
                    <a:pt x="41004" y="374334"/>
                  </a:lnTo>
                  <a:lnTo>
                    <a:pt x="18867" y="333550"/>
                  </a:lnTo>
                  <a:lnTo>
                    <a:pt x="4877" y="288482"/>
                  </a:lnTo>
                  <a:lnTo>
                    <a:pt x="0" y="240097"/>
                  </a:lnTo>
                  <a:lnTo>
                    <a:pt x="4877" y="191712"/>
                  </a:lnTo>
                  <a:lnTo>
                    <a:pt x="18867" y="146644"/>
                  </a:lnTo>
                  <a:lnTo>
                    <a:pt x="41004" y="105860"/>
                  </a:lnTo>
                  <a:lnTo>
                    <a:pt x="70322" y="70326"/>
                  </a:lnTo>
                  <a:lnTo>
                    <a:pt x="105856" y="41007"/>
                  </a:lnTo>
                  <a:lnTo>
                    <a:pt x="146640" y="18869"/>
                  </a:lnTo>
                  <a:lnTo>
                    <a:pt x="191709" y="4878"/>
                  </a:lnTo>
                  <a:lnTo>
                    <a:pt x="240097" y="0"/>
                  </a:lnTo>
                  <a:lnTo>
                    <a:pt x="288485" y="4878"/>
                  </a:lnTo>
                  <a:lnTo>
                    <a:pt x="333554" y="18869"/>
                  </a:lnTo>
                  <a:lnTo>
                    <a:pt x="374338" y="41007"/>
                  </a:lnTo>
                  <a:lnTo>
                    <a:pt x="409872" y="70326"/>
                  </a:lnTo>
                  <a:lnTo>
                    <a:pt x="439190" y="105860"/>
                  </a:lnTo>
                  <a:lnTo>
                    <a:pt x="461326" y="146644"/>
                  </a:lnTo>
                  <a:lnTo>
                    <a:pt x="475316" y="191712"/>
                  </a:lnTo>
                  <a:lnTo>
                    <a:pt x="480194" y="240097"/>
                  </a:lnTo>
                  <a:close/>
                </a:path>
              </a:pathLst>
            </a:custGeom>
            <a:ln w="5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624074" y="4639213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240097" y="0"/>
                  </a:moveTo>
                  <a:lnTo>
                    <a:pt x="191709" y="4878"/>
                  </a:lnTo>
                  <a:lnTo>
                    <a:pt x="146640" y="18869"/>
                  </a:lnTo>
                  <a:lnTo>
                    <a:pt x="105856" y="41007"/>
                  </a:lnTo>
                  <a:lnTo>
                    <a:pt x="70322" y="70326"/>
                  </a:lnTo>
                  <a:lnTo>
                    <a:pt x="41004" y="105860"/>
                  </a:lnTo>
                  <a:lnTo>
                    <a:pt x="18867" y="146644"/>
                  </a:lnTo>
                  <a:lnTo>
                    <a:pt x="4877" y="191712"/>
                  </a:lnTo>
                  <a:lnTo>
                    <a:pt x="0" y="240097"/>
                  </a:lnTo>
                  <a:lnTo>
                    <a:pt x="4877" y="288482"/>
                  </a:lnTo>
                  <a:lnTo>
                    <a:pt x="18867" y="333550"/>
                  </a:lnTo>
                  <a:lnTo>
                    <a:pt x="41004" y="374334"/>
                  </a:lnTo>
                  <a:lnTo>
                    <a:pt x="70322" y="409868"/>
                  </a:lnTo>
                  <a:lnTo>
                    <a:pt x="105856" y="439187"/>
                  </a:lnTo>
                  <a:lnTo>
                    <a:pt x="146640" y="461325"/>
                  </a:lnTo>
                  <a:lnTo>
                    <a:pt x="191709" y="475316"/>
                  </a:lnTo>
                  <a:lnTo>
                    <a:pt x="240097" y="480194"/>
                  </a:lnTo>
                  <a:lnTo>
                    <a:pt x="288485" y="475316"/>
                  </a:lnTo>
                  <a:lnTo>
                    <a:pt x="333554" y="461325"/>
                  </a:lnTo>
                  <a:lnTo>
                    <a:pt x="374338" y="439187"/>
                  </a:lnTo>
                  <a:lnTo>
                    <a:pt x="409872" y="409868"/>
                  </a:lnTo>
                  <a:lnTo>
                    <a:pt x="439190" y="374334"/>
                  </a:lnTo>
                  <a:lnTo>
                    <a:pt x="461326" y="333550"/>
                  </a:lnTo>
                  <a:lnTo>
                    <a:pt x="475316" y="288482"/>
                  </a:lnTo>
                  <a:lnTo>
                    <a:pt x="480194" y="240097"/>
                  </a:lnTo>
                  <a:lnTo>
                    <a:pt x="475316" y="191712"/>
                  </a:lnTo>
                  <a:lnTo>
                    <a:pt x="461326" y="146644"/>
                  </a:lnTo>
                  <a:lnTo>
                    <a:pt x="439190" y="105860"/>
                  </a:lnTo>
                  <a:lnTo>
                    <a:pt x="409872" y="70326"/>
                  </a:lnTo>
                  <a:lnTo>
                    <a:pt x="374338" y="41007"/>
                  </a:lnTo>
                  <a:lnTo>
                    <a:pt x="333554" y="18869"/>
                  </a:lnTo>
                  <a:lnTo>
                    <a:pt x="288485" y="4878"/>
                  </a:lnTo>
                  <a:lnTo>
                    <a:pt x="2400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624074" y="4639213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480194" y="240097"/>
                  </a:moveTo>
                  <a:lnTo>
                    <a:pt x="475316" y="288482"/>
                  </a:lnTo>
                  <a:lnTo>
                    <a:pt x="461326" y="333550"/>
                  </a:lnTo>
                  <a:lnTo>
                    <a:pt x="439190" y="374334"/>
                  </a:lnTo>
                  <a:lnTo>
                    <a:pt x="409872" y="409868"/>
                  </a:lnTo>
                  <a:lnTo>
                    <a:pt x="374338" y="439187"/>
                  </a:lnTo>
                  <a:lnTo>
                    <a:pt x="333554" y="461325"/>
                  </a:lnTo>
                  <a:lnTo>
                    <a:pt x="288485" y="475316"/>
                  </a:lnTo>
                  <a:lnTo>
                    <a:pt x="240097" y="480194"/>
                  </a:lnTo>
                  <a:lnTo>
                    <a:pt x="191709" y="475316"/>
                  </a:lnTo>
                  <a:lnTo>
                    <a:pt x="146640" y="461325"/>
                  </a:lnTo>
                  <a:lnTo>
                    <a:pt x="105856" y="439187"/>
                  </a:lnTo>
                  <a:lnTo>
                    <a:pt x="70322" y="409868"/>
                  </a:lnTo>
                  <a:lnTo>
                    <a:pt x="41004" y="374334"/>
                  </a:lnTo>
                  <a:lnTo>
                    <a:pt x="18867" y="333550"/>
                  </a:lnTo>
                  <a:lnTo>
                    <a:pt x="4877" y="288482"/>
                  </a:lnTo>
                  <a:lnTo>
                    <a:pt x="0" y="240097"/>
                  </a:lnTo>
                  <a:lnTo>
                    <a:pt x="4877" y="191712"/>
                  </a:lnTo>
                  <a:lnTo>
                    <a:pt x="18867" y="146644"/>
                  </a:lnTo>
                  <a:lnTo>
                    <a:pt x="41004" y="105860"/>
                  </a:lnTo>
                  <a:lnTo>
                    <a:pt x="70322" y="70326"/>
                  </a:lnTo>
                  <a:lnTo>
                    <a:pt x="105856" y="41007"/>
                  </a:lnTo>
                  <a:lnTo>
                    <a:pt x="146640" y="18869"/>
                  </a:lnTo>
                  <a:lnTo>
                    <a:pt x="191709" y="4878"/>
                  </a:lnTo>
                  <a:lnTo>
                    <a:pt x="240097" y="0"/>
                  </a:lnTo>
                  <a:lnTo>
                    <a:pt x="288485" y="4878"/>
                  </a:lnTo>
                  <a:lnTo>
                    <a:pt x="333554" y="18869"/>
                  </a:lnTo>
                  <a:lnTo>
                    <a:pt x="374338" y="41007"/>
                  </a:lnTo>
                  <a:lnTo>
                    <a:pt x="409872" y="70326"/>
                  </a:lnTo>
                  <a:lnTo>
                    <a:pt x="439190" y="105860"/>
                  </a:lnTo>
                  <a:lnTo>
                    <a:pt x="461326" y="146644"/>
                  </a:lnTo>
                  <a:lnTo>
                    <a:pt x="475316" y="191712"/>
                  </a:lnTo>
                  <a:lnTo>
                    <a:pt x="480194" y="240097"/>
                  </a:lnTo>
                  <a:close/>
                </a:path>
              </a:pathLst>
            </a:custGeom>
            <a:ln w="5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7774589" y="4774236"/>
            <a:ext cx="121729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81075" algn="l"/>
              </a:tabLst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0,5</a:t>
            </a:r>
            <a:r>
              <a:rPr sz="11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150" b="1" spc="12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15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л	5 л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060605" y="5933176"/>
            <a:ext cx="497840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Сладкие</a:t>
            </a:r>
            <a:r>
              <a:rPr sz="2450" spc="10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газированные</a:t>
            </a:r>
            <a:r>
              <a:rPr sz="2450" spc="10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spc="-10" dirty="0">
                <a:solidFill>
                  <a:srgbClr val="333333"/>
                </a:solidFill>
                <a:latin typeface="Open Sans"/>
                <a:cs typeface="Open Sans"/>
              </a:rPr>
              <a:t>напитки</a:t>
            </a:r>
            <a:endParaRPr sz="2450">
              <a:latin typeface="Open Sans"/>
              <a:cs typeface="Open San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05019" y="5715367"/>
            <a:ext cx="863722" cy="86372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7709345" y="5904131"/>
            <a:ext cx="935355" cy="486409"/>
            <a:chOff x="17709345" y="5904131"/>
            <a:chExt cx="935355" cy="486409"/>
          </a:xfrm>
        </p:grpSpPr>
        <p:sp>
          <p:nvSpPr>
            <p:cNvPr id="29" name="object 29"/>
            <p:cNvSpPr/>
            <p:nvPr/>
          </p:nvSpPr>
          <p:spPr>
            <a:xfrm>
              <a:off x="17709345" y="5907130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240097" y="0"/>
                  </a:moveTo>
                  <a:lnTo>
                    <a:pt x="191709" y="4878"/>
                  </a:lnTo>
                  <a:lnTo>
                    <a:pt x="146640" y="18869"/>
                  </a:lnTo>
                  <a:lnTo>
                    <a:pt x="105856" y="41007"/>
                  </a:lnTo>
                  <a:lnTo>
                    <a:pt x="70322" y="70326"/>
                  </a:lnTo>
                  <a:lnTo>
                    <a:pt x="41004" y="105860"/>
                  </a:lnTo>
                  <a:lnTo>
                    <a:pt x="18867" y="146644"/>
                  </a:lnTo>
                  <a:lnTo>
                    <a:pt x="4877" y="191712"/>
                  </a:lnTo>
                  <a:lnTo>
                    <a:pt x="0" y="240097"/>
                  </a:lnTo>
                  <a:lnTo>
                    <a:pt x="4877" y="288482"/>
                  </a:lnTo>
                  <a:lnTo>
                    <a:pt x="18867" y="333550"/>
                  </a:lnTo>
                  <a:lnTo>
                    <a:pt x="41004" y="374334"/>
                  </a:lnTo>
                  <a:lnTo>
                    <a:pt x="70322" y="409868"/>
                  </a:lnTo>
                  <a:lnTo>
                    <a:pt x="105856" y="439187"/>
                  </a:lnTo>
                  <a:lnTo>
                    <a:pt x="146640" y="461325"/>
                  </a:lnTo>
                  <a:lnTo>
                    <a:pt x="191709" y="475316"/>
                  </a:lnTo>
                  <a:lnTo>
                    <a:pt x="240097" y="480194"/>
                  </a:lnTo>
                  <a:lnTo>
                    <a:pt x="288485" y="475316"/>
                  </a:lnTo>
                  <a:lnTo>
                    <a:pt x="333554" y="461325"/>
                  </a:lnTo>
                  <a:lnTo>
                    <a:pt x="374338" y="439187"/>
                  </a:lnTo>
                  <a:lnTo>
                    <a:pt x="409872" y="409868"/>
                  </a:lnTo>
                  <a:lnTo>
                    <a:pt x="439190" y="374334"/>
                  </a:lnTo>
                  <a:lnTo>
                    <a:pt x="461326" y="333550"/>
                  </a:lnTo>
                  <a:lnTo>
                    <a:pt x="475316" y="288482"/>
                  </a:lnTo>
                  <a:lnTo>
                    <a:pt x="480194" y="240097"/>
                  </a:lnTo>
                  <a:lnTo>
                    <a:pt x="475316" y="191712"/>
                  </a:lnTo>
                  <a:lnTo>
                    <a:pt x="461326" y="146644"/>
                  </a:lnTo>
                  <a:lnTo>
                    <a:pt x="439190" y="105860"/>
                  </a:lnTo>
                  <a:lnTo>
                    <a:pt x="409872" y="70326"/>
                  </a:lnTo>
                  <a:lnTo>
                    <a:pt x="374338" y="41007"/>
                  </a:lnTo>
                  <a:lnTo>
                    <a:pt x="333554" y="18869"/>
                  </a:lnTo>
                  <a:lnTo>
                    <a:pt x="288485" y="4878"/>
                  </a:lnTo>
                  <a:lnTo>
                    <a:pt x="2400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161434" y="5907130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240097" y="0"/>
                  </a:moveTo>
                  <a:lnTo>
                    <a:pt x="191709" y="4878"/>
                  </a:lnTo>
                  <a:lnTo>
                    <a:pt x="146640" y="18869"/>
                  </a:lnTo>
                  <a:lnTo>
                    <a:pt x="105856" y="41007"/>
                  </a:lnTo>
                  <a:lnTo>
                    <a:pt x="70322" y="70326"/>
                  </a:lnTo>
                  <a:lnTo>
                    <a:pt x="41004" y="105860"/>
                  </a:lnTo>
                  <a:lnTo>
                    <a:pt x="18867" y="146644"/>
                  </a:lnTo>
                  <a:lnTo>
                    <a:pt x="4877" y="191712"/>
                  </a:lnTo>
                  <a:lnTo>
                    <a:pt x="0" y="240097"/>
                  </a:lnTo>
                  <a:lnTo>
                    <a:pt x="4877" y="288482"/>
                  </a:lnTo>
                  <a:lnTo>
                    <a:pt x="18867" y="333550"/>
                  </a:lnTo>
                  <a:lnTo>
                    <a:pt x="41004" y="374334"/>
                  </a:lnTo>
                  <a:lnTo>
                    <a:pt x="70322" y="409868"/>
                  </a:lnTo>
                  <a:lnTo>
                    <a:pt x="105856" y="439187"/>
                  </a:lnTo>
                  <a:lnTo>
                    <a:pt x="146640" y="461325"/>
                  </a:lnTo>
                  <a:lnTo>
                    <a:pt x="191709" y="475316"/>
                  </a:lnTo>
                  <a:lnTo>
                    <a:pt x="240097" y="480194"/>
                  </a:lnTo>
                  <a:lnTo>
                    <a:pt x="288485" y="475316"/>
                  </a:lnTo>
                  <a:lnTo>
                    <a:pt x="333554" y="461325"/>
                  </a:lnTo>
                  <a:lnTo>
                    <a:pt x="374338" y="439187"/>
                  </a:lnTo>
                  <a:lnTo>
                    <a:pt x="409872" y="409868"/>
                  </a:lnTo>
                  <a:lnTo>
                    <a:pt x="439190" y="374334"/>
                  </a:lnTo>
                  <a:lnTo>
                    <a:pt x="461326" y="333550"/>
                  </a:lnTo>
                  <a:lnTo>
                    <a:pt x="475316" y="288482"/>
                  </a:lnTo>
                  <a:lnTo>
                    <a:pt x="480194" y="240097"/>
                  </a:lnTo>
                  <a:lnTo>
                    <a:pt x="475316" y="191712"/>
                  </a:lnTo>
                  <a:lnTo>
                    <a:pt x="461326" y="146644"/>
                  </a:lnTo>
                  <a:lnTo>
                    <a:pt x="439190" y="105860"/>
                  </a:lnTo>
                  <a:lnTo>
                    <a:pt x="409872" y="70326"/>
                  </a:lnTo>
                  <a:lnTo>
                    <a:pt x="374338" y="41007"/>
                  </a:lnTo>
                  <a:lnTo>
                    <a:pt x="333554" y="18869"/>
                  </a:lnTo>
                  <a:lnTo>
                    <a:pt x="288485" y="4878"/>
                  </a:lnTo>
                  <a:lnTo>
                    <a:pt x="2400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161434" y="5907130"/>
              <a:ext cx="480695" cy="480695"/>
            </a:xfrm>
            <a:custGeom>
              <a:avLst/>
              <a:gdLst/>
              <a:ahLst/>
              <a:cxnLst/>
              <a:rect l="l" t="t" r="r" b="b"/>
              <a:pathLst>
                <a:path w="480694" h="480695">
                  <a:moveTo>
                    <a:pt x="480194" y="240097"/>
                  </a:moveTo>
                  <a:lnTo>
                    <a:pt x="475316" y="288482"/>
                  </a:lnTo>
                  <a:lnTo>
                    <a:pt x="461326" y="333550"/>
                  </a:lnTo>
                  <a:lnTo>
                    <a:pt x="439190" y="374334"/>
                  </a:lnTo>
                  <a:lnTo>
                    <a:pt x="409872" y="409868"/>
                  </a:lnTo>
                  <a:lnTo>
                    <a:pt x="374338" y="439187"/>
                  </a:lnTo>
                  <a:lnTo>
                    <a:pt x="333554" y="461325"/>
                  </a:lnTo>
                  <a:lnTo>
                    <a:pt x="288485" y="475316"/>
                  </a:lnTo>
                  <a:lnTo>
                    <a:pt x="240097" y="480194"/>
                  </a:lnTo>
                  <a:lnTo>
                    <a:pt x="191709" y="475316"/>
                  </a:lnTo>
                  <a:lnTo>
                    <a:pt x="146640" y="461325"/>
                  </a:lnTo>
                  <a:lnTo>
                    <a:pt x="105856" y="439187"/>
                  </a:lnTo>
                  <a:lnTo>
                    <a:pt x="70322" y="409868"/>
                  </a:lnTo>
                  <a:lnTo>
                    <a:pt x="41004" y="374334"/>
                  </a:lnTo>
                  <a:lnTo>
                    <a:pt x="18867" y="333550"/>
                  </a:lnTo>
                  <a:lnTo>
                    <a:pt x="4877" y="288482"/>
                  </a:lnTo>
                  <a:lnTo>
                    <a:pt x="0" y="240097"/>
                  </a:lnTo>
                  <a:lnTo>
                    <a:pt x="4877" y="191712"/>
                  </a:lnTo>
                  <a:lnTo>
                    <a:pt x="18867" y="146644"/>
                  </a:lnTo>
                  <a:lnTo>
                    <a:pt x="41004" y="105860"/>
                  </a:lnTo>
                  <a:lnTo>
                    <a:pt x="70322" y="70326"/>
                  </a:lnTo>
                  <a:lnTo>
                    <a:pt x="105856" y="41007"/>
                  </a:lnTo>
                  <a:lnTo>
                    <a:pt x="146640" y="18869"/>
                  </a:lnTo>
                  <a:lnTo>
                    <a:pt x="191709" y="4878"/>
                  </a:lnTo>
                  <a:lnTo>
                    <a:pt x="240097" y="0"/>
                  </a:lnTo>
                  <a:lnTo>
                    <a:pt x="288485" y="4878"/>
                  </a:lnTo>
                  <a:lnTo>
                    <a:pt x="333554" y="18869"/>
                  </a:lnTo>
                  <a:lnTo>
                    <a:pt x="374338" y="41007"/>
                  </a:lnTo>
                  <a:lnTo>
                    <a:pt x="409872" y="70326"/>
                  </a:lnTo>
                  <a:lnTo>
                    <a:pt x="439190" y="105860"/>
                  </a:lnTo>
                  <a:lnTo>
                    <a:pt x="461326" y="146644"/>
                  </a:lnTo>
                  <a:lnTo>
                    <a:pt x="475316" y="191712"/>
                  </a:lnTo>
                  <a:lnTo>
                    <a:pt x="480194" y="240097"/>
                  </a:lnTo>
                  <a:close/>
                </a:path>
              </a:pathLst>
            </a:custGeom>
            <a:ln w="5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774589" y="6042155"/>
            <a:ext cx="830580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0,5</a:t>
            </a:r>
            <a:r>
              <a:rPr sz="11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150" b="1" spc="12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15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178445" y="7095746"/>
            <a:ext cx="3418204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Упаковка</a:t>
            </a:r>
            <a:r>
              <a:rPr sz="2450" spc="5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«Bag</a:t>
            </a:r>
            <a:r>
              <a:rPr sz="2450" spc="6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dirty="0">
                <a:solidFill>
                  <a:srgbClr val="333333"/>
                </a:solidFill>
                <a:latin typeface="Open Sans"/>
                <a:cs typeface="Open Sans"/>
              </a:rPr>
              <a:t>in</a:t>
            </a:r>
            <a:r>
              <a:rPr sz="2450" spc="65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spc="-20" dirty="0">
                <a:solidFill>
                  <a:srgbClr val="333333"/>
                </a:solidFill>
                <a:latin typeface="Open Sans"/>
                <a:cs typeface="Open Sans"/>
              </a:rPr>
              <a:t>Box»</a:t>
            </a:r>
            <a:endParaRPr sz="2450">
              <a:latin typeface="Open Sans"/>
              <a:cs typeface="Open San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1105019" y="6877937"/>
            <a:ext cx="864235" cy="864235"/>
            <a:chOff x="11105019" y="6877937"/>
            <a:chExt cx="864235" cy="864235"/>
          </a:xfrm>
        </p:grpSpPr>
        <p:sp>
          <p:nvSpPr>
            <p:cNvPr id="35" name="object 35"/>
            <p:cNvSpPr/>
            <p:nvPr/>
          </p:nvSpPr>
          <p:spPr>
            <a:xfrm>
              <a:off x="11105019" y="6877937"/>
              <a:ext cx="864235" cy="864235"/>
            </a:xfrm>
            <a:custGeom>
              <a:avLst/>
              <a:gdLst/>
              <a:ahLst/>
              <a:cxnLst/>
              <a:rect l="l" t="t" r="r" b="b"/>
              <a:pathLst>
                <a:path w="864234" h="864234">
                  <a:moveTo>
                    <a:pt x="431861" y="0"/>
                  </a:moveTo>
                  <a:lnTo>
                    <a:pt x="384804" y="2534"/>
                  </a:lnTo>
                  <a:lnTo>
                    <a:pt x="339215" y="9960"/>
                  </a:lnTo>
                  <a:lnTo>
                    <a:pt x="295357" y="22017"/>
                  </a:lnTo>
                  <a:lnTo>
                    <a:pt x="253494" y="38438"/>
                  </a:lnTo>
                  <a:lnTo>
                    <a:pt x="213889" y="58962"/>
                  </a:lnTo>
                  <a:lnTo>
                    <a:pt x="176807" y="83325"/>
                  </a:lnTo>
                  <a:lnTo>
                    <a:pt x="142509" y="111263"/>
                  </a:lnTo>
                  <a:lnTo>
                    <a:pt x="111259" y="142513"/>
                  </a:lnTo>
                  <a:lnTo>
                    <a:pt x="83322" y="176811"/>
                  </a:lnTo>
                  <a:lnTo>
                    <a:pt x="58960" y="213894"/>
                  </a:lnTo>
                  <a:lnTo>
                    <a:pt x="38437" y="253499"/>
                  </a:lnTo>
                  <a:lnTo>
                    <a:pt x="22015" y="295361"/>
                  </a:lnTo>
                  <a:lnTo>
                    <a:pt x="9960" y="339218"/>
                  </a:lnTo>
                  <a:lnTo>
                    <a:pt x="2534" y="384805"/>
                  </a:lnTo>
                  <a:lnTo>
                    <a:pt x="0" y="431861"/>
                  </a:lnTo>
                  <a:lnTo>
                    <a:pt x="2534" y="478916"/>
                  </a:lnTo>
                  <a:lnTo>
                    <a:pt x="9960" y="524504"/>
                  </a:lnTo>
                  <a:lnTo>
                    <a:pt x="22015" y="568360"/>
                  </a:lnTo>
                  <a:lnTo>
                    <a:pt x="38437" y="610223"/>
                  </a:lnTo>
                  <a:lnTo>
                    <a:pt x="58960" y="649827"/>
                  </a:lnTo>
                  <a:lnTo>
                    <a:pt x="83322" y="686910"/>
                  </a:lnTo>
                  <a:lnTo>
                    <a:pt x="111259" y="721209"/>
                  </a:lnTo>
                  <a:lnTo>
                    <a:pt x="142509" y="752458"/>
                  </a:lnTo>
                  <a:lnTo>
                    <a:pt x="176807" y="780396"/>
                  </a:lnTo>
                  <a:lnTo>
                    <a:pt x="213889" y="804759"/>
                  </a:lnTo>
                  <a:lnTo>
                    <a:pt x="253494" y="825283"/>
                  </a:lnTo>
                  <a:lnTo>
                    <a:pt x="295357" y="841705"/>
                  </a:lnTo>
                  <a:lnTo>
                    <a:pt x="339215" y="853761"/>
                  </a:lnTo>
                  <a:lnTo>
                    <a:pt x="384804" y="861188"/>
                  </a:lnTo>
                  <a:lnTo>
                    <a:pt x="431861" y="863722"/>
                  </a:lnTo>
                  <a:lnTo>
                    <a:pt x="478918" y="861188"/>
                  </a:lnTo>
                  <a:lnTo>
                    <a:pt x="524507" y="853761"/>
                  </a:lnTo>
                  <a:lnTo>
                    <a:pt x="568365" y="841705"/>
                  </a:lnTo>
                  <a:lnTo>
                    <a:pt x="610227" y="825283"/>
                  </a:lnTo>
                  <a:lnTo>
                    <a:pt x="649832" y="804759"/>
                  </a:lnTo>
                  <a:lnTo>
                    <a:pt x="686915" y="780396"/>
                  </a:lnTo>
                  <a:lnTo>
                    <a:pt x="721213" y="752458"/>
                  </a:lnTo>
                  <a:lnTo>
                    <a:pt x="752462" y="721209"/>
                  </a:lnTo>
                  <a:lnTo>
                    <a:pt x="780399" y="686910"/>
                  </a:lnTo>
                  <a:lnTo>
                    <a:pt x="804762" y="649827"/>
                  </a:lnTo>
                  <a:lnTo>
                    <a:pt x="825285" y="610223"/>
                  </a:lnTo>
                  <a:lnTo>
                    <a:pt x="841706" y="568360"/>
                  </a:lnTo>
                  <a:lnTo>
                    <a:pt x="853761" y="524504"/>
                  </a:lnTo>
                  <a:lnTo>
                    <a:pt x="861188" y="478916"/>
                  </a:lnTo>
                  <a:lnTo>
                    <a:pt x="863722" y="431861"/>
                  </a:lnTo>
                  <a:lnTo>
                    <a:pt x="861188" y="384805"/>
                  </a:lnTo>
                  <a:lnTo>
                    <a:pt x="853761" y="339218"/>
                  </a:lnTo>
                  <a:lnTo>
                    <a:pt x="841706" y="295361"/>
                  </a:lnTo>
                  <a:lnTo>
                    <a:pt x="825285" y="253499"/>
                  </a:lnTo>
                  <a:lnTo>
                    <a:pt x="804762" y="213894"/>
                  </a:lnTo>
                  <a:lnTo>
                    <a:pt x="780399" y="176811"/>
                  </a:lnTo>
                  <a:lnTo>
                    <a:pt x="752462" y="142513"/>
                  </a:lnTo>
                  <a:lnTo>
                    <a:pt x="721213" y="111263"/>
                  </a:lnTo>
                  <a:lnTo>
                    <a:pt x="686915" y="83325"/>
                  </a:lnTo>
                  <a:lnTo>
                    <a:pt x="649832" y="58962"/>
                  </a:lnTo>
                  <a:lnTo>
                    <a:pt x="610227" y="38438"/>
                  </a:lnTo>
                  <a:lnTo>
                    <a:pt x="568365" y="22017"/>
                  </a:lnTo>
                  <a:lnTo>
                    <a:pt x="524507" y="9960"/>
                  </a:lnTo>
                  <a:lnTo>
                    <a:pt x="478918" y="2534"/>
                  </a:lnTo>
                  <a:lnTo>
                    <a:pt x="43186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375949" y="7023931"/>
              <a:ext cx="329565" cy="511175"/>
            </a:xfrm>
            <a:custGeom>
              <a:avLst/>
              <a:gdLst/>
              <a:ahLst/>
              <a:cxnLst/>
              <a:rect l="l" t="t" r="r" b="b"/>
              <a:pathLst>
                <a:path w="329565" h="511175">
                  <a:moveTo>
                    <a:pt x="329349" y="336880"/>
                  </a:moveTo>
                  <a:lnTo>
                    <a:pt x="329285" y="331355"/>
                  </a:lnTo>
                  <a:lnTo>
                    <a:pt x="329234" y="326047"/>
                  </a:lnTo>
                  <a:lnTo>
                    <a:pt x="324802" y="321589"/>
                  </a:lnTo>
                  <a:lnTo>
                    <a:pt x="313982" y="321437"/>
                  </a:lnTo>
                  <a:lnTo>
                    <a:pt x="309346" y="326047"/>
                  </a:lnTo>
                  <a:lnTo>
                    <a:pt x="309460" y="336880"/>
                  </a:lnTo>
                  <a:lnTo>
                    <a:pt x="313880" y="341312"/>
                  </a:lnTo>
                  <a:lnTo>
                    <a:pt x="324713" y="341477"/>
                  </a:lnTo>
                  <a:lnTo>
                    <a:pt x="329349" y="336880"/>
                  </a:lnTo>
                  <a:close/>
                </a:path>
                <a:path w="329565" h="511175">
                  <a:moveTo>
                    <a:pt x="329399" y="376847"/>
                  </a:moveTo>
                  <a:lnTo>
                    <a:pt x="328637" y="370217"/>
                  </a:lnTo>
                  <a:lnTo>
                    <a:pt x="324256" y="366306"/>
                  </a:lnTo>
                  <a:lnTo>
                    <a:pt x="314159" y="366547"/>
                  </a:lnTo>
                  <a:lnTo>
                    <a:pt x="310019" y="370370"/>
                  </a:lnTo>
                  <a:lnTo>
                    <a:pt x="309295" y="376847"/>
                  </a:lnTo>
                  <a:lnTo>
                    <a:pt x="309359" y="490905"/>
                  </a:lnTo>
                  <a:lnTo>
                    <a:pt x="39827" y="490905"/>
                  </a:lnTo>
                  <a:lnTo>
                    <a:pt x="39738" y="163563"/>
                  </a:lnTo>
                  <a:lnTo>
                    <a:pt x="40716" y="160883"/>
                  </a:lnTo>
                  <a:lnTo>
                    <a:pt x="93192" y="108534"/>
                  </a:lnTo>
                  <a:lnTo>
                    <a:pt x="107315" y="94424"/>
                  </a:lnTo>
                  <a:lnTo>
                    <a:pt x="108851" y="92875"/>
                  </a:lnTo>
                  <a:lnTo>
                    <a:pt x="135153" y="66535"/>
                  </a:lnTo>
                  <a:lnTo>
                    <a:pt x="136944" y="64744"/>
                  </a:lnTo>
                  <a:lnTo>
                    <a:pt x="160782" y="40830"/>
                  </a:lnTo>
                  <a:lnTo>
                    <a:pt x="163042" y="39852"/>
                  </a:lnTo>
                  <a:lnTo>
                    <a:pt x="235178" y="39941"/>
                  </a:lnTo>
                  <a:lnTo>
                    <a:pt x="309346" y="39941"/>
                  </a:lnTo>
                  <a:lnTo>
                    <a:pt x="309346" y="286664"/>
                  </a:lnTo>
                  <a:lnTo>
                    <a:pt x="310184" y="292709"/>
                  </a:lnTo>
                  <a:lnTo>
                    <a:pt x="314261" y="296329"/>
                  </a:lnTo>
                  <a:lnTo>
                    <a:pt x="323989" y="296633"/>
                  </a:lnTo>
                  <a:lnTo>
                    <a:pt x="328371" y="293001"/>
                  </a:lnTo>
                  <a:lnTo>
                    <a:pt x="329387" y="286664"/>
                  </a:lnTo>
                  <a:lnTo>
                    <a:pt x="329323" y="39928"/>
                  </a:lnTo>
                  <a:lnTo>
                    <a:pt x="329323" y="23507"/>
                  </a:lnTo>
                  <a:lnTo>
                    <a:pt x="325818" y="19977"/>
                  </a:lnTo>
                  <a:lnTo>
                    <a:pt x="155575" y="19888"/>
                  </a:lnTo>
                  <a:lnTo>
                    <a:pt x="151968" y="21336"/>
                  </a:lnTo>
                  <a:lnTo>
                    <a:pt x="133515" y="39941"/>
                  </a:lnTo>
                  <a:lnTo>
                    <a:pt x="110451" y="62966"/>
                  </a:lnTo>
                  <a:lnTo>
                    <a:pt x="109143" y="64147"/>
                  </a:lnTo>
                  <a:lnTo>
                    <a:pt x="108508" y="64744"/>
                  </a:lnTo>
                  <a:lnTo>
                    <a:pt x="93611" y="50850"/>
                  </a:lnTo>
                  <a:lnTo>
                    <a:pt x="97104" y="47536"/>
                  </a:lnTo>
                  <a:lnTo>
                    <a:pt x="100609" y="44462"/>
                  </a:lnTo>
                  <a:lnTo>
                    <a:pt x="107645" y="37134"/>
                  </a:lnTo>
                  <a:lnTo>
                    <a:pt x="92532" y="15011"/>
                  </a:lnTo>
                  <a:lnTo>
                    <a:pt x="92532" y="79819"/>
                  </a:lnTo>
                  <a:lnTo>
                    <a:pt x="79438" y="92875"/>
                  </a:lnTo>
                  <a:lnTo>
                    <a:pt x="69926" y="82651"/>
                  </a:lnTo>
                  <a:lnTo>
                    <a:pt x="66611" y="79082"/>
                  </a:lnTo>
                  <a:lnTo>
                    <a:pt x="79971" y="66535"/>
                  </a:lnTo>
                  <a:lnTo>
                    <a:pt x="92532" y="79819"/>
                  </a:lnTo>
                  <a:lnTo>
                    <a:pt x="92532" y="15011"/>
                  </a:lnTo>
                  <a:lnTo>
                    <a:pt x="91935" y="14427"/>
                  </a:lnTo>
                  <a:lnTo>
                    <a:pt x="84493" y="8686"/>
                  </a:lnTo>
                  <a:lnTo>
                    <a:pt x="82638" y="7734"/>
                  </a:lnTo>
                  <a:lnTo>
                    <a:pt x="82638" y="33426"/>
                  </a:lnTo>
                  <a:lnTo>
                    <a:pt x="33350" y="82651"/>
                  </a:lnTo>
                  <a:lnTo>
                    <a:pt x="26898" y="75971"/>
                  </a:lnTo>
                  <a:lnTo>
                    <a:pt x="22415" y="68389"/>
                  </a:lnTo>
                  <a:lnTo>
                    <a:pt x="20104" y="59905"/>
                  </a:lnTo>
                  <a:lnTo>
                    <a:pt x="20205" y="50495"/>
                  </a:lnTo>
                  <a:lnTo>
                    <a:pt x="55638" y="19875"/>
                  </a:lnTo>
                  <a:lnTo>
                    <a:pt x="65493" y="21501"/>
                  </a:lnTo>
                  <a:lnTo>
                    <a:pt x="74472" y="26111"/>
                  </a:lnTo>
                  <a:lnTo>
                    <a:pt x="82638" y="33426"/>
                  </a:lnTo>
                  <a:lnTo>
                    <a:pt x="82638" y="7734"/>
                  </a:lnTo>
                  <a:lnTo>
                    <a:pt x="75971" y="4292"/>
                  </a:lnTo>
                  <a:lnTo>
                    <a:pt x="71374" y="2501"/>
                  </a:lnTo>
                  <a:lnTo>
                    <a:pt x="66522" y="1409"/>
                  </a:lnTo>
                  <a:lnTo>
                    <a:pt x="61772" y="0"/>
                  </a:lnTo>
                  <a:lnTo>
                    <a:pt x="47802" y="0"/>
                  </a:lnTo>
                  <a:lnTo>
                    <a:pt x="46875" y="317"/>
                  </a:lnTo>
                  <a:lnTo>
                    <a:pt x="45986" y="736"/>
                  </a:lnTo>
                  <a:lnTo>
                    <a:pt x="45034" y="914"/>
                  </a:lnTo>
                  <a:lnTo>
                    <a:pt x="20066" y="12382"/>
                  </a:lnTo>
                  <a:lnTo>
                    <a:pt x="4368" y="33274"/>
                  </a:lnTo>
                  <a:lnTo>
                    <a:pt x="0" y="58966"/>
                  </a:lnTo>
                  <a:lnTo>
                    <a:pt x="8978" y="84836"/>
                  </a:lnTo>
                  <a:lnTo>
                    <a:pt x="13550" y="91655"/>
                  </a:lnTo>
                  <a:lnTo>
                    <a:pt x="19875" y="97332"/>
                  </a:lnTo>
                  <a:lnTo>
                    <a:pt x="30873" y="108673"/>
                  </a:lnTo>
                  <a:lnTo>
                    <a:pt x="36309" y="108534"/>
                  </a:lnTo>
                  <a:lnTo>
                    <a:pt x="44932" y="100152"/>
                  </a:lnTo>
                  <a:lnTo>
                    <a:pt x="47929" y="96888"/>
                  </a:lnTo>
                  <a:lnTo>
                    <a:pt x="50317" y="94424"/>
                  </a:lnTo>
                  <a:lnTo>
                    <a:pt x="64770" y="108534"/>
                  </a:lnTo>
                  <a:lnTo>
                    <a:pt x="64808" y="108673"/>
                  </a:lnTo>
                  <a:lnTo>
                    <a:pt x="35483" y="137998"/>
                  </a:lnTo>
                  <a:lnTo>
                    <a:pt x="25539" y="147789"/>
                  </a:lnTo>
                  <a:lnTo>
                    <a:pt x="21564" y="151650"/>
                  </a:lnTo>
                  <a:lnTo>
                    <a:pt x="19748" y="155765"/>
                  </a:lnTo>
                  <a:lnTo>
                    <a:pt x="19850" y="507974"/>
                  </a:lnTo>
                  <a:lnTo>
                    <a:pt x="23063" y="511149"/>
                  </a:lnTo>
                  <a:lnTo>
                    <a:pt x="326123" y="511149"/>
                  </a:lnTo>
                  <a:lnTo>
                    <a:pt x="329336" y="507974"/>
                  </a:lnTo>
                  <a:lnTo>
                    <a:pt x="329336" y="490905"/>
                  </a:lnTo>
                  <a:lnTo>
                    <a:pt x="329399" y="3768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17709345" y="7069701"/>
            <a:ext cx="480695" cy="480695"/>
          </a:xfrm>
          <a:custGeom>
            <a:avLst/>
            <a:gdLst/>
            <a:ahLst/>
            <a:cxnLst/>
            <a:rect l="l" t="t" r="r" b="b"/>
            <a:pathLst>
              <a:path w="480694" h="480695">
                <a:moveTo>
                  <a:pt x="240097" y="0"/>
                </a:moveTo>
                <a:lnTo>
                  <a:pt x="191709" y="4878"/>
                </a:lnTo>
                <a:lnTo>
                  <a:pt x="146640" y="18869"/>
                </a:lnTo>
                <a:lnTo>
                  <a:pt x="105856" y="41007"/>
                </a:lnTo>
                <a:lnTo>
                  <a:pt x="70322" y="70326"/>
                </a:lnTo>
                <a:lnTo>
                  <a:pt x="41004" y="105860"/>
                </a:lnTo>
                <a:lnTo>
                  <a:pt x="18867" y="146644"/>
                </a:lnTo>
                <a:lnTo>
                  <a:pt x="4877" y="191712"/>
                </a:lnTo>
                <a:lnTo>
                  <a:pt x="0" y="240097"/>
                </a:lnTo>
                <a:lnTo>
                  <a:pt x="4877" y="288482"/>
                </a:lnTo>
                <a:lnTo>
                  <a:pt x="18867" y="333550"/>
                </a:lnTo>
                <a:lnTo>
                  <a:pt x="41004" y="374334"/>
                </a:lnTo>
                <a:lnTo>
                  <a:pt x="70322" y="409868"/>
                </a:lnTo>
                <a:lnTo>
                  <a:pt x="105856" y="439187"/>
                </a:lnTo>
                <a:lnTo>
                  <a:pt x="146640" y="461325"/>
                </a:lnTo>
                <a:lnTo>
                  <a:pt x="191709" y="475316"/>
                </a:lnTo>
                <a:lnTo>
                  <a:pt x="240097" y="480194"/>
                </a:lnTo>
                <a:lnTo>
                  <a:pt x="288485" y="475316"/>
                </a:lnTo>
                <a:lnTo>
                  <a:pt x="333554" y="461325"/>
                </a:lnTo>
                <a:lnTo>
                  <a:pt x="374338" y="439187"/>
                </a:lnTo>
                <a:lnTo>
                  <a:pt x="409872" y="409868"/>
                </a:lnTo>
                <a:lnTo>
                  <a:pt x="439190" y="374334"/>
                </a:lnTo>
                <a:lnTo>
                  <a:pt x="461326" y="333550"/>
                </a:lnTo>
                <a:lnTo>
                  <a:pt x="475316" y="288482"/>
                </a:lnTo>
                <a:lnTo>
                  <a:pt x="480194" y="240097"/>
                </a:lnTo>
                <a:lnTo>
                  <a:pt x="475316" y="191712"/>
                </a:lnTo>
                <a:lnTo>
                  <a:pt x="461326" y="146644"/>
                </a:lnTo>
                <a:lnTo>
                  <a:pt x="439190" y="105860"/>
                </a:lnTo>
                <a:lnTo>
                  <a:pt x="409872" y="70326"/>
                </a:lnTo>
                <a:lnTo>
                  <a:pt x="374338" y="41007"/>
                </a:lnTo>
                <a:lnTo>
                  <a:pt x="333554" y="18869"/>
                </a:lnTo>
                <a:lnTo>
                  <a:pt x="288485" y="4878"/>
                </a:lnTo>
                <a:lnTo>
                  <a:pt x="240097" y="0"/>
                </a:lnTo>
                <a:close/>
              </a:path>
            </a:pathLst>
          </a:custGeom>
          <a:solidFill>
            <a:srgbClr val="2933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7774589" y="7204725"/>
            <a:ext cx="33337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115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67492" y="2908885"/>
            <a:ext cx="10008870" cy="5636260"/>
          </a:xfrm>
          <a:custGeom>
            <a:avLst/>
            <a:gdLst/>
            <a:ahLst/>
            <a:cxnLst/>
            <a:rect l="l" t="t" r="r" b="b"/>
            <a:pathLst>
              <a:path w="10008870" h="5636259">
                <a:moveTo>
                  <a:pt x="10008417" y="5635807"/>
                </a:moveTo>
                <a:lnTo>
                  <a:pt x="0" y="5635807"/>
                </a:lnTo>
                <a:lnTo>
                  <a:pt x="0" y="0"/>
                </a:lnTo>
                <a:lnTo>
                  <a:pt x="10008417" y="0"/>
                </a:lnTo>
                <a:lnTo>
                  <a:pt x="10008417" y="5635807"/>
                </a:lnTo>
                <a:close/>
              </a:path>
            </a:pathLst>
          </a:custGeom>
          <a:ln w="21590">
            <a:solidFill>
              <a:srgbClr val="292D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2425116" y="1573200"/>
            <a:ext cx="658495" cy="658495"/>
            <a:chOff x="2425116" y="1573200"/>
            <a:chExt cx="658495" cy="658495"/>
          </a:xfrm>
        </p:grpSpPr>
        <p:sp>
          <p:nvSpPr>
            <p:cNvPr id="41" name="object 41"/>
            <p:cNvSpPr/>
            <p:nvPr/>
          </p:nvSpPr>
          <p:spPr>
            <a:xfrm>
              <a:off x="2425116" y="1573200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53017" y="1732641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26"/>
                  </a:lnTo>
                  <a:lnTo>
                    <a:pt x="145872" y="42926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57"/>
                  </a:lnTo>
                  <a:lnTo>
                    <a:pt x="149656" y="56057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96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96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267008" y="1552787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85440" y="1290805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240071" y="1254178"/>
            <a:ext cx="560705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7350">
              <a:latin typeface="Open Sans"/>
              <a:cs typeface="Open San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020785" y="165514"/>
            <a:ext cx="2809240" cy="690880"/>
            <a:chOff x="1020785" y="165514"/>
            <a:chExt cx="2809240" cy="690880"/>
          </a:xfrm>
        </p:grpSpPr>
        <p:sp>
          <p:nvSpPr>
            <p:cNvPr id="47" name="object 47"/>
            <p:cNvSpPr/>
            <p:nvPr/>
          </p:nvSpPr>
          <p:spPr>
            <a:xfrm>
              <a:off x="1020785" y="165514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4303" y="417107"/>
                  </a:lnTo>
                  <a:lnTo>
                    <a:pt x="3800" y="417453"/>
                  </a:lnTo>
                  <a:lnTo>
                    <a:pt x="3225" y="417924"/>
                  </a:lnTo>
                  <a:lnTo>
                    <a:pt x="2743" y="418364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5480" y="431465"/>
              <a:ext cx="360527" cy="15696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168271" y="431475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20"/>
                  </a:moveTo>
                  <a:lnTo>
                    <a:pt x="61849" y="21145"/>
                  </a:lnTo>
                  <a:lnTo>
                    <a:pt x="61823" y="20891"/>
                  </a:lnTo>
                  <a:lnTo>
                    <a:pt x="55829" y="10274"/>
                  </a:lnTo>
                  <a:lnTo>
                    <a:pt x="45808" y="3771"/>
                  </a:lnTo>
                  <a:lnTo>
                    <a:pt x="42278" y="3225"/>
                  </a:lnTo>
                  <a:lnTo>
                    <a:pt x="42278" y="24269"/>
                  </a:lnTo>
                  <a:lnTo>
                    <a:pt x="42278" y="64389"/>
                  </a:lnTo>
                  <a:lnTo>
                    <a:pt x="38557" y="67525"/>
                  </a:lnTo>
                  <a:lnTo>
                    <a:pt x="21539" y="67525"/>
                  </a:lnTo>
                  <a:lnTo>
                    <a:pt x="21539" y="21145"/>
                  </a:lnTo>
                  <a:lnTo>
                    <a:pt x="38557" y="21145"/>
                  </a:lnTo>
                  <a:lnTo>
                    <a:pt x="42278" y="24269"/>
                  </a:lnTo>
                  <a:lnTo>
                    <a:pt x="42278" y="3225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39" y="138569"/>
                  </a:lnTo>
                  <a:lnTo>
                    <a:pt x="21539" y="87096"/>
                  </a:lnTo>
                  <a:lnTo>
                    <a:pt x="31711" y="87096"/>
                  </a:lnTo>
                  <a:lnTo>
                    <a:pt x="45808" y="84886"/>
                  </a:lnTo>
                  <a:lnTo>
                    <a:pt x="55829" y="78384"/>
                  </a:lnTo>
                  <a:lnTo>
                    <a:pt x="61823" y="67779"/>
                  </a:lnTo>
                  <a:lnTo>
                    <a:pt x="61849" y="67525"/>
                  </a:lnTo>
                  <a:lnTo>
                    <a:pt x="63804" y="53238"/>
                  </a:lnTo>
                  <a:lnTo>
                    <a:pt x="63804" y="35420"/>
                  </a:lnTo>
                  <a:close/>
                </a:path>
                <a:path w="1657350" h="140334">
                  <a:moveTo>
                    <a:pt x="132511" y="1562"/>
                  </a:moveTo>
                  <a:lnTo>
                    <a:pt x="73799" y="1562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26" y="118999"/>
                  </a:lnTo>
                  <a:lnTo>
                    <a:pt x="95326" y="78867"/>
                  </a:lnTo>
                  <a:lnTo>
                    <a:pt x="124866" y="78867"/>
                  </a:lnTo>
                  <a:lnTo>
                    <a:pt x="124866" y="59309"/>
                  </a:lnTo>
                  <a:lnTo>
                    <a:pt x="95326" y="59309"/>
                  </a:lnTo>
                  <a:lnTo>
                    <a:pt x="95326" y="21132"/>
                  </a:lnTo>
                  <a:lnTo>
                    <a:pt x="132511" y="21132"/>
                  </a:lnTo>
                  <a:lnTo>
                    <a:pt x="132511" y="1562"/>
                  </a:lnTo>
                  <a:close/>
                </a:path>
                <a:path w="1657350" h="140334">
                  <a:moveTo>
                    <a:pt x="202780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80" y="21729"/>
                  </a:lnTo>
                  <a:lnTo>
                    <a:pt x="202780" y="1409"/>
                  </a:lnTo>
                  <a:close/>
                </a:path>
                <a:path w="1657350" h="140334">
                  <a:moveTo>
                    <a:pt x="285559" y="1562"/>
                  </a:moveTo>
                  <a:lnTo>
                    <a:pt x="261886" y="1562"/>
                  </a:lnTo>
                  <a:lnTo>
                    <a:pt x="244259" y="58127"/>
                  </a:lnTo>
                  <a:lnTo>
                    <a:pt x="236448" y="88265"/>
                  </a:lnTo>
                  <a:lnTo>
                    <a:pt x="236448" y="1562"/>
                  </a:lnTo>
                  <a:lnTo>
                    <a:pt x="217258" y="1562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90" y="75742"/>
                  </a:lnTo>
                  <a:lnTo>
                    <a:pt x="266192" y="42075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62"/>
                  </a:lnTo>
                  <a:close/>
                </a:path>
                <a:path w="1657350" h="140334">
                  <a:moveTo>
                    <a:pt x="364439" y="34442"/>
                  </a:moveTo>
                  <a:lnTo>
                    <a:pt x="342912" y="1841"/>
                  </a:lnTo>
                  <a:lnTo>
                    <a:pt x="342912" y="23291"/>
                  </a:lnTo>
                  <a:lnTo>
                    <a:pt x="342912" y="116840"/>
                  </a:lnTo>
                  <a:lnTo>
                    <a:pt x="338607" y="120573"/>
                  </a:lnTo>
                  <a:lnTo>
                    <a:pt x="324904" y="120573"/>
                  </a:lnTo>
                  <a:lnTo>
                    <a:pt x="320598" y="116840"/>
                  </a:lnTo>
                  <a:lnTo>
                    <a:pt x="320598" y="23291"/>
                  </a:lnTo>
                  <a:lnTo>
                    <a:pt x="324904" y="19570"/>
                  </a:lnTo>
                  <a:lnTo>
                    <a:pt x="338607" y="19570"/>
                  </a:lnTo>
                  <a:lnTo>
                    <a:pt x="342912" y="23291"/>
                  </a:lnTo>
                  <a:lnTo>
                    <a:pt x="342912" y="1841"/>
                  </a:lnTo>
                  <a:lnTo>
                    <a:pt x="301205" y="19812"/>
                  </a:lnTo>
                  <a:lnTo>
                    <a:pt x="299072" y="34442"/>
                  </a:lnTo>
                  <a:lnTo>
                    <a:pt x="299072" y="105689"/>
                  </a:lnTo>
                  <a:lnTo>
                    <a:pt x="301205" y="120319"/>
                  </a:lnTo>
                  <a:lnTo>
                    <a:pt x="307479" y="131140"/>
                  </a:lnTo>
                  <a:lnTo>
                    <a:pt x="317728" y="137833"/>
                  </a:lnTo>
                  <a:lnTo>
                    <a:pt x="331749" y="140131"/>
                  </a:lnTo>
                  <a:lnTo>
                    <a:pt x="345770" y="137833"/>
                  </a:lnTo>
                  <a:lnTo>
                    <a:pt x="356019" y="131140"/>
                  </a:lnTo>
                  <a:lnTo>
                    <a:pt x="362165" y="120573"/>
                  </a:lnTo>
                  <a:lnTo>
                    <a:pt x="362305" y="120319"/>
                  </a:lnTo>
                  <a:lnTo>
                    <a:pt x="364439" y="105689"/>
                  </a:lnTo>
                  <a:lnTo>
                    <a:pt x="364439" y="34442"/>
                  </a:lnTo>
                  <a:close/>
                </a:path>
                <a:path w="1657350" h="140334">
                  <a:moveTo>
                    <a:pt x="446252" y="1562"/>
                  </a:moveTo>
                  <a:lnTo>
                    <a:pt x="424332" y="1562"/>
                  </a:lnTo>
                  <a:lnTo>
                    <a:pt x="424332" y="60274"/>
                  </a:lnTo>
                  <a:lnTo>
                    <a:pt x="399872" y="60274"/>
                  </a:lnTo>
                  <a:lnTo>
                    <a:pt x="399872" y="1562"/>
                  </a:lnTo>
                  <a:lnTo>
                    <a:pt x="378333" y="1562"/>
                  </a:lnTo>
                  <a:lnTo>
                    <a:pt x="378333" y="138569"/>
                  </a:lnTo>
                  <a:lnTo>
                    <a:pt x="399872" y="138569"/>
                  </a:lnTo>
                  <a:lnTo>
                    <a:pt x="399872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62"/>
                  </a:lnTo>
                  <a:close/>
                </a:path>
                <a:path w="1657350" h="140334">
                  <a:moveTo>
                    <a:pt x="531583" y="138569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49" y="25831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34" y="138569"/>
                  </a:lnTo>
                  <a:lnTo>
                    <a:pt x="475996" y="138569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66" y="138569"/>
                  </a:lnTo>
                  <a:lnTo>
                    <a:pt x="531583" y="138569"/>
                  </a:lnTo>
                  <a:close/>
                </a:path>
                <a:path w="1657350" h="140334">
                  <a:moveTo>
                    <a:pt x="613206" y="1562"/>
                  </a:moveTo>
                  <a:lnTo>
                    <a:pt x="552335" y="1562"/>
                  </a:lnTo>
                  <a:lnTo>
                    <a:pt x="548424" y="117817"/>
                  </a:lnTo>
                  <a:lnTo>
                    <a:pt x="545299" y="119189"/>
                  </a:lnTo>
                  <a:lnTo>
                    <a:pt x="535508" y="119189"/>
                  </a:lnTo>
                  <a:lnTo>
                    <a:pt x="535508" y="138760"/>
                  </a:lnTo>
                  <a:lnTo>
                    <a:pt x="538835" y="138760"/>
                  </a:lnTo>
                  <a:lnTo>
                    <a:pt x="552704" y="136842"/>
                  </a:lnTo>
                  <a:lnTo>
                    <a:pt x="562267" y="130746"/>
                  </a:lnTo>
                  <a:lnTo>
                    <a:pt x="567956" y="119938"/>
                  </a:lnTo>
                  <a:lnTo>
                    <a:pt x="570141" y="103924"/>
                  </a:lnTo>
                  <a:lnTo>
                    <a:pt x="572503" y="21132"/>
                  </a:lnTo>
                  <a:lnTo>
                    <a:pt x="591286" y="21132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62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05"/>
                  </a:lnTo>
                  <a:lnTo>
                    <a:pt x="668210" y="72605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35"/>
                  </a:lnTo>
                  <a:lnTo>
                    <a:pt x="651179" y="53035"/>
                  </a:lnTo>
                  <a:lnTo>
                    <a:pt x="651179" y="1562"/>
                  </a:lnTo>
                  <a:lnTo>
                    <a:pt x="629653" y="1562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82" y="129857"/>
                  </a:lnTo>
                  <a:lnTo>
                    <a:pt x="691464" y="119240"/>
                  </a:lnTo>
                  <a:lnTo>
                    <a:pt x="691502" y="118999"/>
                  </a:lnTo>
                  <a:lnTo>
                    <a:pt x="693445" y="104698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93" y="1562"/>
                  </a:moveTo>
                  <a:lnTo>
                    <a:pt x="752373" y="1562"/>
                  </a:lnTo>
                  <a:lnTo>
                    <a:pt x="752373" y="60274"/>
                  </a:lnTo>
                  <a:lnTo>
                    <a:pt x="727900" y="60274"/>
                  </a:lnTo>
                  <a:lnTo>
                    <a:pt x="727900" y="1562"/>
                  </a:lnTo>
                  <a:lnTo>
                    <a:pt x="706374" y="1562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73" y="79857"/>
                  </a:lnTo>
                  <a:lnTo>
                    <a:pt x="752373" y="138569"/>
                  </a:lnTo>
                  <a:lnTo>
                    <a:pt x="774293" y="138569"/>
                  </a:lnTo>
                  <a:lnTo>
                    <a:pt x="774293" y="1562"/>
                  </a:lnTo>
                  <a:close/>
                </a:path>
                <a:path w="1657350" h="140334">
                  <a:moveTo>
                    <a:pt x="853554" y="34442"/>
                  </a:moveTo>
                  <a:lnTo>
                    <a:pt x="832027" y="1841"/>
                  </a:lnTo>
                  <a:lnTo>
                    <a:pt x="832027" y="23291"/>
                  </a:lnTo>
                  <a:lnTo>
                    <a:pt x="832027" y="116840"/>
                  </a:lnTo>
                  <a:lnTo>
                    <a:pt x="827722" y="120573"/>
                  </a:lnTo>
                  <a:lnTo>
                    <a:pt x="814019" y="120573"/>
                  </a:lnTo>
                  <a:lnTo>
                    <a:pt x="809713" y="116840"/>
                  </a:lnTo>
                  <a:lnTo>
                    <a:pt x="809713" y="23291"/>
                  </a:lnTo>
                  <a:lnTo>
                    <a:pt x="814019" y="19570"/>
                  </a:lnTo>
                  <a:lnTo>
                    <a:pt x="827722" y="19570"/>
                  </a:lnTo>
                  <a:lnTo>
                    <a:pt x="832027" y="23291"/>
                  </a:lnTo>
                  <a:lnTo>
                    <a:pt x="832027" y="1841"/>
                  </a:lnTo>
                  <a:lnTo>
                    <a:pt x="790321" y="19812"/>
                  </a:lnTo>
                  <a:lnTo>
                    <a:pt x="788187" y="34442"/>
                  </a:lnTo>
                  <a:lnTo>
                    <a:pt x="788187" y="105689"/>
                  </a:lnTo>
                  <a:lnTo>
                    <a:pt x="790321" y="120319"/>
                  </a:lnTo>
                  <a:lnTo>
                    <a:pt x="796594" y="131140"/>
                  </a:lnTo>
                  <a:lnTo>
                    <a:pt x="806843" y="137833"/>
                  </a:lnTo>
                  <a:lnTo>
                    <a:pt x="820864" y="140131"/>
                  </a:lnTo>
                  <a:lnTo>
                    <a:pt x="834885" y="137833"/>
                  </a:lnTo>
                  <a:lnTo>
                    <a:pt x="845134" y="131140"/>
                  </a:lnTo>
                  <a:lnTo>
                    <a:pt x="851281" y="120573"/>
                  </a:lnTo>
                  <a:lnTo>
                    <a:pt x="851420" y="120319"/>
                  </a:lnTo>
                  <a:lnTo>
                    <a:pt x="853554" y="105689"/>
                  </a:lnTo>
                  <a:lnTo>
                    <a:pt x="853554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51" y="1409"/>
                  </a:lnTo>
                  <a:lnTo>
                    <a:pt x="867651" y="21729"/>
                  </a:lnTo>
                  <a:lnTo>
                    <a:pt x="867651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73" y="1828"/>
                  </a:lnTo>
                  <a:lnTo>
                    <a:pt x="980973" y="23291"/>
                  </a:lnTo>
                  <a:lnTo>
                    <a:pt x="980973" y="116840"/>
                  </a:lnTo>
                  <a:lnTo>
                    <a:pt x="976668" y="120573"/>
                  </a:lnTo>
                  <a:lnTo>
                    <a:pt x="962964" y="120573"/>
                  </a:lnTo>
                  <a:lnTo>
                    <a:pt x="958659" y="116840"/>
                  </a:lnTo>
                  <a:lnTo>
                    <a:pt x="958659" y="23291"/>
                  </a:lnTo>
                  <a:lnTo>
                    <a:pt x="962964" y="19570"/>
                  </a:lnTo>
                  <a:lnTo>
                    <a:pt x="976668" y="19570"/>
                  </a:lnTo>
                  <a:lnTo>
                    <a:pt x="980973" y="23291"/>
                  </a:lnTo>
                  <a:lnTo>
                    <a:pt x="980973" y="1828"/>
                  </a:lnTo>
                  <a:lnTo>
                    <a:pt x="939266" y="19812"/>
                  </a:lnTo>
                  <a:lnTo>
                    <a:pt x="937133" y="34442"/>
                  </a:lnTo>
                  <a:lnTo>
                    <a:pt x="937133" y="105689"/>
                  </a:lnTo>
                  <a:lnTo>
                    <a:pt x="939266" y="120319"/>
                  </a:lnTo>
                  <a:lnTo>
                    <a:pt x="945553" y="131140"/>
                  </a:lnTo>
                  <a:lnTo>
                    <a:pt x="955789" y="137833"/>
                  </a:lnTo>
                  <a:lnTo>
                    <a:pt x="969810" y="140131"/>
                  </a:lnTo>
                  <a:lnTo>
                    <a:pt x="983843" y="137833"/>
                  </a:lnTo>
                  <a:lnTo>
                    <a:pt x="994079" y="131140"/>
                  </a:lnTo>
                  <a:lnTo>
                    <a:pt x="1000226" y="120573"/>
                  </a:lnTo>
                  <a:lnTo>
                    <a:pt x="1000366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38" y="35420"/>
                  </a:moveTo>
                  <a:lnTo>
                    <a:pt x="1089012" y="3225"/>
                  </a:lnTo>
                  <a:lnTo>
                    <a:pt x="1089012" y="24269"/>
                  </a:lnTo>
                  <a:lnTo>
                    <a:pt x="1089012" y="64389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9012" y="24269"/>
                  </a:lnTo>
                  <a:lnTo>
                    <a:pt x="1089012" y="3225"/>
                  </a:lnTo>
                  <a:lnTo>
                    <a:pt x="1078445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45" y="87096"/>
                  </a:lnTo>
                  <a:lnTo>
                    <a:pt x="1110538" y="53238"/>
                  </a:lnTo>
                  <a:lnTo>
                    <a:pt x="1110538" y="35420"/>
                  </a:lnTo>
                  <a:close/>
                </a:path>
                <a:path w="1657350" h="140334">
                  <a:moveTo>
                    <a:pt x="1190205" y="138569"/>
                  </a:moveTo>
                  <a:lnTo>
                    <a:pt x="1186230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77" y="1562"/>
                  </a:lnTo>
                  <a:lnTo>
                    <a:pt x="1114856" y="138569"/>
                  </a:lnTo>
                  <a:lnTo>
                    <a:pt x="1134618" y="138569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69"/>
                  </a:lnTo>
                  <a:lnTo>
                    <a:pt x="1190205" y="138569"/>
                  </a:lnTo>
                  <a:close/>
                </a:path>
                <a:path w="1657350" h="140334">
                  <a:moveTo>
                    <a:pt x="1263205" y="34442"/>
                  </a:moveTo>
                  <a:lnTo>
                    <a:pt x="1261160" y="19812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74" y="44234"/>
                  </a:lnTo>
                  <a:lnTo>
                    <a:pt x="1219174" y="23291"/>
                  </a:lnTo>
                  <a:lnTo>
                    <a:pt x="1223670" y="19570"/>
                  </a:lnTo>
                  <a:lnTo>
                    <a:pt x="1237373" y="19570"/>
                  </a:lnTo>
                  <a:lnTo>
                    <a:pt x="1241679" y="22898"/>
                  </a:lnTo>
                  <a:lnTo>
                    <a:pt x="1241679" y="35229"/>
                  </a:lnTo>
                  <a:lnTo>
                    <a:pt x="1241679" y="53822"/>
                  </a:lnTo>
                  <a:lnTo>
                    <a:pt x="1236789" y="57340"/>
                  </a:lnTo>
                  <a:lnTo>
                    <a:pt x="1222311" y="57340"/>
                  </a:lnTo>
                  <a:lnTo>
                    <a:pt x="1222311" y="76911"/>
                  </a:lnTo>
                  <a:lnTo>
                    <a:pt x="1237373" y="76911"/>
                  </a:lnTo>
                  <a:lnTo>
                    <a:pt x="1241679" y="81610"/>
                  </a:lnTo>
                  <a:lnTo>
                    <a:pt x="1241679" y="117233"/>
                  </a:lnTo>
                  <a:lnTo>
                    <a:pt x="1237373" y="120573"/>
                  </a:lnTo>
                  <a:lnTo>
                    <a:pt x="1223670" y="120573"/>
                  </a:lnTo>
                  <a:lnTo>
                    <a:pt x="1219365" y="116840"/>
                  </a:lnTo>
                  <a:lnTo>
                    <a:pt x="1219365" y="90627"/>
                  </a:lnTo>
                  <a:lnTo>
                    <a:pt x="1199007" y="90627"/>
                  </a:lnTo>
                  <a:lnTo>
                    <a:pt x="1199007" y="105689"/>
                  </a:lnTo>
                  <a:lnTo>
                    <a:pt x="1201051" y="120319"/>
                  </a:lnTo>
                  <a:lnTo>
                    <a:pt x="1207135" y="131140"/>
                  </a:lnTo>
                  <a:lnTo>
                    <a:pt x="1217180" y="137833"/>
                  </a:lnTo>
                  <a:lnTo>
                    <a:pt x="1231112" y="140131"/>
                  </a:lnTo>
                  <a:lnTo>
                    <a:pt x="1245044" y="137833"/>
                  </a:lnTo>
                  <a:lnTo>
                    <a:pt x="1255077" y="131140"/>
                  </a:lnTo>
                  <a:lnTo>
                    <a:pt x="1261160" y="120319"/>
                  </a:lnTo>
                  <a:lnTo>
                    <a:pt x="1263205" y="105689"/>
                  </a:lnTo>
                  <a:lnTo>
                    <a:pt x="1263205" y="94919"/>
                  </a:lnTo>
                  <a:lnTo>
                    <a:pt x="1262367" y="85229"/>
                  </a:lnTo>
                  <a:lnTo>
                    <a:pt x="1259713" y="77089"/>
                  </a:lnTo>
                  <a:lnTo>
                    <a:pt x="1255039" y="70675"/>
                  </a:lnTo>
                  <a:lnTo>
                    <a:pt x="1248143" y="66154"/>
                  </a:lnTo>
                  <a:lnTo>
                    <a:pt x="1254874" y="62001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73"/>
                  </a:lnTo>
                  <a:lnTo>
                    <a:pt x="1263205" y="34442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40"/>
                  </a:lnTo>
                  <a:lnTo>
                    <a:pt x="1338732" y="55359"/>
                  </a:lnTo>
                  <a:lnTo>
                    <a:pt x="1341259" y="47586"/>
                  </a:lnTo>
                  <a:lnTo>
                    <a:pt x="1342085" y="37960"/>
                  </a:lnTo>
                  <a:lnTo>
                    <a:pt x="1342085" y="33070"/>
                  </a:lnTo>
                  <a:lnTo>
                    <a:pt x="1340485" y="21132"/>
                  </a:lnTo>
                  <a:lnTo>
                    <a:pt x="1340231" y="19227"/>
                  </a:lnTo>
                  <a:lnTo>
                    <a:pt x="1334490" y="9398"/>
                  </a:lnTo>
                  <a:lnTo>
                    <a:pt x="1324571" y="3517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11"/>
                  </a:lnTo>
                  <a:lnTo>
                    <a:pt x="1318590" y="76911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71"/>
                  </a:lnTo>
                  <a:lnTo>
                    <a:pt x="1320546" y="25438"/>
                  </a:lnTo>
                  <a:lnTo>
                    <a:pt x="1320546" y="53822"/>
                  </a:lnTo>
                  <a:lnTo>
                    <a:pt x="1315656" y="57340"/>
                  </a:lnTo>
                  <a:lnTo>
                    <a:pt x="1299222" y="57340"/>
                  </a:lnTo>
                  <a:lnTo>
                    <a:pt x="1299222" y="21132"/>
                  </a:lnTo>
                  <a:lnTo>
                    <a:pt x="1317231" y="21132"/>
                  </a:lnTo>
                  <a:lnTo>
                    <a:pt x="1320546" y="25438"/>
                  </a:lnTo>
                  <a:lnTo>
                    <a:pt x="1320546" y="2971"/>
                  </a:lnTo>
                  <a:lnTo>
                    <a:pt x="1310182" y="1562"/>
                  </a:lnTo>
                  <a:lnTo>
                    <a:pt x="1277696" y="1562"/>
                  </a:lnTo>
                  <a:lnTo>
                    <a:pt x="1277696" y="138569"/>
                  </a:lnTo>
                  <a:lnTo>
                    <a:pt x="1311541" y="138569"/>
                  </a:lnTo>
                  <a:lnTo>
                    <a:pt x="1325740" y="136461"/>
                  </a:lnTo>
                  <a:lnTo>
                    <a:pt x="1335963" y="130251"/>
                  </a:lnTo>
                  <a:lnTo>
                    <a:pt x="1342161" y="120078"/>
                  </a:lnTo>
                  <a:lnTo>
                    <a:pt x="1342313" y="11899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60" y="1562"/>
                  </a:moveTo>
                  <a:lnTo>
                    <a:pt x="1401775" y="1562"/>
                  </a:lnTo>
                  <a:lnTo>
                    <a:pt x="1384160" y="58127"/>
                  </a:lnTo>
                  <a:lnTo>
                    <a:pt x="1376324" y="88265"/>
                  </a:lnTo>
                  <a:lnTo>
                    <a:pt x="1376324" y="1562"/>
                  </a:lnTo>
                  <a:lnTo>
                    <a:pt x="1357160" y="1562"/>
                  </a:lnTo>
                  <a:lnTo>
                    <a:pt x="1357160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93" y="42075"/>
                  </a:lnTo>
                  <a:lnTo>
                    <a:pt x="1406093" y="138569"/>
                  </a:lnTo>
                  <a:lnTo>
                    <a:pt x="1425460" y="138569"/>
                  </a:lnTo>
                  <a:lnTo>
                    <a:pt x="1425460" y="1562"/>
                  </a:lnTo>
                  <a:close/>
                </a:path>
                <a:path w="1657350" h="140334">
                  <a:moveTo>
                    <a:pt x="1501000" y="1562"/>
                  </a:moveTo>
                  <a:lnTo>
                    <a:pt x="1434465" y="1562"/>
                  </a:lnTo>
                  <a:lnTo>
                    <a:pt x="1434465" y="20612"/>
                  </a:lnTo>
                  <a:lnTo>
                    <a:pt x="1456969" y="20612"/>
                  </a:lnTo>
                  <a:lnTo>
                    <a:pt x="1456969" y="138722"/>
                  </a:lnTo>
                  <a:lnTo>
                    <a:pt x="1478508" y="138722"/>
                  </a:lnTo>
                  <a:lnTo>
                    <a:pt x="1478508" y="20612"/>
                  </a:lnTo>
                  <a:lnTo>
                    <a:pt x="1501000" y="20612"/>
                  </a:lnTo>
                  <a:lnTo>
                    <a:pt x="1501000" y="1562"/>
                  </a:lnTo>
                  <a:close/>
                </a:path>
                <a:path w="1657350" h="140334">
                  <a:moveTo>
                    <a:pt x="1578711" y="1562"/>
                  </a:moveTo>
                  <a:lnTo>
                    <a:pt x="1555026" y="1562"/>
                  </a:lnTo>
                  <a:lnTo>
                    <a:pt x="1537411" y="58127"/>
                  </a:lnTo>
                  <a:lnTo>
                    <a:pt x="1529575" y="88265"/>
                  </a:lnTo>
                  <a:lnTo>
                    <a:pt x="1529575" y="1562"/>
                  </a:lnTo>
                  <a:lnTo>
                    <a:pt x="1510411" y="1562"/>
                  </a:lnTo>
                  <a:lnTo>
                    <a:pt x="1510411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75"/>
                  </a:lnTo>
                  <a:lnTo>
                    <a:pt x="1559331" y="138569"/>
                  </a:lnTo>
                  <a:lnTo>
                    <a:pt x="1578711" y="138569"/>
                  </a:lnTo>
                  <a:lnTo>
                    <a:pt x="1578711" y="1562"/>
                  </a:lnTo>
                  <a:close/>
                </a:path>
                <a:path w="1657350" h="140334">
                  <a:moveTo>
                    <a:pt x="1657007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21" y="63220"/>
                  </a:lnTo>
                  <a:lnTo>
                    <a:pt x="1614131" y="59690"/>
                  </a:lnTo>
                  <a:lnTo>
                    <a:pt x="1614131" y="25438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605" y="33070"/>
                  </a:lnTo>
                  <a:lnTo>
                    <a:pt x="1592605" y="43840"/>
                  </a:lnTo>
                  <a:lnTo>
                    <a:pt x="1593456" y="53492"/>
                  </a:lnTo>
                  <a:lnTo>
                    <a:pt x="1596059" y="61328"/>
                  </a:lnTo>
                  <a:lnTo>
                    <a:pt x="1600454" y="67373"/>
                  </a:lnTo>
                  <a:lnTo>
                    <a:pt x="1606702" y="71628"/>
                  </a:lnTo>
                  <a:lnTo>
                    <a:pt x="1599920" y="76073"/>
                  </a:lnTo>
                  <a:lnTo>
                    <a:pt x="1595526" y="82550"/>
                  </a:lnTo>
                  <a:lnTo>
                    <a:pt x="1593138" y="90843"/>
                  </a:lnTo>
                  <a:lnTo>
                    <a:pt x="1592414" y="100799"/>
                  </a:lnTo>
                  <a:lnTo>
                    <a:pt x="1592414" y="128587"/>
                  </a:lnTo>
                  <a:lnTo>
                    <a:pt x="1592211" y="133477"/>
                  </a:lnTo>
                  <a:lnTo>
                    <a:pt x="1590065" y="138569"/>
                  </a:lnTo>
                  <a:lnTo>
                    <a:pt x="1611985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77"/>
                  </a:lnTo>
                  <a:lnTo>
                    <a:pt x="1618246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7007" y="138569"/>
                  </a:lnTo>
                  <a:lnTo>
                    <a:pt x="1657007" y="82791"/>
                  </a:lnTo>
                  <a:lnTo>
                    <a:pt x="1657007" y="63220"/>
                  </a:lnTo>
                  <a:lnTo>
                    <a:pt x="1657007" y="21145"/>
                  </a:lnTo>
                  <a:lnTo>
                    <a:pt x="1657007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3088" y="637138"/>
              <a:ext cx="315858" cy="21255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98825" y="639037"/>
              <a:ext cx="479705" cy="20857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3463" y="639512"/>
              <a:ext cx="103609" cy="2078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30214" y="639512"/>
              <a:ext cx="226503" cy="207806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026168" y="639514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31" y="96037"/>
                  </a:lnTo>
                  <a:lnTo>
                    <a:pt x="73126" y="86182"/>
                  </a:lnTo>
                  <a:lnTo>
                    <a:pt x="68275" y="85432"/>
                  </a:lnTo>
                  <a:lnTo>
                    <a:pt x="68275" y="132118"/>
                  </a:lnTo>
                  <a:lnTo>
                    <a:pt x="68275" y="158534"/>
                  </a:lnTo>
                  <a:lnTo>
                    <a:pt x="67144" y="167855"/>
                  </a:lnTo>
                  <a:lnTo>
                    <a:pt x="63855" y="173888"/>
                  </a:lnTo>
                  <a:lnTo>
                    <a:pt x="58635" y="177152"/>
                  </a:lnTo>
                  <a:lnTo>
                    <a:pt x="51650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87"/>
                  </a:lnTo>
                  <a:lnTo>
                    <a:pt x="63855" y="116738"/>
                  </a:lnTo>
                  <a:lnTo>
                    <a:pt x="67144" y="122783"/>
                  </a:lnTo>
                  <a:lnTo>
                    <a:pt x="68275" y="132118"/>
                  </a:lnTo>
                  <a:lnTo>
                    <a:pt x="68275" y="85432"/>
                  </a:lnTo>
                  <a:lnTo>
                    <a:pt x="51650" y="82829"/>
                  </a:lnTo>
                  <a:lnTo>
                    <a:pt x="32664" y="82829"/>
                  </a:lnTo>
                  <a:lnTo>
                    <a:pt x="32664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28" y="178511"/>
                  </a:lnTo>
                  <a:lnTo>
                    <a:pt x="97878" y="178117"/>
                  </a:lnTo>
                  <a:lnTo>
                    <a:pt x="100926" y="156464"/>
                  </a:lnTo>
                  <a:lnTo>
                    <a:pt x="100926" y="134188"/>
                  </a:lnTo>
                  <a:close/>
                </a:path>
                <a:path w="803275" h="208280">
                  <a:moveTo>
                    <a:pt x="230352" y="12"/>
                  </a:moveTo>
                  <a:lnTo>
                    <a:pt x="196215" y="12"/>
                  </a:lnTo>
                  <a:lnTo>
                    <a:pt x="181368" y="71259"/>
                  </a:lnTo>
                  <a:lnTo>
                    <a:pt x="173659" y="119634"/>
                  </a:lnTo>
                  <a:lnTo>
                    <a:pt x="163563" y="70954"/>
                  </a:lnTo>
                  <a:lnTo>
                    <a:pt x="145745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14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280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20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56" y="100050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13486" y="126377"/>
                  </a:lnTo>
                  <a:lnTo>
                    <a:pt x="328688" y="116522"/>
                  </a:lnTo>
                  <a:lnTo>
                    <a:pt x="337769" y="100431"/>
                  </a:lnTo>
                  <a:lnTo>
                    <a:pt x="337820" y="100050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280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390" y="2971"/>
                  </a:lnTo>
                  <a:lnTo>
                    <a:pt x="365340" y="11874"/>
                  </a:lnTo>
                  <a:lnTo>
                    <a:pt x="356641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47" y="113030"/>
                  </a:lnTo>
                  <a:lnTo>
                    <a:pt x="358254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41" y="189687"/>
                  </a:lnTo>
                  <a:lnTo>
                    <a:pt x="352983" y="196088"/>
                  </a:lnTo>
                  <a:lnTo>
                    <a:pt x="351917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49"/>
                  </a:lnTo>
                  <a:lnTo>
                    <a:pt x="385381" y="199390"/>
                  </a:lnTo>
                  <a:lnTo>
                    <a:pt x="385991" y="192659"/>
                  </a:lnTo>
                  <a:lnTo>
                    <a:pt x="386194" y="182575"/>
                  </a:lnTo>
                  <a:lnTo>
                    <a:pt x="386194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67" y="124625"/>
                  </a:lnTo>
                  <a:lnTo>
                    <a:pt x="407568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280">
                  <a:moveTo>
                    <a:pt x="566686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86" y="29210"/>
                  </a:lnTo>
                  <a:lnTo>
                    <a:pt x="566686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30" y="207810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12"/>
                  </a:moveTo>
                  <a:lnTo>
                    <a:pt x="770610" y="12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51" y="71539"/>
                  </a:lnTo>
                  <a:lnTo>
                    <a:pt x="738251" y="51066"/>
                  </a:lnTo>
                  <a:lnTo>
                    <a:pt x="739216" y="41465"/>
                  </a:lnTo>
                  <a:lnTo>
                    <a:pt x="742213" y="34810"/>
                  </a:lnTo>
                  <a:lnTo>
                    <a:pt x="747395" y="30949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74"/>
                  </a:lnTo>
                  <a:lnTo>
                    <a:pt x="708406" y="26809"/>
                  </a:lnTo>
                  <a:lnTo>
                    <a:pt x="705599" y="47802"/>
                  </a:lnTo>
                  <a:lnTo>
                    <a:pt x="705599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20"/>
                  </a:lnTo>
                  <a:lnTo>
                    <a:pt x="705205" y="189687"/>
                  </a:lnTo>
                  <a:lnTo>
                    <a:pt x="704735" y="196088"/>
                  </a:lnTo>
                  <a:lnTo>
                    <a:pt x="703668" y="202031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31"/>
                  </a:lnTo>
                  <a:lnTo>
                    <a:pt x="739203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248521"/>
            <a:ext cx="8075930" cy="2195830"/>
          </a:xfrm>
          <a:custGeom>
            <a:avLst/>
            <a:gdLst/>
            <a:ahLst/>
            <a:cxnLst/>
            <a:rect l="l" t="t" r="r" b="b"/>
            <a:pathLst>
              <a:path w="8075930" h="2195829">
                <a:moveTo>
                  <a:pt x="7840638" y="0"/>
                </a:moveTo>
                <a:lnTo>
                  <a:pt x="0" y="0"/>
                </a:lnTo>
                <a:lnTo>
                  <a:pt x="0" y="2195608"/>
                </a:lnTo>
                <a:lnTo>
                  <a:pt x="7840638" y="2195608"/>
                </a:lnTo>
                <a:lnTo>
                  <a:pt x="7887937" y="2190840"/>
                </a:lnTo>
                <a:lnTo>
                  <a:pt x="7931992" y="2177165"/>
                </a:lnTo>
                <a:lnTo>
                  <a:pt x="7971858" y="2155526"/>
                </a:lnTo>
                <a:lnTo>
                  <a:pt x="8006592" y="2126868"/>
                </a:lnTo>
                <a:lnTo>
                  <a:pt x="8035251" y="2092134"/>
                </a:lnTo>
                <a:lnTo>
                  <a:pt x="8056889" y="2052268"/>
                </a:lnTo>
                <a:lnTo>
                  <a:pt x="8070564" y="2008213"/>
                </a:lnTo>
                <a:lnTo>
                  <a:pt x="8075332" y="1960914"/>
                </a:lnTo>
                <a:lnTo>
                  <a:pt x="8075332" y="234694"/>
                </a:lnTo>
                <a:lnTo>
                  <a:pt x="8070564" y="187395"/>
                </a:lnTo>
                <a:lnTo>
                  <a:pt x="8056889" y="143340"/>
                </a:lnTo>
                <a:lnTo>
                  <a:pt x="8035251" y="103474"/>
                </a:lnTo>
                <a:lnTo>
                  <a:pt x="8006592" y="68740"/>
                </a:lnTo>
                <a:lnTo>
                  <a:pt x="7971858" y="40081"/>
                </a:lnTo>
                <a:lnTo>
                  <a:pt x="7931992" y="18443"/>
                </a:lnTo>
                <a:lnTo>
                  <a:pt x="7887937" y="4768"/>
                </a:lnTo>
                <a:lnTo>
                  <a:pt x="7840638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3009" y="8640438"/>
            <a:ext cx="838200" cy="838200"/>
            <a:chOff x="1023009" y="8640438"/>
            <a:chExt cx="838200" cy="838200"/>
          </a:xfrm>
        </p:grpSpPr>
        <p:sp>
          <p:nvSpPr>
            <p:cNvPr id="4" name="object 4"/>
            <p:cNvSpPr/>
            <p:nvPr/>
          </p:nvSpPr>
          <p:spPr>
            <a:xfrm>
              <a:off x="1023009" y="8640438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3304" y="8861050"/>
              <a:ext cx="397510" cy="396875"/>
            </a:xfrm>
            <a:custGeom>
              <a:avLst/>
              <a:gdLst/>
              <a:ahLst/>
              <a:cxnLst/>
              <a:rect l="l" t="t" r="r" b="b"/>
              <a:pathLst>
                <a:path w="397510" h="396875">
                  <a:moveTo>
                    <a:pt x="396760" y="192976"/>
                  </a:moveTo>
                  <a:lnTo>
                    <a:pt x="384746" y="176187"/>
                  </a:lnTo>
                  <a:lnTo>
                    <a:pt x="384746" y="189661"/>
                  </a:lnTo>
                  <a:lnTo>
                    <a:pt x="384746" y="381749"/>
                  </a:lnTo>
                  <a:lnTo>
                    <a:pt x="382066" y="384441"/>
                  </a:lnTo>
                  <a:lnTo>
                    <a:pt x="15011" y="384441"/>
                  </a:lnTo>
                  <a:lnTo>
                    <a:pt x="12319" y="381749"/>
                  </a:lnTo>
                  <a:lnTo>
                    <a:pt x="12319" y="189661"/>
                  </a:lnTo>
                  <a:lnTo>
                    <a:pt x="15011" y="186969"/>
                  </a:lnTo>
                  <a:lnTo>
                    <a:pt x="47599" y="186969"/>
                  </a:lnTo>
                  <a:lnTo>
                    <a:pt x="47599" y="227838"/>
                  </a:lnTo>
                  <a:lnTo>
                    <a:pt x="50279" y="230517"/>
                  </a:lnTo>
                  <a:lnTo>
                    <a:pt x="91465" y="230517"/>
                  </a:lnTo>
                  <a:lnTo>
                    <a:pt x="94145" y="227838"/>
                  </a:lnTo>
                  <a:lnTo>
                    <a:pt x="94145" y="218516"/>
                  </a:lnTo>
                  <a:lnTo>
                    <a:pt x="94145" y="186982"/>
                  </a:lnTo>
                  <a:lnTo>
                    <a:pt x="305917" y="186969"/>
                  </a:lnTo>
                  <a:lnTo>
                    <a:pt x="305917" y="227838"/>
                  </a:lnTo>
                  <a:lnTo>
                    <a:pt x="308610" y="230517"/>
                  </a:lnTo>
                  <a:lnTo>
                    <a:pt x="349796" y="230517"/>
                  </a:lnTo>
                  <a:lnTo>
                    <a:pt x="352475" y="227838"/>
                  </a:lnTo>
                  <a:lnTo>
                    <a:pt x="352475" y="218516"/>
                  </a:lnTo>
                  <a:lnTo>
                    <a:pt x="352475" y="186982"/>
                  </a:lnTo>
                  <a:lnTo>
                    <a:pt x="382066" y="186969"/>
                  </a:lnTo>
                  <a:lnTo>
                    <a:pt x="384746" y="189661"/>
                  </a:lnTo>
                  <a:lnTo>
                    <a:pt x="384746" y="176187"/>
                  </a:lnTo>
                  <a:lnTo>
                    <a:pt x="378739" y="174967"/>
                  </a:lnTo>
                  <a:lnTo>
                    <a:pt x="340461" y="174967"/>
                  </a:lnTo>
                  <a:lnTo>
                    <a:pt x="340461" y="186982"/>
                  </a:lnTo>
                  <a:lnTo>
                    <a:pt x="340461" y="218516"/>
                  </a:lnTo>
                  <a:lnTo>
                    <a:pt x="317931" y="218516"/>
                  </a:lnTo>
                  <a:lnTo>
                    <a:pt x="317931" y="186982"/>
                  </a:lnTo>
                  <a:lnTo>
                    <a:pt x="340461" y="186982"/>
                  </a:lnTo>
                  <a:lnTo>
                    <a:pt x="340461" y="174967"/>
                  </a:lnTo>
                  <a:lnTo>
                    <a:pt x="276288" y="174967"/>
                  </a:lnTo>
                  <a:lnTo>
                    <a:pt x="270497" y="155917"/>
                  </a:lnTo>
                  <a:lnTo>
                    <a:pt x="264185" y="147777"/>
                  </a:lnTo>
                  <a:lnTo>
                    <a:pt x="264185" y="174967"/>
                  </a:lnTo>
                  <a:lnTo>
                    <a:pt x="132880" y="174967"/>
                  </a:lnTo>
                  <a:lnTo>
                    <a:pt x="137680" y="160591"/>
                  </a:lnTo>
                  <a:lnTo>
                    <a:pt x="146964" y="149047"/>
                  </a:lnTo>
                  <a:lnTo>
                    <a:pt x="159727" y="141338"/>
                  </a:lnTo>
                  <a:lnTo>
                    <a:pt x="174879" y="138544"/>
                  </a:lnTo>
                  <a:lnTo>
                    <a:pt x="222186" y="138544"/>
                  </a:lnTo>
                  <a:lnTo>
                    <a:pt x="237350" y="141338"/>
                  </a:lnTo>
                  <a:lnTo>
                    <a:pt x="250101" y="149047"/>
                  </a:lnTo>
                  <a:lnTo>
                    <a:pt x="259397" y="160591"/>
                  </a:lnTo>
                  <a:lnTo>
                    <a:pt x="264185" y="174967"/>
                  </a:lnTo>
                  <a:lnTo>
                    <a:pt x="264185" y="147777"/>
                  </a:lnTo>
                  <a:lnTo>
                    <a:pt x="258597" y="140550"/>
                  </a:lnTo>
                  <a:lnTo>
                    <a:pt x="255371" y="138544"/>
                  </a:lnTo>
                  <a:lnTo>
                    <a:pt x="242023" y="130276"/>
                  </a:lnTo>
                  <a:lnTo>
                    <a:pt x="222186" y="126530"/>
                  </a:lnTo>
                  <a:lnTo>
                    <a:pt x="174879" y="126530"/>
                  </a:lnTo>
                  <a:lnTo>
                    <a:pt x="155041" y="130276"/>
                  </a:lnTo>
                  <a:lnTo>
                    <a:pt x="138468" y="140550"/>
                  </a:lnTo>
                  <a:lnTo>
                    <a:pt x="126580" y="155917"/>
                  </a:lnTo>
                  <a:lnTo>
                    <a:pt x="120789" y="174967"/>
                  </a:lnTo>
                  <a:lnTo>
                    <a:pt x="82130" y="174967"/>
                  </a:lnTo>
                  <a:lnTo>
                    <a:pt x="82130" y="186982"/>
                  </a:lnTo>
                  <a:lnTo>
                    <a:pt x="82130" y="218516"/>
                  </a:lnTo>
                  <a:lnTo>
                    <a:pt x="59613" y="218516"/>
                  </a:lnTo>
                  <a:lnTo>
                    <a:pt x="59613" y="186982"/>
                  </a:lnTo>
                  <a:lnTo>
                    <a:pt x="82130" y="186982"/>
                  </a:lnTo>
                  <a:lnTo>
                    <a:pt x="82130" y="174967"/>
                  </a:lnTo>
                  <a:lnTo>
                    <a:pt x="18326" y="174967"/>
                  </a:lnTo>
                  <a:lnTo>
                    <a:pt x="11315" y="176377"/>
                  </a:lnTo>
                  <a:lnTo>
                    <a:pt x="5588" y="180238"/>
                  </a:lnTo>
                  <a:lnTo>
                    <a:pt x="1727" y="185966"/>
                  </a:lnTo>
                  <a:lnTo>
                    <a:pt x="304" y="192976"/>
                  </a:lnTo>
                  <a:lnTo>
                    <a:pt x="304" y="378434"/>
                  </a:lnTo>
                  <a:lnTo>
                    <a:pt x="1727" y="385445"/>
                  </a:lnTo>
                  <a:lnTo>
                    <a:pt x="5588" y="391172"/>
                  </a:lnTo>
                  <a:lnTo>
                    <a:pt x="11315" y="395046"/>
                  </a:lnTo>
                  <a:lnTo>
                    <a:pt x="18326" y="396468"/>
                  </a:lnTo>
                  <a:lnTo>
                    <a:pt x="378739" y="396468"/>
                  </a:lnTo>
                  <a:lnTo>
                    <a:pt x="385749" y="395046"/>
                  </a:lnTo>
                  <a:lnTo>
                    <a:pt x="391477" y="391172"/>
                  </a:lnTo>
                  <a:lnTo>
                    <a:pt x="395338" y="385445"/>
                  </a:lnTo>
                  <a:lnTo>
                    <a:pt x="395541" y="384441"/>
                  </a:lnTo>
                  <a:lnTo>
                    <a:pt x="396760" y="378434"/>
                  </a:lnTo>
                  <a:lnTo>
                    <a:pt x="396760" y="192976"/>
                  </a:lnTo>
                  <a:close/>
                </a:path>
                <a:path w="397510" h="396875">
                  <a:moveTo>
                    <a:pt x="397078" y="36283"/>
                  </a:moveTo>
                  <a:lnTo>
                    <a:pt x="396189" y="34429"/>
                  </a:lnTo>
                  <a:lnTo>
                    <a:pt x="386765" y="20218"/>
                  </a:lnTo>
                  <a:lnTo>
                    <a:pt x="380098" y="14554"/>
                  </a:lnTo>
                  <a:lnTo>
                    <a:pt x="380098" y="30988"/>
                  </a:lnTo>
                  <a:lnTo>
                    <a:pt x="331177" y="30988"/>
                  </a:lnTo>
                  <a:lnTo>
                    <a:pt x="329222" y="32092"/>
                  </a:lnTo>
                  <a:lnTo>
                    <a:pt x="328129" y="33896"/>
                  </a:lnTo>
                  <a:lnTo>
                    <a:pt x="322681" y="46621"/>
                  </a:lnTo>
                  <a:lnTo>
                    <a:pt x="320865" y="60083"/>
                  </a:lnTo>
                  <a:lnTo>
                    <a:pt x="322681" y="73545"/>
                  </a:lnTo>
                  <a:lnTo>
                    <a:pt x="328129" y="86271"/>
                  </a:lnTo>
                  <a:lnTo>
                    <a:pt x="329222" y="88074"/>
                  </a:lnTo>
                  <a:lnTo>
                    <a:pt x="331177" y="89179"/>
                  </a:lnTo>
                  <a:lnTo>
                    <a:pt x="380098" y="89179"/>
                  </a:lnTo>
                  <a:lnTo>
                    <a:pt x="372452" y="97104"/>
                  </a:lnTo>
                  <a:lnTo>
                    <a:pt x="363283" y="103085"/>
                  </a:lnTo>
                  <a:lnTo>
                    <a:pt x="352971" y="106845"/>
                  </a:lnTo>
                  <a:lnTo>
                    <a:pt x="341896" y="108153"/>
                  </a:lnTo>
                  <a:lnTo>
                    <a:pt x="329628" y="106578"/>
                  </a:lnTo>
                  <a:lnTo>
                    <a:pt x="299783" y="83248"/>
                  </a:lnTo>
                  <a:lnTo>
                    <a:pt x="297840" y="82143"/>
                  </a:lnTo>
                  <a:lnTo>
                    <a:pt x="99225" y="82143"/>
                  </a:lnTo>
                  <a:lnTo>
                    <a:pt x="97282" y="83248"/>
                  </a:lnTo>
                  <a:lnTo>
                    <a:pt x="96189" y="85026"/>
                  </a:lnTo>
                  <a:lnTo>
                    <a:pt x="88417" y="94754"/>
                  </a:lnTo>
                  <a:lnTo>
                    <a:pt x="78689" y="102031"/>
                  </a:lnTo>
                  <a:lnTo>
                    <a:pt x="67449" y="106578"/>
                  </a:lnTo>
                  <a:lnTo>
                    <a:pt x="55168" y="108153"/>
                  </a:lnTo>
                  <a:lnTo>
                    <a:pt x="44094" y="106845"/>
                  </a:lnTo>
                  <a:lnTo>
                    <a:pt x="33782" y="103085"/>
                  </a:lnTo>
                  <a:lnTo>
                    <a:pt x="24612" y="97104"/>
                  </a:lnTo>
                  <a:lnTo>
                    <a:pt x="16967" y="89179"/>
                  </a:lnTo>
                  <a:lnTo>
                    <a:pt x="65874" y="89179"/>
                  </a:lnTo>
                  <a:lnTo>
                    <a:pt x="67843" y="88074"/>
                  </a:lnTo>
                  <a:lnTo>
                    <a:pt x="68922" y="86271"/>
                  </a:lnTo>
                  <a:lnTo>
                    <a:pt x="74383" y="73545"/>
                  </a:lnTo>
                  <a:lnTo>
                    <a:pt x="76200" y="60083"/>
                  </a:lnTo>
                  <a:lnTo>
                    <a:pt x="74383" y="46621"/>
                  </a:lnTo>
                  <a:lnTo>
                    <a:pt x="68922" y="33896"/>
                  </a:lnTo>
                  <a:lnTo>
                    <a:pt x="67843" y="32092"/>
                  </a:lnTo>
                  <a:lnTo>
                    <a:pt x="65887" y="30988"/>
                  </a:lnTo>
                  <a:lnTo>
                    <a:pt x="16967" y="30988"/>
                  </a:lnTo>
                  <a:lnTo>
                    <a:pt x="24612" y="23063"/>
                  </a:lnTo>
                  <a:lnTo>
                    <a:pt x="33794" y="17081"/>
                  </a:lnTo>
                  <a:lnTo>
                    <a:pt x="44107" y="13322"/>
                  </a:lnTo>
                  <a:lnTo>
                    <a:pt x="55168" y="12001"/>
                  </a:lnTo>
                  <a:lnTo>
                    <a:pt x="67449" y="13589"/>
                  </a:lnTo>
                  <a:lnTo>
                    <a:pt x="78689" y="18135"/>
                  </a:lnTo>
                  <a:lnTo>
                    <a:pt x="88430" y="25412"/>
                  </a:lnTo>
                  <a:lnTo>
                    <a:pt x="96202" y="35140"/>
                  </a:lnTo>
                  <a:lnTo>
                    <a:pt x="97282" y="36918"/>
                  </a:lnTo>
                  <a:lnTo>
                    <a:pt x="99225" y="37998"/>
                  </a:lnTo>
                  <a:lnTo>
                    <a:pt x="297840" y="37998"/>
                  </a:lnTo>
                  <a:lnTo>
                    <a:pt x="299783" y="36918"/>
                  </a:lnTo>
                  <a:lnTo>
                    <a:pt x="300888" y="35128"/>
                  </a:lnTo>
                  <a:lnTo>
                    <a:pt x="308190" y="25984"/>
                  </a:lnTo>
                  <a:lnTo>
                    <a:pt x="308648" y="25412"/>
                  </a:lnTo>
                  <a:lnTo>
                    <a:pt x="318389" y="18135"/>
                  </a:lnTo>
                  <a:lnTo>
                    <a:pt x="329628" y="13589"/>
                  </a:lnTo>
                  <a:lnTo>
                    <a:pt x="341896" y="12001"/>
                  </a:lnTo>
                  <a:lnTo>
                    <a:pt x="352971" y="13322"/>
                  </a:lnTo>
                  <a:lnTo>
                    <a:pt x="363283" y="17081"/>
                  </a:lnTo>
                  <a:lnTo>
                    <a:pt x="372465" y="23063"/>
                  </a:lnTo>
                  <a:lnTo>
                    <a:pt x="380098" y="30988"/>
                  </a:lnTo>
                  <a:lnTo>
                    <a:pt x="380098" y="14554"/>
                  </a:lnTo>
                  <a:lnTo>
                    <a:pt x="377101" y="12001"/>
                  </a:lnTo>
                  <a:lnTo>
                    <a:pt x="373976" y="9359"/>
                  </a:lnTo>
                  <a:lnTo>
                    <a:pt x="358724" y="2438"/>
                  </a:lnTo>
                  <a:lnTo>
                    <a:pt x="341896" y="0"/>
                  </a:lnTo>
                  <a:lnTo>
                    <a:pt x="327355" y="1752"/>
                  </a:lnTo>
                  <a:lnTo>
                    <a:pt x="313944" y="6858"/>
                  </a:lnTo>
                  <a:lnTo>
                    <a:pt x="302158" y="15036"/>
                  </a:lnTo>
                  <a:lnTo>
                    <a:pt x="292493" y="25984"/>
                  </a:lnTo>
                  <a:lnTo>
                    <a:pt x="104584" y="25984"/>
                  </a:lnTo>
                  <a:lnTo>
                    <a:pt x="69723" y="1752"/>
                  </a:lnTo>
                  <a:lnTo>
                    <a:pt x="55168" y="0"/>
                  </a:lnTo>
                  <a:lnTo>
                    <a:pt x="38341" y="2438"/>
                  </a:lnTo>
                  <a:lnTo>
                    <a:pt x="23088" y="9359"/>
                  </a:lnTo>
                  <a:lnTo>
                    <a:pt x="10299" y="20218"/>
                  </a:lnTo>
                  <a:lnTo>
                    <a:pt x="876" y="34429"/>
                  </a:lnTo>
                  <a:lnTo>
                    <a:pt x="0" y="36283"/>
                  </a:lnTo>
                  <a:lnTo>
                    <a:pt x="139" y="38468"/>
                  </a:lnTo>
                  <a:lnTo>
                    <a:pt x="2336" y="41935"/>
                  </a:lnTo>
                  <a:lnTo>
                    <a:pt x="4241" y="43002"/>
                  </a:lnTo>
                  <a:lnTo>
                    <a:pt x="60210" y="43002"/>
                  </a:lnTo>
                  <a:lnTo>
                    <a:pt x="63195" y="51371"/>
                  </a:lnTo>
                  <a:lnTo>
                    <a:pt x="64185" y="60083"/>
                  </a:lnTo>
                  <a:lnTo>
                    <a:pt x="63195" y="68795"/>
                  </a:lnTo>
                  <a:lnTo>
                    <a:pt x="60210" y="77165"/>
                  </a:lnTo>
                  <a:lnTo>
                    <a:pt x="4241" y="77165"/>
                  </a:lnTo>
                  <a:lnTo>
                    <a:pt x="2336" y="78219"/>
                  </a:lnTo>
                  <a:lnTo>
                    <a:pt x="139" y="81699"/>
                  </a:lnTo>
                  <a:lnTo>
                    <a:pt x="0" y="83883"/>
                  </a:lnTo>
                  <a:lnTo>
                    <a:pt x="889" y="85750"/>
                  </a:lnTo>
                  <a:lnTo>
                    <a:pt x="10299" y="99949"/>
                  </a:lnTo>
                  <a:lnTo>
                    <a:pt x="23088" y="110794"/>
                  </a:lnTo>
                  <a:lnTo>
                    <a:pt x="38341" y="117729"/>
                  </a:lnTo>
                  <a:lnTo>
                    <a:pt x="55168" y="120167"/>
                  </a:lnTo>
                  <a:lnTo>
                    <a:pt x="69723" y="118402"/>
                  </a:lnTo>
                  <a:lnTo>
                    <a:pt x="83134" y="113296"/>
                  </a:lnTo>
                  <a:lnTo>
                    <a:pt x="90551" y="108153"/>
                  </a:lnTo>
                  <a:lnTo>
                    <a:pt x="94919" y="105130"/>
                  </a:lnTo>
                  <a:lnTo>
                    <a:pt x="104584" y="94170"/>
                  </a:lnTo>
                  <a:lnTo>
                    <a:pt x="292493" y="94170"/>
                  </a:lnTo>
                  <a:lnTo>
                    <a:pt x="302158" y="105130"/>
                  </a:lnTo>
                  <a:lnTo>
                    <a:pt x="313944" y="113296"/>
                  </a:lnTo>
                  <a:lnTo>
                    <a:pt x="327355" y="118402"/>
                  </a:lnTo>
                  <a:lnTo>
                    <a:pt x="341896" y="120167"/>
                  </a:lnTo>
                  <a:lnTo>
                    <a:pt x="358724" y="117729"/>
                  </a:lnTo>
                  <a:lnTo>
                    <a:pt x="396189" y="85737"/>
                  </a:lnTo>
                  <a:lnTo>
                    <a:pt x="397078" y="83883"/>
                  </a:lnTo>
                  <a:lnTo>
                    <a:pt x="396938" y="81699"/>
                  </a:lnTo>
                  <a:lnTo>
                    <a:pt x="394728" y="78219"/>
                  </a:lnTo>
                  <a:lnTo>
                    <a:pt x="392823" y="77165"/>
                  </a:lnTo>
                  <a:lnTo>
                    <a:pt x="336867" y="77165"/>
                  </a:lnTo>
                  <a:lnTo>
                    <a:pt x="333883" y="68795"/>
                  </a:lnTo>
                  <a:lnTo>
                    <a:pt x="332892" y="60083"/>
                  </a:lnTo>
                  <a:lnTo>
                    <a:pt x="333883" y="51371"/>
                  </a:lnTo>
                  <a:lnTo>
                    <a:pt x="336867" y="43002"/>
                  </a:lnTo>
                  <a:lnTo>
                    <a:pt x="392823" y="43002"/>
                  </a:lnTo>
                  <a:lnTo>
                    <a:pt x="394728" y="41935"/>
                  </a:lnTo>
                  <a:lnTo>
                    <a:pt x="396938" y="38468"/>
                  </a:lnTo>
                  <a:lnTo>
                    <a:pt x="397078" y="362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2252" y="9065664"/>
              <a:ext cx="162187" cy="16217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561984" y="8642339"/>
            <a:ext cx="838200" cy="838200"/>
            <a:chOff x="4561984" y="8642339"/>
            <a:chExt cx="838200" cy="838200"/>
          </a:xfrm>
        </p:grpSpPr>
        <p:sp>
          <p:nvSpPr>
            <p:cNvPr id="8" name="object 8"/>
            <p:cNvSpPr/>
            <p:nvPr/>
          </p:nvSpPr>
          <p:spPr>
            <a:xfrm>
              <a:off x="4561984" y="8642339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8835" y="0"/>
                  </a:moveTo>
                  <a:lnTo>
                    <a:pt x="369989" y="2817"/>
                  </a:lnTo>
                  <a:lnTo>
                    <a:pt x="322798" y="11061"/>
                  </a:lnTo>
                  <a:lnTo>
                    <a:pt x="277576" y="24417"/>
                  </a:lnTo>
                  <a:lnTo>
                    <a:pt x="234639" y="42571"/>
                  </a:lnTo>
                  <a:lnTo>
                    <a:pt x="194299" y="65208"/>
                  </a:lnTo>
                  <a:lnTo>
                    <a:pt x="156872" y="92014"/>
                  </a:lnTo>
                  <a:lnTo>
                    <a:pt x="122671" y="122675"/>
                  </a:lnTo>
                  <a:lnTo>
                    <a:pt x="92011" y="156876"/>
                  </a:lnTo>
                  <a:lnTo>
                    <a:pt x="65206" y="194304"/>
                  </a:lnTo>
                  <a:lnTo>
                    <a:pt x="42569" y="234643"/>
                  </a:lnTo>
                  <a:lnTo>
                    <a:pt x="24416" y="277581"/>
                  </a:lnTo>
                  <a:lnTo>
                    <a:pt x="11061" y="322801"/>
                  </a:lnTo>
                  <a:lnTo>
                    <a:pt x="2817" y="369991"/>
                  </a:lnTo>
                  <a:lnTo>
                    <a:pt x="0" y="418835"/>
                  </a:lnTo>
                  <a:lnTo>
                    <a:pt x="2817" y="467679"/>
                  </a:lnTo>
                  <a:lnTo>
                    <a:pt x="11061" y="514869"/>
                  </a:lnTo>
                  <a:lnTo>
                    <a:pt x="24416" y="560089"/>
                  </a:lnTo>
                  <a:lnTo>
                    <a:pt x="42569" y="603026"/>
                  </a:lnTo>
                  <a:lnTo>
                    <a:pt x="65206" y="643366"/>
                  </a:lnTo>
                  <a:lnTo>
                    <a:pt x="92011" y="680793"/>
                  </a:lnTo>
                  <a:lnTo>
                    <a:pt x="122671" y="714995"/>
                  </a:lnTo>
                  <a:lnTo>
                    <a:pt x="156872" y="745656"/>
                  </a:lnTo>
                  <a:lnTo>
                    <a:pt x="194299" y="772462"/>
                  </a:lnTo>
                  <a:lnTo>
                    <a:pt x="234639" y="795099"/>
                  </a:lnTo>
                  <a:lnTo>
                    <a:pt x="277576" y="813252"/>
                  </a:lnTo>
                  <a:lnTo>
                    <a:pt x="322798" y="826608"/>
                  </a:lnTo>
                  <a:lnTo>
                    <a:pt x="369989" y="834852"/>
                  </a:lnTo>
                  <a:lnTo>
                    <a:pt x="418835" y="837670"/>
                  </a:lnTo>
                  <a:lnTo>
                    <a:pt x="467681" y="834852"/>
                  </a:lnTo>
                  <a:lnTo>
                    <a:pt x="514872" y="826608"/>
                  </a:lnTo>
                  <a:lnTo>
                    <a:pt x="560093" y="813252"/>
                  </a:lnTo>
                  <a:lnTo>
                    <a:pt x="603031" y="795099"/>
                  </a:lnTo>
                  <a:lnTo>
                    <a:pt x="643370" y="772462"/>
                  </a:lnTo>
                  <a:lnTo>
                    <a:pt x="680798" y="745656"/>
                  </a:lnTo>
                  <a:lnTo>
                    <a:pt x="714999" y="714995"/>
                  </a:lnTo>
                  <a:lnTo>
                    <a:pt x="745659" y="680793"/>
                  </a:lnTo>
                  <a:lnTo>
                    <a:pt x="772464" y="643366"/>
                  </a:lnTo>
                  <a:lnTo>
                    <a:pt x="795101" y="603026"/>
                  </a:lnTo>
                  <a:lnTo>
                    <a:pt x="813253" y="560089"/>
                  </a:lnTo>
                  <a:lnTo>
                    <a:pt x="826609" y="514869"/>
                  </a:lnTo>
                  <a:lnTo>
                    <a:pt x="834853" y="467679"/>
                  </a:lnTo>
                  <a:lnTo>
                    <a:pt x="837670" y="418835"/>
                  </a:lnTo>
                  <a:lnTo>
                    <a:pt x="834853" y="369991"/>
                  </a:lnTo>
                  <a:lnTo>
                    <a:pt x="826609" y="322801"/>
                  </a:lnTo>
                  <a:lnTo>
                    <a:pt x="813253" y="277581"/>
                  </a:lnTo>
                  <a:lnTo>
                    <a:pt x="795101" y="234643"/>
                  </a:lnTo>
                  <a:lnTo>
                    <a:pt x="772464" y="194304"/>
                  </a:lnTo>
                  <a:lnTo>
                    <a:pt x="745659" y="156876"/>
                  </a:lnTo>
                  <a:lnTo>
                    <a:pt x="714999" y="122675"/>
                  </a:lnTo>
                  <a:lnTo>
                    <a:pt x="680798" y="92014"/>
                  </a:lnTo>
                  <a:lnTo>
                    <a:pt x="643370" y="65208"/>
                  </a:lnTo>
                  <a:lnTo>
                    <a:pt x="603031" y="42571"/>
                  </a:lnTo>
                  <a:lnTo>
                    <a:pt x="560093" y="24417"/>
                  </a:lnTo>
                  <a:lnTo>
                    <a:pt x="514872" y="11061"/>
                  </a:lnTo>
                  <a:lnTo>
                    <a:pt x="467681" y="2817"/>
                  </a:lnTo>
                  <a:lnTo>
                    <a:pt x="4188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59553" y="8840488"/>
              <a:ext cx="442595" cy="441959"/>
            </a:xfrm>
            <a:custGeom>
              <a:avLst/>
              <a:gdLst/>
              <a:ahLst/>
              <a:cxnLst/>
              <a:rect l="l" t="t" r="r" b="b"/>
              <a:pathLst>
                <a:path w="442595" h="441959">
                  <a:moveTo>
                    <a:pt x="355371" y="220687"/>
                  </a:moveTo>
                  <a:lnTo>
                    <a:pt x="348513" y="178346"/>
                  </a:lnTo>
                  <a:lnTo>
                    <a:pt x="341960" y="165696"/>
                  </a:lnTo>
                  <a:lnTo>
                    <a:pt x="341960" y="220687"/>
                  </a:lnTo>
                  <a:lnTo>
                    <a:pt x="336308" y="257149"/>
                  </a:lnTo>
                  <a:lnTo>
                    <a:pt x="320560" y="289140"/>
                  </a:lnTo>
                  <a:lnTo>
                    <a:pt x="296456" y="314921"/>
                  </a:lnTo>
                  <a:lnTo>
                    <a:pt x="265734" y="332778"/>
                  </a:lnTo>
                  <a:lnTo>
                    <a:pt x="265734" y="282790"/>
                  </a:lnTo>
                  <a:lnTo>
                    <a:pt x="280466" y="270002"/>
                  </a:lnTo>
                  <a:lnTo>
                    <a:pt x="291465" y="254342"/>
                  </a:lnTo>
                  <a:lnTo>
                    <a:pt x="298335" y="236461"/>
                  </a:lnTo>
                  <a:lnTo>
                    <a:pt x="300710" y="217055"/>
                  </a:lnTo>
                  <a:lnTo>
                    <a:pt x="297484" y="194818"/>
                  </a:lnTo>
                  <a:lnTo>
                    <a:pt x="288315" y="174650"/>
                  </a:lnTo>
                  <a:lnTo>
                    <a:pt x="287299" y="173456"/>
                  </a:lnTo>
                  <a:lnTo>
                    <a:pt x="287299" y="217055"/>
                  </a:lnTo>
                  <a:lnTo>
                    <a:pt x="285127" y="233934"/>
                  </a:lnTo>
                  <a:lnTo>
                    <a:pt x="278866" y="249377"/>
                  </a:lnTo>
                  <a:lnTo>
                    <a:pt x="268884" y="262763"/>
                  </a:lnTo>
                  <a:lnTo>
                    <a:pt x="255549" y="273418"/>
                  </a:lnTo>
                  <a:lnTo>
                    <a:pt x="253542" y="274637"/>
                  </a:lnTo>
                  <a:lnTo>
                    <a:pt x="252323" y="276809"/>
                  </a:lnTo>
                  <a:lnTo>
                    <a:pt x="252323" y="337185"/>
                  </a:lnTo>
                  <a:lnTo>
                    <a:pt x="244792" y="338950"/>
                  </a:lnTo>
                  <a:lnTo>
                    <a:pt x="237096" y="340271"/>
                  </a:lnTo>
                  <a:lnTo>
                    <a:pt x="229247" y="341096"/>
                  </a:lnTo>
                  <a:lnTo>
                    <a:pt x="221259" y="341376"/>
                  </a:lnTo>
                  <a:lnTo>
                    <a:pt x="213271" y="341096"/>
                  </a:lnTo>
                  <a:lnTo>
                    <a:pt x="205422" y="340271"/>
                  </a:lnTo>
                  <a:lnTo>
                    <a:pt x="197726" y="338950"/>
                  </a:lnTo>
                  <a:lnTo>
                    <a:pt x="190195" y="337185"/>
                  </a:lnTo>
                  <a:lnTo>
                    <a:pt x="190195" y="332778"/>
                  </a:lnTo>
                  <a:lnTo>
                    <a:pt x="190195" y="276809"/>
                  </a:lnTo>
                  <a:lnTo>
                    <a:pt x="188976" y="274637"/>
                  </a:lnTo>
                  <a:lnTo>
                    <a:pt x="186982" y="273418"/>
                  </a:lnTo>
                  <a:lnTo>
                    <a:pt x="173634" y="262750"/>
                  </a:lnTo>
                  <a:lnTo>
                    <a:pt x="163652" y="249377"/>
                  </a:lnTo>
                  <a:lnTo>
                    <a:pt x="157391" y="233934"/>
                  </a:lnTo>
                  <a:lnTo>
                    <a:pt x="155232" y="217055"/>
                  </a:lnTo>
                  <a:lnTo>
                    <a:pt x="157187" y="201206"/>
                  </a:lnTo>
                  <a:lnTo>
                    <a:pt x="162826" y="186499"/>
                  </a:lnTo>
                  <a:lnTo>
                    <a:pt x="171716" y="173545"/>
                  </a:lnTo>
                  <a:lnTo>
                    <a:pt x="183502" y="162979"/>
                  </a:lnTo>
                  <a:lnTo>
                    <a:pt x="183502" y="231000"/>
                  </a:lnTo>
                  <a:lnTo>
                    <a:pt x="184746" y="233184"/>
                  </a:lnTo>
                  <a:lnTo>
                    <a:pt x="186766" y="234403"/>
                  </a:lnTo>
                  <a:lnTo>
                    <a:pt x="203530" y="241592"/>
                  </a:lnTo>
                  <a:lnTo>
                    <a:pt x="221259" y="243992"/>
                  </a:lnTo>
                  <a:lnTo>
                    <a:pt x="239001" y="241592"/>
                  </a:lnTo>
                  <a:lnTo>
                    <a:pt x="255765" y="234403"/>
                  </a:lnTo>
                  <a:lnTo>
                    <a:pt x="257784" y="233184"/>
                  </a:lnTo>
                  <a:lnTo>
                    <a:pt x="259029" y="231000"/>
                  </a:lnTo>
                  <a:lnTo>
                    <a:pt x="259029" y="230581"/>
                  </a:lnTo>
                  <a:lnTo>
                    <a:pt x="259029" y="162979"/>
                  </a:lnTo>
                  <a:lnTo>
                    <a:pt x="270802" y="173545"/>
                  </a:lnTo>
                  <a:lnTo>
                    <a:pt x="279704" y="186499"/>
                  </a:lnTo>
                  <a:lnTo>
                    <a:pt x="285330" y="201206"/>
                  </a:lnTo>
                  <a:lnTo>
                    <a:pt x="287299" y="217055"/>
                  </a:lnTo>
                  <a:lnTo>
                    <a:pt x="287299" y="173456"/>
                  </a:lnTo>
                  <a:lnTo>
                    <a:pt x="278409" y="162979"/>
                  </a:lnTo>
                  <a:lnTo>
                    <a:pt x="273964" y="157746"/>
                  </a:lnTo>
                  <a:lnTo>
                    <a:pt x="255181" y="145300"/>
                  </a:lnTo>
                  <a:lnTo>
                    <a:pt x="253123" y="144310"/>
                  </a:lnTo>
                  <a:lnTo>
                    <a:pt x="250685" y="144462"/>
                  </a:lnTo>
                  <a:lnTo>
                    <a:pt x="246799" y="146913"/>
                  </a:lnTo>
                  <a:lnTo>
                    <a:pt x="245605" y="149047"/>
                  </a:lnTo>
                  <a:lnTo>
                    <a:pt x="245605" y="224701"/>
                  </a:lnTo>
                  <a:lnTo>
                    <a:pt x="233705" y="229108"/>
                  </a:lnTo>
                  <a:lnTo>
                    <a:pt x="221259" y="230581"/>
                  </a:lnTo>
                  <a:lnTo>
                    <a:pt x="208826" y="229108"/>
                  </a:lnTo>
                  <a:lnTo>
                    <a:pt x="196913" y="224701"/>
                  </a:lnTo>
                  <a:lnTo>
                    <a:pt x="196913" y="162979"/>
                  </a:lnTo>
                  <a:lnTo>
                    <a:pt x="196913" y="149047"/>
                  </a:lnTo>
                  <a:lnTo>
                    <a:pt x="195732" y="146913"/>
                  </a:lnTo>
                  <a:lnTo>
                    <a:pt x="191858" y="144462"/>
                  </a:lnTo>
                  <a:lnTo>
                    <a:pt x="189407" y="144310"/>
                  </a:lnTo>
                  <a:lnTo>
                    <a:pt x="187337" y="145300"/>
                  </a:lnTo>
                  <a:lnTo>
                    <a:pt x="168554" y="157746"/>
                  </a:lnTo>
                  <a:lnTo>
                    <a:pt x="154216" y="174650"/>
                  </a:lnTo>
                  <a:lnTo>
                    <a:pt x="145046" y="194818"/>
                  </a:lnTo>
                  <a:lnTo>
                    <a:pt x="141820" y="217055"/>
                  </a:lnTo>
                  <a:lnTo>
                    <a:pt x="144195" y="236461"/>
                  </a:lnTo>
                  <a:lnTo>
                    <a:pt x="151066" y="254342"/>
                  </a:lnTo>
                  <a:lnTo>
                    <a:pt x="162052" y="270002"/>
                  </a:lnTo>
                  <a:lnTo>
                    <a:pt x="176784" y="282790"/>
                  </a:lnTo>
                  <a:lnTo>
                    <a:pt x="176784" y="332778"/>
                  </a:lnTo>
                  <a:lnTo>
                    <a:pt x="146075" y="314921"/>
                  </a:lnTo>
                  <a:lnTo>
                    <a:pt x="121970" y="289140"/>
                  </a:lnTo>
                  <a:lnTo>
                    <a:pt x="106222" y="257149"/>
                  </a:lnTo>
                  <a:lnTo>
                    <a:pt x="100584" y="220687"/>
                  </a:lnTo>
                  <a:lnTo>
                    <a:pt x="110070" y="173761"/>
                  </a:lnTo>
                  <a:lnTo>
                    <a:pt x="135966" y="135394"/>
                  </a:lnTo>
                  <a:lnTo>
                    <a:pt x="174332" y="109499"/>
                  </a:lnTo>
                  <a:lnTo>
                    <a:pt x="221259" y="99999"/>
                  </a:lnTo>
                  <a:lnTo>
                    <a:pt x="268185" y="109499"/>
                  </a:lnTo>
                  <a:lnTo>
                    <a:pt x="306565" y="135394"/>
                  </a:lnTo>
                  <a:lnTo>
                    <a:pt x="332447" y="173761"/>
                  </a:lnTo>
                  <a:lnTo>
                    <a:pt x="341960" y="220687"/>
                  </a:lnTo>
                  <a:lnTo>
                    <a:pt x="341960" y="165696"/>
                  </a:lnTo>
                  <a:lnTo>
                    <a:pt x="300405" y="112509"/>
                  </a:lnTo>
                  <a:lnTo>
                    <a:pt x="263601" y="93446"/>
                  </a:lnTo>
                  <a:lnTo>
                    <a:pt x="221259" y="86601"/>
                  </a:lnTo>
                  <a:lnTo>
                    <a:pt x="178917" y="93446"/>
                  </a:lnTo>
                  <a:lnTo>
                    <a:pt x="142113" y="112509"/>
                  </a:lnTo>
                  <a:lnTo>
                    <a:pt x="113068" y="141541"/>
                  </a:lnTo>
                  <a:lnTo>
                    <a:pt x="94018" y="178346"/>
                  </a:lnTo>
                  <a:lnTo>
                    <a:pt x="87160" y="220687"/>
                  </a:lnTo>
                  <a:lnTo>
                    <a:pt x="94018" y="263029"/>
                  </a:lnTo>
                  <a:lnTo>
                    <a:pt x="113068" y="299834"/>
                  </a:lnTo>
                  <a:lnTo>
                    <a:pt x="142113" y="328879"/>
                  </a:lnTo>
                  <a:lnTo>
                    <a:pt x="178917" y="347929"/>
                  </a:lnTo>
                  <a:lnTo>
                    <a:pt x="221259" y="354787"/>
                  </a:lnTo>
                  <a:lnTo>
                    <a:pt x="263601" y="347929"/>
                  </a:lnTo>
                  <a:lnTo>
                    <a:pt x="300405" y="328879"/>
                  </a:lnTo>
                  <a:lnTo>
                    <a:pt x="329463" y="299834"/>
                  </a:lnTo>
                  <a:lnTo>
                    <a:pt x="348513" y="263029"/>
                  </a:lnTo>
                  <a:lnTo>
                    <a:pt x="355371" y="220687"/>
                  </a:lnTo>
                  <a:close/>
                </a:path>
                <a:path w="442595" h="441959">
                  <a:moveTo>
                    <a:pt x="442518" y="195580"/>
                  </a:moveTo>
                  <a:lnTo>
                    <a:pt x="434695" y="187960"/>
                  </a:lnTo>
                  <a:lnTo>
                    <a:pt x="429120" y="187960"/>
                  </a:lnTo>
                  <a:lnTo>
                    <a:pt x="429120" y="203200"/>
                  </a:lnTo>
                  <a:lnTo>
                    <a:pt x="429120" y="240030"/>
                  </a:lnTo>
                  <a:lnTo>
                    <a:pt x="427304" y="241300"/>
                  </a:lnTo>
                  <a:lnTo>
                    <a:pt x="392925" y="241300"/>
                  </a:lnTo>
                  <a:lnTo>
                    <a:pt x="390118" y="243840"/>
                  </a:lnTo>
                  <a:lnTo>
                    <a:pt x="379945" y="283210"/>
                  </a:lnTo>
                  <a:lnTo>
                    <a:pt x="378739" y="285750"/>
                  </a:lnTo>
                  <a:lnTo>
                    <a:pt x="379971" y="289560"/>
                  </a:lnTo>
                  <a:lnTo>
                    <a:pt x="408774" y="306070"/>
                  </a:lnTo>
                  <a:lnTo>
                    <a:pt x="409435" y="307340"/>
                  </a:lnTo>
                  <a:lnTo>
                    <a:pt x="409981" y="309880"/>
                  </a:lnTo>
                  <a:lnTo>
                    <a:pt x="409854" y="309880"/>
                  </a:lnTo>
                  <a:lnTo>
                    <a:pt x="392684" y="340360"/>
                  </a:lnTo>
                  <a:lnTo>
                    <a:pt x="391833" y="340360"/>
                  </a:lnTo>
                  <a:lnTo>
                    <a:pt x="389724" y="341630"/>
                  </a:lnTo>
                  <a:lnTo>
                    <a:pt x="388658" y="341630"/>
                  </a:lnTo>
                  <a:lnTo>
                    <a:pt x="386435" y="340360"/>
                  </a:lnTo>
                  <a:lnTo>
                    <a:pt x="359841" y="325120"/>
                  </a:lnTo>
                  <a:lnTo>
                    <a:pt x="356184" y="325120"/>
                  </a:lnTo>
                  <a:lnTo>
                    <a:pt x="354126" y="327660"/>
                  </a:lnTo>
                  <a:lnTo>
                    <a:pt x="348068" y="335280"/>
                  </a:lnTo>
                  <a:lnTo>
                    <a:pt x="341642" y="341630"/>
                  </a:lnTo>
                  <a:lnTo>
                    <a:pt x="334860" y="347980"/>
                  </a:lnTo>
                  <a:lnTo>
                    <a:pt x="327761" y="354330"/>
                  </a:lnTo>
                  <a:lnTo>
                    <a:pt x="325170" y="356870"/>
                  </a:lnTo>
                  <a:lnTo>
                    <a:pt x="324497" y="359410"/>
                  </a:lnTo>
                  <a:lnTo>
                    <a:pt x="341706" y="389890"/>
                  </a:lnTo>
                  <a:lnTo>
                    <a:pt x="341045" y="392430"/>
                  </a:lnTo>
                  <a:lnTo>
                    <a:pt x="309321" y="410210"/>
                  </a:lnTo>
                  <a:lnTo>
                    <a:pt x="306882" y="410210"/>
                  </a:lnTo>
                  <a:lnTo>
                    <a:pt x="298272" y="394970"/>
                  </a:lnTo>
                  <a:lnTo>
                    <a:pt x="289661" y="379730"/>
                  </a:lnTo>
                  <a:lnTo>
                    <a:pt x="286194" y="378460"/>
                  </a:lnTo>
                  <a:lnTo>
                    <a:pt x="283083" y="379730"/>
                  </a:lnTo>
                  <a:lnTo>
                    <a:pt x="274218" y="383540"/>
                  </a:lnTo>
                  <a:lnTo>
                    <a:pt x="256184" y="388620"/>
                  </a:lnTo>
                  <a:lnTo>
                    <a:pt x="247078" y="389890"/>
                  </a:lnTo>
                  <a:lnTo>
                    <a:pt x="243801" y="389890"/>
                  </a:lnTo>
                  <a:lnTo>
                    <a:pt x="241388" y="392430"/>
                  </a:lnTo>
                  <a:lnTo>
                    <a:pt x="241388" y="427990"/>
                  </a:lnTo>
                  <a:lnTo>
                    <a:pt x="239572" y="429260"/>
                  </a:lnTo>
                  <a:lnTo>
                    <a:pt x="202946" y="429260"/>
                  </a:lnTo>
                  <a:lnTo>
                    <a:pt x="201142" y="427990"/>
                  </a:lnTo>
                  <a:lnTo>
                    <a:pt x="201142" y="394970"/>
                  </a:lnTo>
                  <a:lnTo>
                    <a:pt x="201142" y="392430"/>
                  </a:lnTo>
                  <a:lnTo>
                    <a:pt x="198729" y="389890"/>
                  </a:lnTo>
                  <a:lnTo>
                    <a:pt x="195453" y="389890"/>
                  </a:lnTo>
                  <a:lnTo>
                    <a:pt x="186334" y="388620"/>
                  </a:lnTo>
                  <a:lnTo>
                    <a:pt x="168313" y="383540"/>
                  </a:lnTo>
                  <a:lnTo>
                    <a:pt x="159435" y="379730"/>
                  </a:lnTo>
                  <a:lnTo>
                    <a:pt x="154673" y="379730"/>
                  </a:lnTo>
                  <a:lnTo>
                    <a:pt x="152438" y="381000"/>
                  </a:lnTo>
                  <a:lnTo>
                    <a:pt x="136232" y="408940"/>
                  </a:lnTo>
                  <a:lnTo>
                    <a:pt x="135369" y="408940"/>
                  </a:lnTo>
                  <a:lnTo>
                    <a:pt x="133299" y="410210"/>
                  </a:lnTo>
                  <a:lnTo>
                    <a:pt x="132207" y="410210"/>
                  </a:lnTo>
                  <a:lnTo>
                    <a:pt x="102463" y="392430"/>
                  </a:lnTo>
                  <a:lnTo>
                    <a:pt x="101803" y="392430"/>
                  </a:lnTo>
                  <a:lnTo>
                    <a:pt x="101244" y="389890"/>
                  </a:lnTo>
                  <a:lnTo>
                    <a:pt x="101384" y="388620"/>
                  </a:lnTo>
                  <a:lnTo>
                    <a:pt x="118033" y="359410"/>
                  </a:lnTo>
                  <a:lnTo>
                    <a:pt x="117360" y="356870"/>
                  </a:lnTo>
                  <a:lnTo>
                    <a:pt x="114769" y="354330"/>
                  </a:lnTo>
                  <a:lnTo>
                    <a:pt x="107645" y="347980"/>
                  </a:lnTo>
                  <a:lnTo>
                    <a:pt x="100863" y="341630"/>
                  </a:lnTo>
                  <a:lnTo>
                    <a:pt x="99580" y="340360"/>
                  </a:lnTo>
                  <a:lnTo>
                    <a:pt x="94437" y="335280"/>
                  </a:lnTo>
                  <a:lnTo>
                    <a:pt x="88404" y="327660"/>
                  </a:lnTo>
                  <a:lnTo>
                    <a:pt x="86334" y="325120"/>
                  </a:lnTo>
                  <a:lnTo>
                    <a:pt x="82702" y="325120"/>
                  </a:lnTo>
                  <a:lnTo>
                    <a:pt x="53873" y="341630"/>
                  </a:lnTo>
                  <a:lnTo>
                    <a:pt x="52793" y="341630"/>
                  </a:lnTo>
                  <a:lnTo>
                    <a:pt x="50698" y="340360"/>
                  </a:lnTo>
                  <a:lnTo>
                    <a:pt x="49847" y="340360"/>
                  </a:lnTo>
                  <a:lnTo>
                    <a:pt x="32105" y="309880"/>
                  </a:lnTo>
                  <a:lnTo>
                    <a:pt x="32766" y="307340"/>
                  </a:lnTo>
                  <a:lnTo>
                    <a:pt x="62547" y="289560"/>
                  </a:lnTo>
                  <a:lnTo>
                    <a:pt x="63792" y="285750"/>
                  </a:lnTo>
                  <a:lnTo>
                    <a:pt x="52895" y="247650"/>
                  </a:lnTo>
                  <a:lnTo>
                    <a:pt x="52400" y="243840"/>
                  </a:lnTo>
                  <a:lnTo>
                    <a:pt x="49593" y="241300"/>
                  </a:lnTo>
                  <a:lnTo>
                    <a:pt x="15214" y="241300"/>
                  </a:lnTo>
                  <a:lnTo>
                    <a:pt x="13411" y="240030"/>
                  </a:lnTo>
                  <a:lnTo>
                    <a:pt x="13411" y="203200"/>
                  </a:lnTo>
                  <a:lnTo>
                    <a:pt x="15214" y="200660"/>
                  </a:lnTo>
                  <a:lnTo>
                    <a:pt x="49593" y="200660"/>
                  </a:lnTo>
                  <a:lnTo>
                    <a:pt x="52400" y="199390"/>
                  </a:lnTo>
                  <a:lnTo>
                    <a:pt x="62572" y="160020"/>
                  </a:lnTo>
                  <a:lnTo>
                    <a:pt x="63792" y="156210"/>
                  </a:lnTo>
                  <a:lnTo>
                    <a:pt x="62547" y="152400"/>
                  </a:lnTo>
                  <a:lnTo>
                    <a:pt x="32766" y="135890"/>
                  </a:lnTo>
                  <a:lnTo>
                    <a:pt x="32105" y="133350"/>
                  </a:lnTo>
                  <a:lnTo>
                    <a:pt x="49847" y="102870"/>
                  </a:lnTo>
                  <a:lnTo>
                    <a:pt x="50698" y="101600"/>
                  </a:lnTo>
                  <a:lnTo>
                    <a:pt x="53848" y="101600"/>
                  </a:lnTo>
                  <a:lnTo>
                    <a:pt x="82689" y="118110"/>
                  </a:lnTo>
                  <a:lnTo>
                    <a:pt x="86334" y="116840"/>
                  </a:lnTo>
                  <a:lnTo>
                    <a:pt x="88404" y="114300"/>
                  </a:lnTo>
                  <a:lnTo>
                    <a:pt x="94449" y="107950"/>
                  </a:lnTo>
                  <a:lnTo>
                    <a:pt x="100876" y="100330"/>
                  </a:lnTo>
                  <a:lnTo>
                    <a:pt x="107657" y="93980"/>
                  </a:lnTo>
                  <a:lnTo>
                    <a:pt x="114769" y="88900"/>
                  </a:lnTo>
                  <a:lnTo>
                    <a:pt x="117360" y="86360"/>
                  </a:lnTo>
                  <a:lnTo>
                    <a:pt x="118033" y="82550"/>
                  </a:lnTo>
                  <a:lnTo>
                    <a:pt x="101384" y="53340"/>
                  </a:lnTo>
                  <a:lnTo>
                    <a:pt x="101244" y="53340"/>
                  </a:lnTo>
                  <a:lnTo>
                    <a:pt x="101803" y="50800"/>
                  </a:lnTo>
                  <a:lnTo>
                    <a:pt x="102463" y="49530"/>
                  </a:lnTo>
                  <a:lnTo>
                    <a:pt x="132194" y="33020"/>
                  </a:lnTo>
                  <a:lnTo>
                    <a:pt x="135369" y="33020"/>
                  </a:lnTo>
                  <a:lnTo>
                    <a:pt x="136232" y="34290"/>
                  </a:lnTo>
                  <a:lnTo>
                    <a:pt x="152869" y="62230"/>
                  </a:lnTo>
                  <a:lnTo>
                    <a:pt x="156362" y="63500"/>
                  </a:lnTo>
                  <a:lnTo>
                    <a:pt x="159435" y="62230"/>
                  </a:lnTo>
                  <a:lnTo>
                    <a:pt x="186334" y="54610"/>
                  </a:lnTo>
                  <a:lnTo>
                    <a:pt x="195453" y="53340"/>
                  </a:lnTo>
                  <a:lnTo>
                    <a:pt x="198729" y="52070"/>
                  </a:lnTo>
                  <a:lnTo>
                    <a:pt x="201142" y="49530"/>
                  </a:lnTo>
                  <a:lnTo>
                    <a:pt x="201142" y="48260"/>
                  </a:lnTo>
                  <a:lnTo>
                    <a:pt x="201142" y="15240"/>
                  </a:lnTo>
                  <a:lnTo>
                    <a:pt x="202946" y="13970"/>
                  </a:lnTo>
                  <a:lnTo>
                    <a:pt x="239572" y="13970"/>
                  </a:lnTo>
                  <a:lnTo>
                    <a:pt x="241388" y="15240"/>
                  </a:lnTo>
                  <a:lnTo>
                    <a:pt x="241388" y="49530"/>
                  </a:lnTo>
                  <a:lnTo>
                    <a:pt x="243801" y="52070"/>
                  </a:lnTo>
                  <a:lnTo>
                    <a:pt x="247078" y="53340"/>
                  </a:lnTo>
                  <a:lnTo>
                    <a:pt x="256197" y="54610"/>
                  </a:lnTo>
                  <a:lnTo>
                    <a:pt x="283083" y="62230"/>
                  </a:lnTo>
                  <a:lnTo>
                    <a:pt x="286143" y="63500"/>
                  </a:lnTo>
                  <a:lnTo>
                    <a:pt x="289661" y="62230"/>
                  </a:lnTo>
                  <a:lnTo>
                    <a:pt x="297891" y="48260"/>
                  </a:lnTo>
                  <a:lnTo>
                    <a:pt x="306870" y="33020"/>
                  </a:lnTo>
                  <a:lnTo>
                    <a:pt x="309333" y="31750"/>
                  </a:lnTo>
                  <a:lnTo>
                    <a:pt x="340055" y="49530"/>
                  </a:lnTo>
                  <a:lnTo>
                    <a:pt x="340728" y="50800"/>
                  </a:lnTo>
                  <a:lnTo>
                    <a:pt x="341274" y="53340"/>
                  </a:lnTo>
                  <a:lnTo>
                    <a:pt x="341134" y="53340"/>
                  </a:lnTo>
                  <a:lnTo>
                    <a:pt x="324497" y="82550"/>
                  </a:lnTo>
                  <a:lnTo>
                    <a:pt x="325170" y="86360"/>
                  </a:lnTo>
                  <a:lnTo>
                    <a:pt x="327761" y="88900"/>
                  </a:lnTo>
                  <a:lnTo>
                    <a:pt x="334873" y="93980"/>
                  </a:lnTo>
                  <a:lnTo>
                    <a:pt x="341655" y="100330"/>
                  </a:lnTo>
                  <a:lnTo>
                    <a:pt x="348081" y="107950"/>
                  </a:lnTo>
                  <a:lnTo>
                    <a:pt x="354126" y="114300"/>
                  </a:lnTo>
                  <a:lnTo>
                    <a:pt x="356196" y="116840"/>
                  </a:lnTo>
                  <a:lnTo>
                    <a:pt x="359841" y="118110"/>
                  </a:lnTo>
                  <a:lnTo>
                    <a:pt x="388658" y="101600"/>
                  </a:lnTo>
                  <a:lnTo>
                    <a:pt x="391833" y="101600"/>
                  </a:lnTo>
                  <a:lnTo>
                    <a:pt x="392684" y="102870"/>
                  </a:lnTo>
                  <a:lnTo>
                    <a:pt x="409854" y="132080"/>
                  </a:lnTo>
                  <a:lnTo>
                    <a:pt x="409981" y="133350"/>
                  </a:lnTo>
                  <a:lnTo>
                    <a:pt x="409435" y="135890"/>
                  </a:lnTo>
                  <a:lnTo>
                    <a:pt x="408774" y="135890"/>
                  </a:lnTo>
                  <a:lnTo>
                    <a:pt x="379971" y="152400"/>
                  </a:lnTo>
                  <a:lnTo>
                    <a:pt x="378739" y="156210"/>
                  </a:lnTo>
                  <a:lnTo>
                    <a:pt x="379945" y="160020"/>
                  </a:lnTo>
                  <a:lnTo>
                    <a:pt x="383120" y="168910"/>
                  </a:lnTo>
                  <a:lnTo>
                    <a:pt x="385800" y="177800"/>
                  </a:lnTo>
                  <a:lnTo>
                    <a:pt x="387985" y="186690"/>
                  </a:lnTo>
                  <a:lnTo>
                    <a:pt x="389636" y="195580"/>
                  </a:lnTo>
                  <a:lnTo>
                    <a:pt x="390118" y="199390"/>
                  </a:lnTo>
                  <a:lnTo>
                    <a:pt x="392925" y="200660"/>
                  </a:lnTo>
                  <a:lnTo>
                    <a:pt x="427304" y="200660"/>
                  </a:lnTo>
                  <a:lnTo>
                    <a:pt x="429120" y="203200"/>
                  </a:lnTo>
                  <a:lnTo>
                    <a:pt x="429120" y="187960"/>
                  </a:lnTo>
                  <a:lnTo>
                    <a:pt x="401916" y="187960"/>
                  </a:lnTo>
                  <a:lnTo>
                    <a:pt x="400469" y="180340"/>
                  </a:lnTo>
                  <a:lnTo>
                    <a:pt x="398741" y="173990"/>
                  </a:lnTo>
                  <a:lnTo>
                    <a:pt x="396735" y="166370"/>
                  </a:lnTo>
                  <a:lnTo>
                    <a:pt x="394462" y="160020"/>
                  </a:lnTo>
                  <a:lnTo>
                    <a:pt x="418579" y="146050"/>
                  </a:lnTo>
                  <a:lnTo>
                    <a:pt x="421449" y="142240"/>
                  </a:lnTo>
                  <a:lnTo>
                    <a:pt x="423875" y="133350"/>
                  </a:lnTo>
                  <a:lnTo>
                    <a:pt x="423252" y="128270"/>
                  </a:lnTo>
                  <a:lnTo>
                    <a:pt x="402513" y="92710"/>
                  </a:lnTo>
                  <a:lnTo>
                    <a:pt x="398754" y="90170"/>
                  </a:lnTo>
                  <a:lnTo>
                    <a:pt x="389750" y="87630"/>
                  </a:lnTo>
                  <a:lnTo>
                    <a:pt x="385051" y="87630"/>
                  </a:lnTo>
                  <a:lnTo>
                    <a:pt x="360895" y="101600"/>
                  </a:lnTo>
                  <a:lnTo>
                    <a:pt x="356120" y="96520"/>
                  </a:lnTo>
                  <a:lnTo>
                    <a:pt x="351142" y="91440"/>
                  </a:lnTo>
                  <a:lnTo>
                    <a:pt x="345960" y="86360"/>
                  </a:lnTo>
                  <a:lnTo>
                    <a:pt x="340588" y="81280"/>
                  </a:lnTo>
                  <a:lnTo>
                    <a:pt x="354533" y="57150"/>
                  </a:lnTo>
                  <a:lnTo>
                    <a:pt x="317957" y="21590"/>
                  </a:lnTo>
                  <a:lnTo>
                    <a:pt x="311404" y="19050"/>
                  </a:lnTo>
                  <a:lnTo>
                    <a:pt x="304736" y="20320"/>
                  </a:lnTo>
                  <a:lnTo>
                    <a:pt x="298716" y="22860"/>
                  </a:lnTo>
                  <a:lnTo>
                    <a:pt x="294132" y="27940"/>
                  </a:lnTo>
                  <a:lnTo>
                    <a:pt x="282549" y="48260"/>
                  </a:lnTo>
                  <a:lnTo>
                    <a:pt x="275691" y="45720"/>
                  </a:lnTo>
                  <a:lnTo>
                    <a:pt x="268770" y="44450"/>
                  </a:lnTo>
                  <a:lnTo>
                    <a:pt x="261797" y="41910"/>
                  </a:lnTo>
                  <a:lnTo>
                    <a:pt x="254787" y="40640"/>
                  </a:lnTo>
                  <a:lnTo>
                    <a:pt x="254787" y="13970"/>
                  </a:lnTo>
                  <a:lnTo>
                    <a:pt x="254787" y="7620"/>
                  </a:lnTo>
                  <a:lnTo>
                    <a:pt x="246964" y="0"/>
                  </a:lnTo>
                  <a:lnTo>
                    <a:pt x="195554" y="0"/>
                  </a:lnTo>
                  <a:lnTo>
                    <a:pt x="187744" y="7620"/>
                  </a:lnTo>
                  <a:lnTo>
                    <a:pt x="187744" y="40640"/>
                  </a:lnTo>
                  <a:lnTo>
                    <a:pt x="180733" y="41910"/>
                  </a:lnTo>
                  <a:lnTo>
                    <a:pt x="173761" y="44450"/>
                  </a:lnTo>
                  <a:lnTo>
                    <a:pt x="166839" y="45720"/>
                  </a:lnTo>
                  <a:lnTo>
                    <a:pt x="159981" y="48260"/>
                  </a:lnTo>
                  <a:lnTo>
                    <a:pt x="151193" y="33020"/>
                  </a:lnTo>
                  <a:lnTo>
                    <a:pt x="146062" y="24130"/>
                  </a:lnTo>
                  <a:lnTo>
                    <a:pt x="142290" y="21590"/>
                  </a:lnTo>
                  <a:lnTo>
                    <a:pt x="133299" y="19050"/>
                  </a:lnTo>
                  <a:lnTo>
                    <a:pt x="128600" y="19050"/>
                  </a:lnTo>
                  <a:lnTo>
                    <a:pt x="92659" y="40640"/>
                  </a:lnTo>
                  <a:lnTo>
                    <a:pt x="89776" y="44450"/>
                  </a:lnTo>
                  <a:lnTo>
                    <a:pt x="87363" y="53340"/>
                  </a:lnTo>
                  <a:lnTo>
                    <a:pt x="87985" y="57150"/>
                  </a:lnTo>
                  <a:lnTo>
                    <a:pt x="101930" y="81280"/>
                  </a:lnTo>
                  <a:lnTo>
                    <a:pt x="96570" y="86360"/>
                  </a:lnTo>
                  <a:lnTo>
                    <a:pt x="91389" y="91440"/>
                  </a:lnTo>
                  <a:lnTo>
                    <a:pt x="86398" y="96520"/>
                  </a:lnTo>
                  <a:lnTo>
                    <a:pt x="81622" y="101600"/>
                  </a:lnTo>
                  <a:lnTo>
                    <a:pt x="57480" y="87630"/>
                  </a:lnTo>
                  <a:lnTo>
                    <a:pt x="52768" y="87630"/>
                  </a:lnTo>
                  <a:lnTo>
                    <a:pt x="43764" y="90170"/>
                  </a:lnTo>
                  <a:lnTo>
                    <a:pt x="40017" y="92710"/>
                  </a:lnTo>
                  <a:lnTo>
                    <a:pt x="21590" y="124460"/>
                  </a:lnTo>
                  <a:lnTo>
                    <a:pt x="19392" y="130810"/>
                  </a:lnTo>
                  <a:lnTo>
                    <a:pt x="19862" y="138430"/>
                  </a:lnTo>
                  <a:lnTo>
                    <a:pt x="22796" y="143510"/>
                  </a:lnTo>
                  <a:lnTo>
                    <a:pt x="27978" y="148590"/>
                  </a:lnTo>
                  <a:lnTo>
                    <a:pt x="48069" y="160020"/>
                  </a:lnTo>
                  <a:lnTo>
                    <a:pt x="45783" y="166370"/>
                  </a:lnTo>
                  <a:lnTo>
                    <a:pt x="43776" y="173990"/>
                  </a:lnTo>
                  <a:lnTo>
                    <a:pt x="42049" y="180340"/>
                  </a:lnTo>
                  <a:lnTo>
                    <a:pt x="40601" y="187960"/>
                  </a:lnTo>
                  <a:lnTo>
                    <a:pt x="7823" y="187960"/>
                  </a:lnTo>
                  <a:lnTo>
                    <a:pt x="0" y="195580"/>
                  </a:lnTo>
                  <a:lnTo>
                    <a:pt x="0" y="247650"/>
                  </a:lnTo>
                  <a:lnTo>
                    <a:pt x="7823" y="255270"/>
                  </a:lnTo>
                  <a:lnTo>
                    <a:pt x="40601" y="255270"/>
                  </a:lnTo>
                  <a:lnTo>
                    <a:pt x="43776" y="269240"/>
                  </a:lnTo>
                  <a:lnTo>
                    <a:pt x="45783" y="275590"/>
                  </a:lnTo>
                  <a:lnTo>
                    <a:pt x="48069" y="283210"/>
                  </a:lnTo>
                  <a:lnTo>
                    <a:pt x="27978" y="294640"/>
                  </a:lnTo>
                  <a:lnTo>
                    <a:pt x="22796" y="298450"/>
                  </a:lnTo>
                  <a:lnTo>
                    <a:pt x="19862" y="304800"/>
                  </a:lnTo>
                  <a:lnTo>
                    <a:pt x="19392" y="311150"/>
                  </a:lnTo>
                  <a:lnTo>
                    <a:pt x="21590" y="317500"/>
                  </a:lnTo>
                  <a:lnTo>
                    <a:pt x="40017" y="350520"/>
                  </a:lnTo>
                  <a:lnTo>
                    <a:pt x="43764" y="353060"/>
                  </a:lnTo>
                  <a:lnTo>
                    <a:pt x="52768" y="355600"/>
                  </a:lnTo>
                  <a:lnTo>
                    <a:pt x="57480" y="354330"/>
                  </a:lnTo>
                  <a:lnTo>
                    <a:pt x="79425" y="341630"/>
                  </a:lnTo>
                  <a:lnTo>
                    <a:pt x="81622" y="340360"/>
                  </a:lnTo>
                  <a:lnTo>
                    <a:pt x="86398" y="345440"/>
                  </a:lnTo>
                  <a:lnTo>
                    <a:pt x="91389" y="351790"/>
                  </a:lnTo>
                  <a:lnTo>
                    <a:pt x="96570" y="355600"/>
                  </a:lnTo>
                  <a:lnTo>
                    <a:pt x="101930" y="360680"/>
                  </a:lnTo>
                  <a:lnTo>
                    <a:pt x="87985" y="384810"/>
                  </a:lnTo>
                  <a:lnTo>
                    <a:pt x="87363" y="389890"/>
                  </a:lnTo>
                  <a:lnTo>
                    <a:pt x="89776" y="398780"/>
                  </a:lnTo>
                  <a:lnTo>
                    <a:pt x="92659" y="402590"/>
                  </a:lnTo>
                  <a:lnTo>
                    <a:pt x="128587" y="422910"/>
                  </a:lnTo>
                  <a:lnTo>
                    <a:pt x="133299" y="424180"/>
                  </a:lnTo>
                  <a:lnTo>
                    <a:pt x="142290" y="421640"/>
                  </a:lnTo>
                  <a:lnTo>
                    <a:pt x="146062" y="419100"/>
                  </a:lnTo>
                  <a:lnTo>
                    <a:pt x="151193" y="410210"/>
                  </a:lnTo>
                  <a:lnTo>
                    <a:pt x="159981" y="394970"/>
                  </a:lnTo>
                  <a:lnTo>
                    <a:pt x="166839" y="396240"/>
                  </a:lnTo>
                  <a:lnTo>
                    <a:pt x="173761" y="398780"/>
                  </a:lnTo>
                  <a:lnTo>
                    <a:pt x="180733" y="400050"/>
                  </a:lnTo>
                  <a:lnTo>
                    <a:pt x="187744" y="402590"/>
                  </a:lnTo>
                  <a:lnTo>
                    <a:pt x="187744" y="434340"/>
                  </a:lnTo>
                  <a:lnTo>
                    <a:pt x="195554" y="441960"/>
                  </a:lnTo>
                  <a:lnTo>
                    <a:pt x="246964" y="441960"/>
                  </a:lnTo>
                  <a:lnTo>
                    <a:pt x="254787" y="434340"/>
                  </a:lnTo>
                  <a:lnTo>
                    <a:pt x="254787" y="429260"/>
                  </a:lnTo>
                  <a:lnTo>
                    <a:pt x="254787" y="402590"/>
                  </a:lnTo>
                  <a:lnTo>
                    <a:pt x="261797" y="400050"/>
                  </a:lnTo>
                  <a:lnTo>
                    <a:pt x="268770" y="398780"/>
                  </a:lnTo>
                  <a:lnTo>
                    <a:pt x="275691" y="396240"/>
                  </a:lnTo>
                  <a:lnTo>
                    <a:pt x="282549" y="394970"/>
                  </a:lnTo>
                  <a:lnTo>
                    <a:pt x="294144" y="414020"/>
                  </a:lnTo>
                  <a:lnTo>
                    <a:pt x="298729" y="420370"/>
                  </a:lnTo>
                  <a:lnTo>
                    <a:pt x="304723" y="422910"/>
                  </a:lnTo>
                  <a:lnTo>
                    <a:pt x="311404" y="422910"/>
                  </a:lnTo>
                  <a:lnTo>
                    <a:pt x="317957" y="420370"/>
                  </a:lnTo>
                  <a:lnTo>
                    <a:pt x="336537" y="410210"/>
                  </a:lnTo>
                  <a:lnTo>
                    <a:pt x="345833" y="405130"/>
                  </a:lnTo>
                  <a:lnTo>
                    <a:pt x="351015" y="400050"/>
                  </a:lnTo>
                  <a:lnTo>
                    <a:pt x="353936" y="393700"/>
                  </a:lnTo>
                  <a:lnTo>
                    <a:pt x="354406" y="387350"/>
                  </a:lnTo>
                  <a:lnTo>
                    <a:pt x="352209" y="381000"/>
                  </a:lnTo>
                  <a:lnTo>
                    <a:pt x="340588" y="360680"/>
                  </a:lnTo>
                  <a:lnTo>
                    <a:pt x="345948" y="355600"/>
                  </a:lnTo>
                  <a:lnTo>
                    <a:pt x="351129" y="351790"/>
                  </a:lnTo>
                  <a:lnTo>
                    <a:pt x="356120" y="345440"/>
                  </a:lnTo>
                  <a:lnTo>
                    <a:pt x="360895" y="340360"/>
                  </a:lnTo>
                  <a:lnTo>
                    <a:pt x="385051" y="354330"/>
                  </a:lnTo>
                  <a:lnTo>
                    <a:pt x="389750" y="355600"/>
                  </a:lnTo>
                  <a:lnTo>
                    <a:pt x="398754" y="353060"/>
                  </a:lnTo>
                  <a:lnTo>
                    <a:pt x="402513" y="350520"/>
                  </a:lnTo>
                  <a:lnTo>
                    <a:pt x="407517" y="341630"/>
                  </a:lnTo>
                  <a:lnTo>
                    <a:pt x="423252" y="313690"/>
                  </a:lnTo>
                  <a:lnTo>
                    <a:pt x="423875" y="309880"/>
                  </a:lnTo>
                  <a:lnTo>
                    <a:pt x="421449" y="299720"/>
                  </a:lnTo>
                  <a:lnTo>
                    <a:pt x="418579" y="297180"/>
                  </a:lnTo>
                  <a:lnTo>
                    <a:pt x="394462" y="283210"/>
                  </a:lnTo>
                  <a:lnTo>
                    <a:pt x="396735" y="275590"/>
                  </a:lnTo>
                  <a:lnTo>
                    <a:pt x="398741" y="269240"/>
                  </a:lnTo>
                  <a:lnTo>
                    <a:pt x="401916" y="255270"/>
                  </a:lnTo>
                  <a:lnTo>
                    <a:pt x="434695" y="255270"/>
                  </a:lnTo>
                  <a:lnTo>
                    <a:pt x="442518" y="247650"/>
                  </a:lnTo>
                  <a:lnTo>
                    <a:pt x="442518" y="195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52321" y="2956498"/>
            <a:ext cx="5755005" cy="2038350"/>
          </a:xfrm>
          <a:prstGeom prst="rect">
            <a:avLst/>
          </a:prstGeom>
        </p:spPr>
        <p:txBody>
          <a:bodyPr vert="horz" wrap="square" lIns="0" tIns="479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75"/>
              </a:spcBef>
            </a:pPr>
            <a:r>
              <a:rPr sz="7350" b="1" spc="-10" dirty="0">
                <a:solidFill>
                  <a:srgbClr val="FFFFFF"/>
                </a:solidFill>
                <a:latin typeface="Open Sans"/>
                <a:cs typeface="Open Sans"/>
              </a:rPr>
              <a:t>Туркинская</a:t>
            </a:r>
            <a:endParaRPr sz="7350">
              <a:latin typeface="Open Sans"/>
              <a:cs typeface="Open Sans"/>
            </a:endParaRPr>
          </a:p>
          <a:p>
            <a:pPr marL="71120">
              <a:lnSpc>
                <a:spcPct val="100000"/>
              </a:lnSpc>
              <a:spcBef>
                <a:spcPts val="1010"/>
              </a:spcBef>
            </a:pP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Подземная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природная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OpenSans-Light"/>
                <a:cs typeface="OpenSans-Light"/>
              </a:rPr>
              <a:t>вода</a:t>
            </a:r>
            <a:endParaRPr sz="1950">
              <a:latin typeface="OpenSans-Light"/>
              <a:cs typeface="OpenSans-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0760" y="6502910"/>
            <a:ext cx="6763384" cy="14922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800" b="1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endParaRPr sz="4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4800" b="1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48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800" b="1" dirty="0">
                <a:solidFill>
                  <a:srgbClr val="292D90"/>
                </a:solidFill>
                <a:latin typeface="Open Sans"/>
                <a:cs typeface="Open Sans"/>
              </a:rPr>
              <a:t>РАЗВИТИЕ</a:t>
            </a:r>
            <a:r>
              <a:rPr sz="4800" b="1" spc="-1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800" b="1" spc="-10" dirty="0">
                <a:solidFill>
                  <a:srgbClr val="292D90"/>
                </a:solidFill>
                <a:latin typeface="Open Sans"/>
                <a:cs typeface="Open Sans"/>
              </a:rPr>
              <a:t>ЗАВОДА</a:t>
            </a:r>
            <a:endParaRPr sz="4800">
              <a:latin typeface="Open Sans"/>
              <a:cs typeface="Open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14104" y="8663694"/>
            <a:ext cx="187388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Модернизация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14104" y="8901338"/>
            <a:ext cx="186563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существующих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14104" y="9138982"/>
            <a:ext cx="80454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линий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90796" y="8663944"/>
            <a:ext cx="1279525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Установка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90796" y="8901589"/>
            <a:ext cx="212090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дополнительных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0796" y="9139232"/>
            <a:ext cx="1432560" cy="326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spc="-10" dirty="0">
                <a:solidFill>
                  <a:srgbClr val="292D90"/>
                </a:solidFill>
                <a:latin typeface="Open Sans"/>
                <a:cs typeface="Open Sans"/>
              </a:rPr>
              <a:t>мощностей</a:t>
            </a:r>
            <a:endParaRPr sz="195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023919" y="177259"/>
            <a:ext cx="662432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</a:t>
            </a:r>
            <a:r>
              <a:rPr sz="42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«Байкал</a:t>
            </a:r>
            <a:r>
              <a:rPr sz="42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Экспорт»</a:t>
            </a:r>
            <a:endParaRPr sz="4250">
              <a:latin typeface="Open Sans"/>
              <a:cs typeface="Open San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22644" y="2043458"/>
            <a:ext cx="2314189" cy="8157518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425116" y="1862264"/>
            <a:ext cx="658495" cy="658495"/>
            <a:chOff x="2425116" y="1862264"/>
            <a:chExt cx="658495" cy="658495"/>
          </a:xfrm>
        </p:grpSpPr>
        <p:sp>
          <p:nvSpPr>
            <p:cNvPr id="24" name="object 24"/>
            <p:cNvSpPr/>
            <p:nvPr/>
          </p:nvSpPr>
          <p:spPr>
            <a:xfrm>
              <a:off x="2425116" y="1862264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53017" y="2021706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26"/>
                  </a:lnTo>
                  <a:lnTo>
                    <a:pt x="145872" y="42926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57"/>
                  </a:lnTo>
                  <a:lnTo>
                    <a:pt x="149656" y="56057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83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83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267008" y="1841852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85440" y="1579870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399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3</a:t>
            </a:r>
          </a:p>
        </p:txBody>
      </p:sp>
      <p:grpSp>
        <p:nvGrpSpPr>
          <p:cNvPr id="29" name="object 29"/>
          <p:cNvGrpSpPr/>
          <p:nvPr/>
        </p:nvGrpSpPr>
        <p:grpSpPr>
          <a:xfrm>
            <a:off x="1020785" y="185671"/>
            <a:ext cx="2809240" cy="690880"/>
            <a:chOff x="1020785" y="185671"/>
            <a:chExt cx="2809240" cy="690880"/>
          </a:xfrm>
        </p:grpSpPr>
        <p:sp>
          <p:nvSpPr>
            <p:cNvPr id="30" name="object 30"/>
            <p:cNvSpPr/>
            <p:nvPr/>
          </p:nvSpPr>
          <p:spPr>
            <a:xfrm>
              <a:off x="1020785" y="185671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4303" y="417107"/>
                  </a:lnTo>
                  <a:lnTo>
                    <a:pt x="3800" y="417453"/>
                  </a:lnTo>
                  <a:lnTo>
                    <a:pt x="3225" y="417924"/>
                  </a:lnTo>
                  <a:lnTo>
                    <a:pt x="2743" y="418364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5480" y="451632"/>
              <a:ext cx="360527" cy="15695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168271" y="451630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20"/>
                  </a:moveTo>
                  <a:lnTo>
                    <a:pt x="61849" y="21145"/>
                  </a:lnTo>
                  <a:lnTo>
                    <a:pt x="61823" y="20891"/>
                  </a:lnTo>
                  <a:lnTo>
                    <a:pt x="55829" y="10274"/>
                  </a:lnTo>
                  <a:lnTo>
                    <a:pt x="45808" y="3784"/>
                  </a:lnTo>
                  <a:lnTo>
                    <a:pt x="42278" y="3238"/>
                  </a:lnTo>
                  <a:lnTo>
                    <a:pt x="42278" y="24269"/>
                  </a:lnTo>
                  <a:lnTo>
                    <a:pt x="42278" y="64401"/>
                  </a:lnTo>
                  <a:lnTo>
                    <a:pt x="38557" y="67525"/>
                  </a:lnTo>
                  <a:lnTo>
                    <a:pt x="21539" y="67525"/>
                  </a:lnTo>
                  <a:lnTo>
                    <a:pt x="21539" y="21145"/>
                  </a:lnTo>
                  <a:lnTo>
                    <a:pt x="38557" y="21145"/>
                  </a:lnTo>
                  <a:lnTo>
                    <a:pt x="42278" y="24269"/>
                  </a:lnTo>
                  <a:lnTo>
                    <a:pt x="42278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39" y="138569"/>
                  </a:lnTo>
                  <a:lnTo>
                    <a:pt x="21539" y="87096"/>
                  </a:lnTo>
                  <a:lnTo>
                    <a:pt x="31711" y="87096"/>
                  </a:lnTo>
                  <a:lnTo>
                    <a:pt x="45808" y="84886"/>
                  </a:lnTo>
                  <a:lnTo>
                    <a:pt x="55829" y="78384"/>
                  </a:lnTo>
                  <a:lnTo>
                    <a:pt x="61823" y="67779"/>
                  </a:lnTo>
                  <a:lnTo>
                    <a:pt x="61849" y="67525"/>
                  </a:lnTo>
                  <a:lnTo>
                    <a:pt x="63804" y="53238"/>
                  </a:lnTo>
                  <a:lnTo>
                    <a:pt x="63804" y="35420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99" y="1574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26" y="118999"/>
                  </a:lnTo>
                  <a:lnTo>
                    <a:pt x="95326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26" y="59309"/>
                  </a:lnTo>
                  <a:lnTo>
                    <a:pt x="95326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80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80" y="21729"/>
                  </a:lnTo>
                  <a:lnTo>
                    <a:pt x="202780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40"/>
                  </a:lnTo>
                  <a:lnTo>
                    <a:pt x="236448" y="88265"/>
                  </a:lnTo>
                  <a:lnTo>
                    <a:pt x="236448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90" y="75742"/>
                  </a:lnTo>
                  <a:lnTo>
                    <a:pt x="266192" y="42087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42"/>
                  </a:moveTo>
                  <a:lnTo>
                    <a:pt x="342912" y="1854"/>
                  </a:lnTo>
                  <a:lnTo>
                    <a:pt x="342912" y="23291"/>
                  </a:lnTo>
                  <a:lnTo>
                    <a:pt x="342912" y="116840"/>
                  </a:lnTo>
                  <a:lnTo>
                    <a:pt x="338607" y="120573"/>
                  </a:lnTo>
                  <a:lnTo>
                    <a:pt x="324904" y="120573"/>
                  </a:lnTo>
                  <a:lnTo>
                    <a:pt x="320598" y="116840"/>
                  </a:lnTo>
                  <a:lnTo>
                    <a:pt x="320598" y="23291"/>
                  </a:lnTo>
                  <a:lnTo>
                    <a:pt x="324904" y="19583"/>
                  </a:lnTo>
                  <a:lnTo>
                    <a:pt x="338607" y="19583"/>
                  </a:lnTo>
                  <a:lnTo>
                    <a:pt x="342912" y="23291"/>
                  </a:lnTo>
                  <a:lnTo>
                    <a:pt x="342912" y="1854"/>
                  </a:lnTo>
                  <a:lnTo>
                    <a:pt x="301205" y="19824"/>
                  </a:lnTo>
                  <a:lnTo>
                    <a:pt x="299072" y="34442"/>
                  </a:lnTo>
                  <a:lnTo>
                    <a:pt x="299072" y="105689"/>
                  </a:lnTo>
                  <a:lnTo>
                    <a:pt x="301205" y="120319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65" y="120573"/>
                  </a:lnTo>
                  <a:lnTo>
                    <a:pt x="362305" y="120319"/>
                  </a:lnTo>
                  <a:lnTo>
                    <a:pt x="364439" y="105689"/>
                  </a:lnTo>
                  <a:lnTo>
                    <a:pt x="364439" y="34442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72" y="60286"/>
                  </a:lnTo>
                  <a:lnTo>
                    <a:pt x="399872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72" y="138569"/>
                  </a:lnTo>
                  <a:lnTo>
                    <a:pt x="399872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49" y="25831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34" y="138582"/>
                  </a:lnTo>
                  <a:lnTo>
                    <a:pt x="475996" y="138582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66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62"/>
                  </a:moveTo>
                  <a:lnTo>
                    <a:pt x="552335" y="1562"/>
                  </a:lnTo>
                  <a:lnTo>
                    <a:pt x="548424" y="117817"/>
                  </a:lnTo>
                  <a:lnTo>
                    <a:pt x="545299" y="119189"/>
                  </a:lnTo>
                  <a:lnTo>
                    <a:pt x="535508" y="119189"/>
                  </a:lnTo>
                  <a:lnTo>
                    <a:pt x="535508" y="138760"/>
                  </a:lnTo>
                  <a:lnTo>
                    <a:pt x="538835" y="138760"/>
                  </a:lnTo>
                  <a:lnTo>
                    <a:pt x="552704" y="136842"/>
                  </a:lnTo>
                  <a:lnTo>
                    <a:pt x="562267" y="130746"/>
                  </a:lnTo>
                  <a:lnTo>
                    <a:pt x="567956" y="119938"/>
                  </a:lnTo>
                  <a:lnTo>
                    <a:pt x="570141" y="103924"/>
                  </a:lnTo>
                  <a:lnTo>
                    <a:pt x="572503" y="21145"/>
                  </a:lnTo>
                  <a:lnTo>
                    <a:pt x="591286" y="21145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62"/>
                  </a:lnTo>
                  <a:close/>
                </a:path>
                <a:path w="1657350" h="140334">
                  <a:moveTo>
                    <a:pt x="693445" y="86893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18"/>
                  </a:lnTo>
                  <a:lnTo>
                    <a:pt x="668210" y="72618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47"/>
                  </a:lnTo>
                  <a:lnTo>
                    <a:pt x="651179" y="53047"/>
                  </a:lnTo>
                  <a:lnTo>
                    <a:pt x="651179" y="1562"/>
                  </a:lnTo>
                  <a:lnTo>
                    <a:pt x="629653" y="1562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82" y="129857"/>
                  </a:lnTo>
                  <a:lnTo>
                    <a:pt x="691464" y="119253"/>
                  </a:lnTo>
                  <a:lnTo>
                    <a:pt x="691502" y="118999"/>
                  </a:lnTo>
                  <a:lnTo>
                    <a:pt x="693445" y="104711"/>
                  </a:lnTo>
                  <a:lnTo>
                    <a:pt x="693445" y="86893"/>
                  </a:lnTo>
                  <a:close/>
                </a:path>
                <a:path w="1657350" h="140334">
                  <a:moveTo>
                    <a:pt x="774293" y="1574"/>
                  </a:moveTo>
                  <a:lnTo>
                    <a:pt x="752373" y="1574"/>
                  </a:lnTo>
                  <a:lnTo>
                    <a:pt x="752373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73" y="79857"/>
                  </a:lnTo>
                  <a:lnTo>
                    <a:pt x="752373" y="138569"/>
                  </a:lnTo>
                  <a:lnTo>
                    <a:pt x="774293" y="138569"/>
                  </a:lnTo>
                  <a:lnTo>
                    <a:pt x="774293" y="1574"/>
                  </a:lnTo>
                  <a:close/>
                </a:path>
                <a:path w="1657350" h="140334">
                  <a:moveTo>
                    <a:pt x="853554" y="34442"/>
                  </a:moveTo>
                  <a:lnTo>
                    <a:pt x="832027" y="1854"/>
                  </a:lnTo>
                  <a:lnTo>
                    <a:pt x="832027" y="23291"/>
                  </a:lnTo>
                  <a:lnTo>
                    <a:pt x="832027" y="116840"/>
                  </a:lnTo>
                  <a:lnTo>
                    <a:pt x="827722" y="120573"/>
                  </a:lnTo>
                  <a:lnTo>
                    <a:pt x="814019" y="120573"/>
                  </a:lnTo>
                  <a:lnTo>
                    <a:pt x="809713" y="116840"/>
                  </a:lnTo>
                  <a:lnTo>
                    <a:pt x="809713" y="23291"/>
                  </a:lnTo>
                  <a:lnTo>
                    <a:pt x="814019" y="19583"/>
                  </a:lnTo>
                  <a:lnTo>
                    <a:pt x="827722" y="19583"/>
                  </a:lnTo>
                  <a:lnTo>
                    <a:pt x="832027" y="23291"/>
                  </a:lnTo>
                  <a:lnTo>
                    <a:pt x="832027" y="1854"/>
                  </a:lnTo>
                  <a:lnTo>
                    <a:pt x="790321" y="19824"/>
                  </a:lnTo>
                  <a:lnTo>
                    <a:pt x="788187" y="34442"/>
                  </a:lnTo>
                  <a:lnTo>
                    <a:pt x="788187" y="105689"/>
                  </a:lnTo>
                  <a:lnTo>
                    <a:pt x="790321" y="120319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64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81" y="120573"/>
                  </a:lnTo>
                  <a:lnTo>
                    <a:pt x="851420" y="120319"/>
                  </a:lnTo>
                  <a:lnTo>
                    <a:pt x="853554" y="105689"/>
                  </a:lnTo>
                  <a:lnTo>
                    <a:pt x="853554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51" y="1409"/>
                  </a:lnTo>
                  <a:lnTo>
                    <a:pt x="867651" y="21729"/>
                  </a:lnTo>
                  <a:lnTo>
                    <a:pt x="867651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73" y="1841"/>
                  </a:lnTo>
                  <a:lnTo>
                    <a:pt x="980973" y="23291"/>
                  </a:lnTo>
                  <a:lnTo>
                    <a:pt x="980973" y="116840"/>
                  </a:lnTo>
                  <a:lnTo>
                    <a:pt x="976668" y="120573"/>
                  </a:lnTo>
                  <a:lnTo>
                    <a:pt x="962964" y="120573"/>
                  </a:lnTo>
                  <a:lnTo>
                    <a:pt x="958659" y="116840"/>
                  </a:lnTo>
                  <a:lnTo>
                    <a:pt x="958659" y="23291"/>
                  </a:lnTo>
                  <a:lnTo>
                    <a:pt x="962964" y="19583"/>
                  </a:lnTo>
                  <a:lnTo>
                    <a:pt x="976668" y="19583"/>
                  </a:lnTo>
                  <a:lnTo>
                    <a:pt x="980973" y="23291"/>
                  </a:lnTo>
                  <a:lnTo>
                    <a:pt x="980973" y="1841"/>
                  </a:lnTo>
                  <a:lnTo>
                    <a:pt x="939266" y="19824"/>
                  </a:lnTo>
                  <a:lnTo>
                    <a:pt x="937133" y="34442"/>
                  </a:lnTo>
                  <a:lnTo>
                    <a:pt x="937133" y="105689"/>
                  </a:lnTo>
                  <a:lnTo>
                    <a:pt x="939266" y="120319"/>
                  </a:lnTo>
                  <a:lnTo>
                    <a:pt x="945553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43" y="137845"/>
                  </a:lnTo>
                  <a:lnTo>
                    <a:pt x="994079" y="131140"/>
                  </a:lnTo>
                  <a:lnTo>
                    <a:pt x="1000226" y="120573"/>
                  </a:lnTo>
                  <a:lnTo>
                    <a:pt x="1000366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38" y="35420"/>
                  </a:moveTo>
                  <a:lnTo>
                    <a:pt x="1089012" y="3238"/>
                  </a:lnTo>
                  <a:lnTo>
                    <a:pt x="1089012" y="24269"/>
                  </a:lnTo>
                  <a:lnTo>
                    <a:pt x="1089012" y="64401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9012" y="24269"/>
                  </a:lnTo>
                  <a:lnTo>
                    <a:pt x="1089012" y="3238"/>
                  </a:lnTo>
                  <a:lnTo>
                    <a:pt x="1078445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45" y="87096"/>
                  </a:lnTo>
                  <a:lnTo>
                    <a:pt x="1110538" y="53238"/>
                  </a:lnTo>
                  <a:lnTo>
                    <a:pt x="1110538" y="35420"/>
                  </a:lnTo>
                  <a:close/>
                </a:path>
                <a:path w="1657350" h="140334">
                  <a:moveTo>
                    <a:pt x="1190205" y="138582"/>
                  </a:moveTo>
                  <a:lnTo>
                    <a:pt x="1186230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77" y="1562"/>
                  </a:lnTo>
                  <a:lnTo>
                    <a:pt x="1114856" y="138582"/>
                  </a:lnTo>
                  <a:lnTo>
                    <a:pt x="1134618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82"/>
                  </a:lnTo>
                  <a:lnTo>
                    <a:pt x="1190205" y="138582"/>
                  </a:lnTo>
                  <a:close/>
                </a:path>
                <a:path w="1657350" h="140334">
                  <a:moveTo>
                    <a:pt x="1263205" y="34442"/>
                  </a:moveTo>
                  <a:lnTo>
                    <a:pt x="1261160" y="19812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74" y="44234"/>
                  </a:lnTo>
                  <a:lnTo>
                    <a:pt x="1219174" y="23291"/>
                  </a:lnTo>
                  <a:lnTo>
                    <a:pt x="1223670" y="19583"/>
                  </a:lnTo>
                  <a:lnTo>
                    <a:pt x="1237373" y="19583"/>
                  </a:lnTo>
                  <a:lnTo>
                    <a:pt x="1241679" y="22898"/>
                  </a:lnTo>
                  <a:lnTo>
                    <a:pt x="1241679" y="35229"/>
                  </a:lnTo>
                  <a:lnTo>
                    <a:pt x="1241679" y="53822"/>
                  </a:lnTo>
                  <a:lnTo>
                    <a:pt x="1236789" y="57340"/>
                  </a:lnTo>
                  <a:lnTo>
                    <a:pt x="1222311" y="57340"/>
                  </a:lnTo>
                  <a:lnTo>
                    <a:pt x="1222311" y="76911"/>
                  </a:lnTo>
                  <a:lnTo>
                    <a:pt x="1237373" y="76911"/>
                  </a:lnTo>
                  <a:lnTo>
                    <a:pt x="1241679" y="81622"/>
                  </a:lnTo>
                  <a:lnTo>
                    <a:pt x="1241679" y="117233"/>
                  </a:lnTo>
                  <a:lnTo>
                    <a:pt x="1237373" y="120573"/>
                  </a:lnTo>
                  <a:lnTo>
                    <a:pt x="1223670" y="120573"/>
                  </a:lnTo>
                  <a:lnTo>
                    <a:pt x="1219365" y="116840"/>
                  </a:lnTo>
                  <a:lnTo>
                    <a:pt x="1219365" y="90627"/>
                  </a:lnTo>
                  <a:lnTo>
                    <a:pt x="1199007" y="90627"/>
                  </a:lnTo>
                  <a:lnTo>
                    <a:pt x="1199007" y="105689"/>
                  </a:lnTo>
                  <a:lnTo>
                    <a:pt x="1201051" y="120319"/>
                  </a:lnTo>
                  <a:lnTo>
                    <a:pt x="1207135" y="131140"/>
                  </a:lnTo>
                  <a:lnTo>
                    <a:pt x="1217180" y="137845"/>
                  </a:lnTo>
                  <a:lnTo>
                    <a:pt x="1231112" y="140144"/>
                  </a:lnTo>
                  <a:lnTo>
                    <a:pt x="1245044" y="137845"/>
                  </a:lnTo>
                  <a:lnTo>
                    <a:pt x="1255077" y="131140"/>
                  </a:lnTo>
                  <a:lnTo>
                    <a:pt x="1261160" y="120319"/>
                  </a:lnTo>
                  <a:lnTo>
                    <a:pt x="1263205" y="105689"/>
                  </a:lnTo>
                  <a:lnTo>
                    <a:pt x="1263205" y="94932"/>
                  </a:lnTo>
                  <a:lnTo>
                    <a:pt x="1262367" y="85229"/>
                  </a:lnTo>
                  <a:lnTo>
                    <a:pt x="1259713" y="77089"/>
                  </a:lnTo>
                  <a:lnTo>
                    <a:pt x="1255039" y="70675"/>
                  </a:lnTo>
                  <a:lnTo>
                    <a:pt x="1248143" y="66154"/>
                  </a:lnTo>
                  <a:lnTo>
                    <a:pt x="1254874" y="62001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73"/>
                  </a:lnTo>
                  <a:lnTo>
                    <a:pt x="1263205" y="34442"/>
                  </a:lnTo>
                  <a:close/>
                </a:path>
                <a:path w="1657350" h="140334">
                  <a:moveTo>
                    <a:pt x="1344231" y="94919"/>
                  </a:move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53"/>
                  </a:lnTo>
                  <a:lnTo>
                    <a:pt x="1338732" y="55359"/>
                  </a:lnTo>
                  <a:lnTo>
                    <a:pt x="1341259" y="47586"/>
                  </a:lnTo>
                  <a:lnTo>
                    <a:pt x="1342085" y="37973"/>
                  </a:lnTo>
                  <a:lnTo>
                    <a:pt x="1342085" y="33083"/>
                  </a:lnTo>
                  <a:lnTo>
                    <a:pt x="1340485" y="21145"/>
                  </a:lnTo>
                  <a:lnTo>
                    <a:pt x="1340231" y="19240"/>
                  </a:lnTo>
                  <a:lnTo>
                    <a:pt x="1334490" y="9398"/>
                  </a:lnTo>
                  <a:lnTo>
                    <a:pt x="1324571" y="3517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96" y="1574"/>
                  </a:lnTo>
                  <a:lnTo>
                    <a:pt x="1277696" y="138569"/>
                  </a:lnTo>
                  <a:lnTo>
                    <a:pt x="1311541" y="138569"/>
                  </a:lnTo>
                  <a:lnTo>
                    <a:pt x="1325740" y="136474"/>
                  </a:lnTo>
                  <a:lnTo>
                    <a:pt x="1335963" y="130251"/>
                  </a:lnTo>
                  <a:lnTo>
                    <a:pt x="1342161" y="120078"/>
                  </a:lnTo>
                  <a:lnTo>
                    <a:pt x="1342313" y="118999"/>
                  </a:lnTo>
                  <a:lnTo>
                    <a:pt x="1344231" y="106083"/>
                  </a:lnTo>
                  <a:lnTo>
                    <a:pt x="1344231" y="94919"/>
                  </a:lnTo>
                  <a:close/>
                </a:path>
                <a:path w="1657350" h="140334">
                  <a:moveTo>
                    <a:pt x="1425460" y="1574"/>
                  </a:moveTo>
                  <a:lnTo>
                    <a:pt x="1401775" y="1574"/>
                  </a:lnTo>
                  <a:lnTo>
                    <a:pt x="1384160" y="58140"/>
                  </a:lnTo>
                  <a:lnTo>
                    <a:pt x="1376324" y="88265"/>
                  </a:lnTo>
                  <a:lnTo>
                    <a:pt x="1376324" y="1574"/>
                  </a:lnTo>
                  <a:lnTo>
                    <a:pt x="1357160" y="1574"/>
                  </a:lnTo>
                  <a:lnTo>
                    <a:pt x="1357160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93" y="42087"/>
                  </a:lnTo>
                  <a:lnTo>
                    <a:pt x="1406093" y="138569"/>
                  </a:lnTo>
                  <a:lnTo>
                    <a:pt x="1425460" y="138569"/>
                  </a:lnTo>
                  <a:lnTo>
                    <a:pt x="1425460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65" y="1574"/>
                  </a:lnTo>
                  <a:lnTo>
                    <a:pt x="1434465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508" y="138734"/>
                  </a:lnTo>
                  <a:lnTo>
                    <a:pt x="1478508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711" y="1574"/>
                  </a:moveTo>
                  <a:lnTo>
                    <a:pt x="1555026" y="1574"/>
                  </a:lnTo>
                  <a:lnTo>
                    <a:pt x="1537411" y="58140"/>
                  </a:lnTo>
                  <a:lnTo>
                    <a:pt x="1529575" y="88265"/>
                  </a:lnTo>
                  <a:lnTo>
                    <a:pt x="1529575" y="1574"/>
                  </a:lnTo>
                  <a:lnTo>
                    <a:pt x="1510411" y="1574"/>
                  </a:lnTo>
                  <a:lnTo>
                    <a:pt x="1510411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711" y="138569"/>
                  </a:lnTo>
                  <a:lnTo>
                    <a:pt x="1578711" y="1574"/>
                  </a:lnTo>
                  <a:close/>
                </a:path>
                <a:path w="1657350" h="140334">
                  <a:moveTo>
                    <a:pt x="1657007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21" y="63220"/>
                  </a:lnTo>
                  <a:lnTo>
                    <a:pt x="1614131" y="59690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605" y="33083"/>
                  </a:lnTo>
                  <a:lnTo>
                    <a:pt x="1592605" y="43840"/>
                  </a:lnTo>
                  <a:lnTo>
                    <a:pt x="1593456" y="53492"/>
                  </a:lnTo>
                  <a:lnTo>
                    <a:pt x="1596059" y="61328"/>
                  </a:lnTo>
                  <a:lnTo>
                    <a:pt x="1600454" y="67373"/>
                  </a:lnTo>
                  <a:lnTo>
                    <a:pt x="1606702" y="71628"/>
                  </a:lnTo>
                  <a:lnTo>
                    <a:pt x="1599920" y="76085"/>
                  </a:lnTo>
                  <a:lnTo>
                    <a:pt x="1595526" y="82550"/>
                  </a:lnTo>
                  <a:lnTo>
                    <a:pt x="1593138" y="90843"/>
                  </a:lnTo>
                  <a:lnTo>
                    <a:pt x="1592414" y="100799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65" y="138569"/>
                  </a:lnTo>
                  <a:lnTo>
                    <a:pt x="1611985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90"/>
                  </a:lnTo>
                  <a:lnTo>
                    <a:pt x="1618246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7007" y="138569"/>
                  </a:lnTo>
                  <a:lnTo>
                    <a:pt x="1657007" y="82791"/>
                  </a:lnTo>
                  <a:lnTo>
                    <a:pt x="1657007" y="63220"/>
                  </a:lnTo>
                  <a:lnTo>
                    <a:pt x="1657007" y="21145"/>
                  </a:lnTo>
                  <a:lnTo>
                    <a:pt x="1657007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088" y="657296"/>
              <a:ext cx="315858" cy="21255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98825" y="659195"/>
              <a:ext cx="479705" cy="2085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3463" y="659669"/>
              <a:ext cx="103609" cy="20780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0214" y="659669"/>
              <a:ext cx="226503" cy="20780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26168" y="659669"/>
              <a:ext cx="803275" cy="208915"/>
            </a:xfrm>
            <a:custGeom>
              <a:avLst/>
              <a:gdLst/>
              <a:ahLst/>
              <a:cxnLst/>
              <a:rect l="l" t="t" r="r" b="b"/>
              <a:pathLst>
                <a:path w="803275" h="208915">
                  <a:moveTo>
                    <a:pt x="100926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31" y="96037"/>
                  </a:lnTo>
                  <a:lnTo>
                    <a:pt x="73126" y="86182"/>
                  </a:lnTo>
                  <a:lnTo>
                    <a:pt x="68275" y="85432"/>
                  </a:lnTo>
                  <a:lnTo>
                    <a:pt x="68275" y="132118"/>
                  </a:lnTo>
                  <a:lnTo>
                    <a:pt x="68275" y="158534"/>
                  </a:lnTo>
                  <a:lnTo>
                    <a:pt x="67144" y="167855"/>
                  </a:lnTo>
                  <a:lnTo>
                    <a:pt x="63855" y="173888"/>
                  </a:lnTo>
                  <a:lnTo>
                    <a:pt x="58635" y="177152"/>
                  </a:lnTo>
                  <a:lnTo>
                    <a:pt x="51650" y="178130"/>
                  </a:lnTo>
                  <a:lnTo>
                    <a:pt x="32664" y="178130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87"/>
                  </a:lnTo>
                  <a:lnTo>
                    <a:pt x="63855" y="116751"/>
                  </a:lnTo>
                  <a:lnTo>
                    <a:pt x="67144" y="122783"/>
                  </a:lnTo>
                  <a:lnTo>
                    <a:pt x="68275" y="132118"/>
                  </a:lnTo>
                  <a:lnTo>
                    <a:pt x="68275" y="85432"/>
                  </a:lnTo>
                  <a:lnTo>
                    <a:pt x="51650" y="82829"/>
                  </a:lnTo>
                  <a:lnTo>
                    <a:pt x="32664" y="82829"/>
                  </a:lnTo>
                  <a:lnTo>
                    <a:pt x="32664" y="29705"/>
                  </a:lnTo>
                  <a:lnTo>
                    <a:pt x="91427" y="29705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28" y="178511"/>
                  </a:lnTo>
                  <a:lnTo>
                    <a:pt x="97878" y="178130"/>
                  </a:lnTo>
                  <a:lnTo>
                    <a:pt x="100926" y="156464"/>
                  </a:lnTo>
                  <a:lnTo>
                    <a:pt x="100926" y="134188"/>
                  </a:lnTo>
                  <a:close/>
                </a:path>
                <a:path w="803275" h="208915">
                  <a:moveTo>
                    <a:pt x="230352" y="12"/>
                  </a:moveTo>
                  <a:lnTo>
                    <a:pt x="196215" y="12"/>
                  </a:lnTo>
                  <a:lnTo>
                    <a:pt x="181368" y="71259"/>
                  </a:lnTo>
                  <a:lnTo>
                    <a:pt x="173659" y="119646"/>
                  </a:lnTo>
                  <a:lnTo>
                    <a:pt x="163563" y="70967"/>
                  </a:lnTo>
                  <a:lnTo>
                    <a:pt x="145745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59" y="176682"/>
                  </a:lnTo>
                  <a:lnTo>
                    <a:pt x="140563" y="179006"/>
                  </a:lnTo>
                  <a:lnTo>
                    <a:pt x="129425" y="179006"/>
                  </a:lnTo>
                  <a:lnTo>
                    <a:pt x="129425" y="208114"/>
                  </a:lnTo>
                  <a:lnTo>
                    <a:pt x="157797" y="206324"/>
                  </a:lnTo>
                  <a:lnTo>
                    <a:pt x="176517" y="196672"/>
                  </a:lnTo>
                  <a:lnTo>
                    <a:pt x="188163" y="179476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915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20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56" y="100050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13486" y="126390"/>
                  </a:lnTo>
                  <a:lnTo>
                    <a:pt x="328688" y="116522"/>
                  </a:lnTo>
                  <a:lnTo>
                    <a:pt x="337769" y="100431"/>
                  </a:lnTo>
                  <a:lnTo>
                    <a:pt x="337820" y="100050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915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73"/>
                  </a:lnTo>
                  <a:lnTo>
                    <a:pt x="387845" y="81991"/>
                  </a:lnTo>
                  <a:lnTo>
                    <a:pt x="386499" y="71551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23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390" y="2971"/>
                  </a:lnTo>
                  <a:lnTo>
                    <a:pt x="365340" y="11887"/>
                  </a:lnTo>
                  <a:lnTo>
                    <a:pt x="356641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34" y="99834"/>
                  </a:lnTo>
                  <a:lnTo>
                    <a:pt x="375208" y="106286"/>
                  </a:lnTo>
                  <a:lnTo>
                    <a:pt x="364947" y="113030"/>
                  </a:lnTo>
                  <a:lnTo>
                    <a:pt x="358254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41" y="189699"/>
                  </a:lnTo>
                  <a:lnTo>
                    <a:pt x="352983" y="196088"/>
                  </a:lnTo>
                  <a:lnTo>
                    <a:pt x="351917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49"/>
                  </a:lnTo>
                  <a:lnTo>
                    <a:pt x="385381" y="199390"/>
                  </a:lnTo>
                  <a:lnTo>
                    <a:pt x="385991" y="192659"/>
                  </a:lnTo>
                  <a:lnTo>
                    <a:pt x="386194" y="182575"/>
                  </a:lnTo>
                  <a:lnTo>
                    <a:pt x="386194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67" y="124625"/>
                  </a:lnTo>
                  <a:lnTo>
                    <a:pt x="407568" y="123215"/>
                  </a:lnTo>
                  <a:lnTo>
                    <a:pt x="418858" y="123215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15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915">
                  <a:moveTo>
                    <a:pt x="566686" y="12"/>
                  </a:moveTo>
                  <a:lnTo>
                    <a:pt x="465747" y="12"/>
                  </a:lnTo>
                  <a:lnTo>
                    <a:pt x="465747" y="29222"/>
                  </a:lnTo>
                  <a:lnTo>
                    <a:pt x="499897" y="29222"/>
                  </a:lnTo>
                  <a:lnTo>
                    <a:pt x="499897" y="208292"/>
                  </a:lnTo>
                  <a:lnTo>
                    <a:pt x="532549" y="208292"/>
                  </a:lnTo>
                  <a:lnTo>
                    <a:pt x="532549" y="29222"/>
                  </a:lnTo>
                  <a:lnTo>
                    <a:pt x="566686" y="29222"/>
                  </a:lnTo>
                  <a:lnTo>
                    <a:pt x="566686" y="12"/>
                  </a:lnTo>
                  <a:close/>
                </a:path>
                <a:path w="803275" h="208915">
                  <a:moveTo>
                    <a:pt x="684530" y="12"/>
                  </a:moveTo>
                  <a:lnTo>
                    <a:pt x="648601" y="12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12"/>
                  </a:lnTo>
                  <a:lnTo>
                    <a:pt x="580923" y="12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22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30" y="207810"/>
                  </a:lnTo>
                  <a:lnTo>
                    <a:pt x="684530" y="12"/>
                  </a:lnTo>
                  <a:close/>
                </a:path>
                <a:path w="803275" h="208915">
                  <a:moveTo>
                    <a:pt x="803262" y="12"/>
                  </a:moveTo>
                  <a:lnTo>
                    <a:pt x="770610" y="12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73"/>
                  </a:lnTo>
                  <a:lnTo>
                    <a:pt x="739597" y="81991"/>
                  </a:lnTo>
                  <a:lnTo>
                    <a:pt x="738251" y="71551"/>
                  </a:lnTo>
                  <a:lnTo>
                    <a:pt x="738251" y="51066"/>
                  </a:lnTo>
                  <a:lnTo>
                    <a:pt x="739216" y="41465"/>
                  </a:lnTo>
                  <a:lnTo>
                    <a:pt x="742213" y="34823"/>
                  </a:lnTo>
                  <a:lnTo>
                    <a:pt x="747395" y="30949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87"/>
                  </a:lnTo>
                  <a:lnTo>
                    <a:pt x="708406" y="26809"/>
                  </a:lnTo>
                  <a:lnTo>
                    <a:pt x="705599" y="47802"/>
                  </a:lnTo>
                  <a:lnTo>
                    <a:pt x="705599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34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20"/>
                  </a:lnTo>
                  <a:lnTo>
                    <a:pt x="705205" y="189699"/>
                  </a:lnTo>
                  <a:lnTo>
                    <a:pt x="704735" y="196088"/>
                  </a:lnTo>
                  <a:lnTo>
                    <a:pt x="703668" y="202031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31"/>
                  </a:lnTo>
                  <a:lnTo>
                    <a:pt x="739203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20" y="123215"/>
                  </a:lnTo>
                  <a:lnTo>
                    <a:pt x="770610" y="123215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15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9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9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62246" y="1763581"/>
            <a:ext cx="8942070" cy="1833245"/>
          </a:xfrm>
          <a:custGeom>
            <a:avLst/>
            <a:gdLst/>
            <a:ahLst/>
            <a:cxnLst/>
            <a:rect l="l" t="t" r="r" b="b"/>
            <a:pathLst>
              <a:path w="8942069" h="1833245">
                <a:moveTo>
                  <a:pt x="8941853" y="0"/>
                </a:moveTo>
                <a:lnTo>
                  <a:pt x="221668" y="0"/>
                </a:lnTo>
                <a:lnTo>
                  <a:pt x="176994" y="4503"/>
                </a:lnTo>
                <a:lnTo>
                  <a:pt x="135384" y="17421"/>
                </a:lnTo>
                <a:lnTo>
                  <a:pt x="97730" y="37860"/>
                </a:lnTo>
                <a:lnTo>
                  <a:pt x="64924" y="64929"/>
                </a:lnTo>
                <a:lnTo>
                  <a:pt x="37857" y="97738"/>
                </a:lnTo>
                <a:lnTo>
                  <a:pt x="17419" y="135393"/>
                </a:lnTo>
                <a:lnTo>
                  <a:pt x="4503" y="177004"/>
                </a:lnTo>
                <a:lnTo>
                  <a:pt x="0" y="221679"/>
                </a:lnTo>
                <a:lnTo>
                  <a:pt x="0" y="1611071"/>
                </a:lnTo>
                <a:lnTo>
                  <a:pt x="4503" y="1655745"/>
                </a:lnTo>
                <a:lnTo>
                  <a:pt x="17419" y="1697355"/>
                </a:lnTo>
                <a:lnTo>
                  <a:pt x="37857" y="1735009"/>
                </a:lnTo>
                <a:lnTo>
                  <a:pt x="64924" y="1767815"/>
                </a:lnTo>
                <a:lnTo>
                  <a:pt x="97730" y="1794882"/>
                </a:lnTo>
                <a:lnTo>
                  <a:pt x="135384" y="1815320"/>
                </a:lnTo>
                <a:lnTo>
                  <a:pt x="176994" y="1828236"/>
                </a:lnTo>
                <a:lnTo>
                  <a:pt x="221668" y="1832740"/>
                </a:lnTo>
                <a:lnTo>
                  <a:pt x="8941853" y="1832740"/>
                </a:lnTo>
                <a:lnTo>
                  <a:pt x="8941853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8184" y="2289685"/>
            <a:ext cx="10140315" cy="7136765"/>
            <a:chOff x="748184" y="2289685"/>
            <a:chExt cx="10140315" cy="7136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84" y="2289685"/>
              <a:ext cx="10139866" cy="71364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87301" y="4966544"/>
              <a:ext cx="3423285" cy="2628900"/>
            </a:xfrm>
            <a:custGeom>
              <a:avLst/>
              <a:gdLst/>
              <a:ahLst/>
              <a:cxnLst/>
              <a:rect l="l" t="t" r="r" b="b"/>
              <a:pathLst>
                <a:path w="3423284" h="2628900">
                  <a:moveTo>
                    <a:pt x="171919" y="2628900"/>
                  </a:moveTo>
                  <a:lnTo>
                    <a:pt x="160705" y="2603500"/>
                  </a:lnTo>
                  <a:lnTo>
                    <a:pt x="154876" y="2628900"/>
                  </a:lnTo>
                  <a:lnTo>
                    <a:pt x="171919" y="2628900"/>
                  </a:lnTo>
                  <a:close/>
                </a:path>
                <a:path w="3423284" h="2628900">
                  <a:moveTo>
                    <a:pt x="174675" y="2213356"/>
                  </a:moveTo>
                  <a:lnTo>
                    <a:pt x="161505" y="2175256"/>
                  </a:lnTo>
                  <a:lnTo>
                    <a:pt x="152996" y="2175256"/>
                  </a:lnTo>
                  <a:lnTo>
                    <a:pt x="149606" y="2187956"/>
                  </a:lnTo>
                  <a:lnTo>
                    <a:pt x="174675" y="2213356"/>
                  </a:lnTo>
                  <a:close/>
                </a:path>
                <a:path w="3423284" h="2628900">
                  <a:moveTo>
                    <a:pt x="684504" y="2362200"/>
                  </a:moveTo>
                  <a:lnTo>
                    <a:pt x="610882" y="2362200"/>
                  </a:lnTo>
                  <a:lnTo>
                    <a:pt x="593128" y="2362200"/>
                  </a:lnTo>
                  <a:lnTo>
                    <a:pt x="453440" y="2425700"/>
                  </a:lnTo>
                  <a:lnTo>
                    <a:pt x="453758" y="2426398"/>
                  </a:lnTo>
                  <a:lnTo>
                    <a:pt x="379056" y="2451100"/>
                  </a:lnTo>
                  <a:lnTo>
                    <a:pt x="391185" y="2482875"/>
                  </a:lnTo>
                  <a:lnTo>
                    <a:pt x="386727" y="2475217"/>
                  </a:lnTo>
                  <a:lnTo>
                    <a:pt x="379056" y="2451100"/>
                  </a:lnTo>
                  <a:lnTo>
                    <a:pt x="372681" y="2451100"/>
                  </a:lnTo>
                  <a:lnTo>
                    <a:pt x="256082" y="2533561"/>
                  </a:lnTo>
                  <a:lnTo>
                    <a:pt x="254241" y="2527300"/>
                  </a:lnTo>
                  <a:lnTo>
                    <a:pt x="162433" y="2560701"/>
                  </a:lnTo>
                  <a:lnTo>
                    <a:pt x="171805" y="2530856"/>
                  </a:lnTo>
                  <a:lnTo>
                    <a:pt x="187756" y="2480056"/>
                  </a:lnTo>
                  <a:lnTo>
                    <a:pt x="186969" y="2479764"/>
                  </a:lnTo>
                  <a:lnTo>
                    <a:pt x="207822" y="2416556"/>
                  </a:lnTo>
                  <a:lnTo>
                    <a:pt x="210070" y="2416556"/>
                  </a:lnTo>
                  <a:lnTo>
                    <a:pt x="210070" y="2403856"/>
                  </a:lnTo>
                  <a:lnTo>
                    <a:pt x="210070" y="2327656"/>
                  </a:lnTo>
                  <a:lnTo>
                    <a:pt x="210070" y="2289556"/>
                  </a:lnTo>
                  <a:lnTo>
                    <a:pt x="207060" y="2276856"/>
                  </a:lnTo>
                  <a:lnTo>
                    <a:pt x="201574" y="2276856"/>
                  </a:lnTo>
                  <a:lnTo>
                    <a:pt x="182829" y="2254135"/>
                  </a:lnTo>
                  <a:lnTo>
                    <a:pt x="199732" y="2238756"/>
                  </a:lnTo>
                  <a:lnTo>
                    <a:pt x="196596" y="2235581"/>
                  </a:lnTo>
                  <a:lnTo>
                    <a:pt x="222770" y="2226056"/>
                  </a:lnTo>
                  <a:lnTo>
                    <a:pt x="209600" y="2194318"/>
                  </a:lnTo>
                  <a:lnTo>
                    <a:pt x="212420" y="2196147"/>
                  </a:lnTo>
                  <a:lnTo>
                    <a:pt x="222770" y="2226056"/>
                  </a:lnTo>
                  <a:lnTo>
                    <a:pt x="229412" y="2226056"/>
                  </a:lnTo>
                  <a:lnTo>
                    <a:pt x="235102" y="2213356"/>
                  </a:lnTo>
                  <a:lnTo>
                    <a:pt x="239064" y="2213356"/>
                  </a:lnTo>
                  <a:lnTo>
                    <a:pt x="257683" y="2187956"/>
                  </a:lnTo>
                  <a:lnTo>
                    <a:pt x="266992" y="2175256"/>
                  </a:lnTo>
                  <a:lnTo>
                    <a:pt x="247345" y="2162556"/>
                  </a:lnTo>
                  <a:lnTo>
                    <a:pt x="214160" y="2141118"/>
                  </a:lnTo>
                  <a:lnTo>
                    <a:pt x="237540" y="2149868"/>
                  </a:lnTo>
                  <a:lnTo>
                    <a:pt x="266992" y="2175256"/>
                  </a:lnTo>
                  <a:lnTo>
                    <a:pt x="268947" y="2162556"/>
                  </a:lnTo>
                  <a:lnTo>
                    <a:pt x="271437" y="2162556"/>
                  </a:lnTo>
                  <a:lnTo>
                    <a:pt x="274929" y="2149856"/>
                  </a:lnTo>
                  <a:lnTo>
                    <a:pt x="278422" y="2137156"/>
                  </a:lnTo>
                  <a:lnTo>
                    <a:pt x="285407" y="2111756"/>
                  </a:lnTo>
                  <a:lnTo>
                    <a:pt x="287197" y="2105253"/>
                  </a:lnTo>
                  <a:lnTo>
                    <a:pt x="356158" y="2048256"/>
                  </a:lnTo>
                  <a:lnTo>
                    <a:pt x="367461" y="2048256"/>
                  </a:lnTo>
                  <a:lnTo>
                    <a:pt x="369544" y="2035556"/>
                  </a:lnTo>
                  <a:lnTo>
                    <a:pt x="379069" y="1997456"/>
                  </a:lnTo>
                  <a:lnTo>
                    <a:pt x="404456" y="1895856"/>
                  </a:lnTo>
                  <a:lnTo>
                    <a:pt x="405625" y="1895856"/>
                  </a:lnTo>
                  <a:lnTo>
                    <a:pt x="405625" y="1883156"/>
                  </a:lnTo>
                  <a:lnTo>
                    <a:pt x="405625" y="1781556"/>
                  </a:lnTo>
                  <a:lnTo>
                    <a:pt x="405625" y="1756156"/>
                  </a:lnTo>
                  <a:lnTo>
                    <a:pt x="403390" y="1743456"/>
                  </a:lnTo>
                  <a:lnTo>
                    <a:pt x="399237" y="1743456"/>
                  </a:lnTo>
                  <a:lnTo>
                    <a:pt x="374802" y="1705356"/>
                  </a:lnTo>
                  <a:lnTo>
                    <a:pt x="353009" y="1705356"/>
                  </a:lnTo>
                  <a:lnTo>
                    <a:pt x="292303" y="1705356"/>
                  </a:lnTo>
                  <a:lnTo>
                    <a:pt x="334810" y="1771624"/>
                  </a:lnTo>
                  <a:lnTo>
                    <a:pt x="334810" y="1887766"/>
                  </a:lnTo>
                  <a:lnTo>
                    <a:pt x="306006" y="2003044"/>
                  </a:lnTo>
                  <a:lnTo>
                    <a:pt x="237629" y="2048256"/>
                  </a:lnTo>
                  <a:lnTo>
                    <a:pt x="258483" y="2080006"/>
                  </a:lnTo>
                  <a:lnTo>
                    <a:pt x="254596" y="2079282"/>
                  </a:lnTo>
                  <a:lnTo>
                    <a:pt x="237629" y="2048256"/>
                  </a:lnTo>
                  <a:lnTo>
                    <a:pt x="231368" y="2060956"/>
                  </a:lnTo>
                  <a:lnTo>
                    <a:pt x="226771" y="2060956"/>
                  </a:lnTo>
                  <a:lnTo>
                    <a:pt x="224561" y="2073656"/>
                  </a:lnTo>
                  <a:lnTo>
                    <a:pt x="203606" y="2137156"/>
                  </a:lnTo>
                  <a:lnTo>
                    <a:pt x="207086" y="2138464"/>
                  </a:lnTo>
                  <a:lnTo>
                    <a:pt x="186880" y="2166035"/>
                  </a:lnTo>
                  <a:lnTo>
                    <a:pt x="161505" y="2175256"/>
                  </a:lnTo>
                  <a:lnTo>
                    <a:pt x="179222" y="2217978"/>
                  </a:lnTo>
                  <a:lnTo>
                    <a:pt x="149606" y="2187956"/>
                  </a:lnTo>
                  <a:lnTo>
                    <a:pt x="107708" y="2226056"/>
                  </a:lnTo>
                  <a:lnTo>
                    <a:pt x="100228" y="2238756"/>
                  </a:lnTo>
                  <a:lnTo>
                    <a:pt x="97396" y="2251456"/>
                  </a:lnTo>
                  <a:lnTo>
                    <a:pt x="99250" y="2264156"/>
                  </a:lnTo>
                  <a:lnTo>
                    <a:pt x="105867" y="2276856"/>
                  </a:lnTo>
                  <a:lnTo>
                    <a:pt x="139268" y="2317356"/>
                  </a:lnTo>
                  <a:lnTo>
                    <a:pt x="139268" y="2409291"/>
                  </a:lnTo>
                  <a:lnTo>
                    <a:pt x="120561" y="2454656"/>
                  </a:lnTo>
                  <a:lnTo>
                    <a:pt x="119672" y="2454656"/>
                  </a:lnTo>
                  <a:lnTo>
                    <a:pt x="97853" y="2534018"/>
                  </a:lnTo>
                  <a:lnTo>
                    <a:pt x="46634" y="2541181"/>
                  </a:lnTo>
                  <a:lnTo>
                    <a:pt x="40830" y="2540000"/>
                  </a:lnTo>
                  <a:lnTo>
                    <a:pt x="26771" y="2540000"/>
                  </a:lnTo>
                  <a:lnTo>
                    <a:pt x="23304" y="2543556"/>
                  </a:lnTo>
                  <a:lnTo>
                    <a:pt x="16408" y="2543556"/>
                  </a:lnTo>
                  <a:lnTo>
                    <a:pt x="6438" y="2556256"/>
                  </a:lnTo>
                  <a:lnTo>
                    <a:pt x="647" y="2568956"/>
                  </a:lnTo>
                  <a:lnTo>
                    <a:pt x="190" y="2577795"/>
                  </a:lnTo>
                  <a:lnTo>
                    <a:pt x="76" y="2578100"/>
                  </a:lnTo>
                  <a:lnTo>
                    <a:pt x="114" y="2579306"/>
                  </a:lnTo>
                  <a:lnTo>
                    <a:pt x="0" y="2581656"/>
                  </a:lnTo>
                  <a:lnTo>
                    <a:pt x="228" y="2582265"/>
                  </a:lnTo>
                  <a:lnTo>
                    <a:pt x="546" y="2590800"/>
                  </a:lnTo>
                  <a:lnTo>
                    <a:pt x="6172" y="2603500"/>
                  </a:lnTo>
                  <a:lnTo>
                    <a:pt x="11480" y="2603500"/>
                  </a:lnTo>
                  <a:lnTo>
                    <a:pt x="14071" y="2607056"/>
                  </a:lnTo>
                  <a:lnTo>
                    <a:pt x="19697" y="2607056"/>
                  </a:lnTo>
                  <a:lnTo>
                    <a:pt x="29159" y="2616200"/>
                  </a:lnTo>
                  <a:lnTo>
                    <a:pt x="154876" y="2628900"/>
                  </a:lnTo>
                  <a:lnTo>
                    <a:pt x="160705" y="2597150"/>
                  </a:lnTo>
                  <a:lnTo>
                    <a:pt x="171919" y="2628900"/>
                  </a:lnTo>
                  <a:lnTo>
                    <a:pt x="276669" y="2603500"/>
                  </a:lnTo>
                  <a:lnTo>
                    <a:pt x="279222" y="2590800"/>
                  </a:lnTo>
                  <a:lnTo>
                    <a:pt x="283946" y="2590800"/>
                  </a:lnTo>
                  <a:lnTo>
                    <a:pt x="409663" y="2514600"/>
                  </a:lnTo>
                  <a:lnTo>
                    <a:pt x="408635" y="2512834"/>
                  </a:lnTo>
                  <a:lnTo>
                    <a:pt x="480123" y="2489200"/>
                  </a:lnTo>
                  <a:lnTo>
                    <a:pt x="482549" y="2489200"/>
                  </a:lnTo>
                  <a:lnTo>
                    <a:pt x="475272" y="2476500"/>
                  </a:lnTo>
                  <a:lnTo>
                    <a:pt x="470420" y="2463800"/>
                  </a:lnTo>
                  <a:lnTo>
                    <a:pt x="467995" y="2457450"/>
                  </a:lnTo>
                  <a:lnTo>
                    <a:pt x="482549" y="2489200"/>
                  </a:lnTo>
                  <a:lnTo>
                    <a:pt x="617486" y="2427859"/>
                  </a:lnTo>
                  <a:lnTo>
                    <a:pt x="681291" y="2438400"/>
                  </a:lnTo>
                  <a:lnTo>
                    <a:pt x="684504" y="2438400"/>
                  </a:lnTo>
                  <a:lnTo>
                    <a:pt x="684504" y="2400300"/>
                  </a:lnTo>
                  <a:lnTo>
                    <a:pt x="684504" y="2362200"/>
                  </a:lnTo>
                  <a:close/>
                </a:path>
                <a:path w="3423284" h="2628900">
                  <a:moveTo>
                    <a:pt x="723684" y="1222756"/>
                  </a:moveTo>
                  <a:lnTo>
                    <a:pt x="688759" y="1210056"/>
                  </a:lnTo>
                  <a:lnTo>
                    <a:pt x="670534" y="1235456"/>
                  </a:lnTo>
                  <a:lnTo>
                    <a:pt x="695591" y="1260856"/>
                  </a:lnTo>
                  <a:lnTo>
                    <a:pt x="670521" y="1235456"/>
                  </a:lnTo>
                  <a:lnTo>
                    <a:pt x="688759" y="1210056"/>
                  </a:lnTo>
                  <a:lnTo>
                    <a:pt x="677735" y="1197356"/>
                  </a:lnTo>
                  <a:lnTo>
                    <a:pt x="655116" y="1197356"/>
                  </a:lnTo>
                  <a:lnTo>
                    <a:pt x="645464" y="1210056"/>
                  </a:lnTo>
                  <a:lnTo>
                    <a:pt x="477850" y="1375156"/>
                  </a:lnTo>
                  <a:lnTo>
                    <a:pt x="472401" y="1387856"/>
                  </a:lnTo>
                  <a:lnTo>
                    <a:pt x="468922" y="1387856"/>
                  </a:lnTo>
                  <a:lnTo>
                    <a:pt x="467525" y="1400556"/>
                  </a:lnTo>
                  <a:lnTo>
                    <a:pt x="468350" y="1413256"/>
                  </a:lnTo>
                  <a:lnTo>
                    <a:pt x="502907" y="1400556"/>
                  </a:lnTo>
                  <a:lnTo>
                    <a:pt x="508215" y="1405940"/>
                  </a:lnTo>
                  <a:lnTo>
                    <a:pt x="468350" y="1413256"/>
                  </a:lnTo>
                  <a:lnTo>
                    <a:pt x="480974" y="1470621"/>
                  </a:lnTo>
                  <a:lnTo>
                    <a:pt x="476554" y="1510817"/>
                  </a:lnTo>
                  <a:lnTo>
                    <a:pt x="313855" y="1629156"/>
                  </a:lnTo>
                  <a:lnTo>
                    <a:pt x="335305" y="1660918"/>
                  </a:lnTo>
                  <a:lnTo>
                    <a:pt x="329895" y="1657667"/>
                  </a:lnTo>
                  <a:lnTo>
                    <a:pt x="313855" y="1629156"/>
                  </a:lnTo>
                  <a:lnTo>
                    <a:pt x="309537" y="1641856"/>
                  </a:lnTo>
                  <a:lnTo>
                    <a:pt x="303618" y="1641856"/>
                  </a:lnTo>
                  <a:lnTo>
                    <a:pt x="289648" y="1679956"/>
                  </a:lnTo>
                  <a:lnTo>
                    <a:pt x="286588" y="1679956"/>
                  </a:lnTo>
                  <a:lnTo>
                    <a:pt x="286029" y="1692656"/>
                  </a:lnTo>
                  <a:lnTo>
                    <a:pt x="287947" y="1705356"/>
                  </a:lnTo>
                  <a:lnTo>
                    <a:pt x="292303" y="1705356"/>
                  </a:lnTo>
                  <a:lnTo>
                    <a:pt x="321322" y="1692668"/>
                  </a:lnTo>
                  <a:lnTo>
                    <a:pt x="353009" y="1705356"/>
                  </a:lnTo>
                  <a:lnTo>
                    <a:pt x="321335" y="1692656"/>
                  </a:lnTo>
                  <a:lnTo>
                    <a:pt x="356755" y="1692656"/>
                  </a:lnTo>
                  <a:lnTo>
                    <a:pt x="359981" y="1692656"/>
                  </a:lnTo>
                  <a:lnTo>
                    <a:pt x="353009" y="1705356"/>
                  </a:lnTo>
                  <a:lnTo>
                    <a:pt x="359994" y="1692656"/>
                  </a:lnTo>
                  <a:lnTo>
                    <a:pt x="366649" y="1692656"/>
                  </a:lnTo>
                  <a:lnTo>
                    <a:pt x="363296" y="1687423"/>
                  </a:lnTo>
                  <a:lnTo>
                    <a:pt x="388493" y="1667256"/>
                  </a:lnTo>
                  <a:lnTo>
                    <a:pt x="531342" y="1552956"/>
                  </a:lnTo>
                  <a:lnTo>
                    <a:pt x="536587" y="1552956"/>
                  </a:lnTo>
                  <a:lnTo>
                    <a:pt x="540702" y="1540256"/>
                  </a:lnTo>
                  <a:lnTo>
                    <a:pt x="543572" y="1540256"/>
                  </a:lnTo>
                  <a:lnTo>
                    <a:pt x="545084" y="1527556"/>
                  </a:lnTo>
                  <a:lnTo>
                    <a:pt x="547878" y="1502156"/>
                  </a:lnTo>
                  <a:lnTo>
                    <a:pt x="550672" y="1476756"/>
                  </a:lnTo>
                  <a:lnTo>
                    <a:pt x="552069" y="1464056"/>
                  </a:lnTo>
                  <a:lnTo>
                    <a:pt x="551446" y="1464056"/>
                  </a:lnTo>
                  <a:lnTo>
                    <a:pt x="543064" y="1425956"/>
                  </a:lnTo>
                  <a:lnTo>
                    <a:pt x="540385" y="1413738"/>
                  </a:lnTo>
                  <a:lnTo>
                    <a:pt x="553758" y="1400556"/>
                  </a:lnTo>
                  <a:lnTo>
                    <a:pt x="677189" y="1278978"/>
                  </a:lnTo>
                  <a:lnTo>
                    <a:pt x="687197" y="1286256"/>
                  </a:lnTo>
                  <a:lnTo>
                    <a:pt x="705446" y="1254506"/>
                  </a:lnTo>
                  <a:lnTo>
                    <a:pt x="723684" y="1222756"/>
                  </a:lnTo>
                  <a:close/>
                </a:path>
                <a:path w="3423284" h="2628900">
                  <a:moveTo>
                    <a:pt x="759269" y="1286256"/>
                  </a:moveTo>
                  <a:lnTo>
                    <a:pt x="747344" y="1260881"/>
                  </a:lnTo>
                  <a:lnTo>
                    <a:pt x="747344" y="1286256"/>
                  </a:lnTo>
                  <a:lnTo>
                    <a:pt x="759269" y="1286256"/>
                  </a:lnTo>
                  <a:close/>
                </a:path>
                <a:path w="3423284" h="2628900">
                  <a:moveTo>
                    <a:pt x="1255318" y="2247900"/>
                  </a:moveTo>
                  <a:lnTo>
                    <a:pt x="1241780" y="2247900"/>
                  </a:lnTo>
                  <a:lnTo>
                    <a:pt x="1243203" y="2273300"/>
                  </a:lnTo>
                  <a:lnTo>
                    <a:pt x="1255318" y="2247900"/>
                  </a:lnTo>
                  <a:close/>
                </a:path>
                <a:path w="3423284" h="2628900">
                  <a:moveTo>
                    <a:pt x="1342466" y="2336800"/>
                  </a:moveTo>
                  <a:lnTo>
                    <a:pt x="1320038" y="2311400"/>
                  </a:lnTo>
                  <a:lnTo>
                    <a:pt x="1307896" y="2336800"/>
                  </a:lnTo>
                  <a:lnTo>
                    <a:pt x="1342466" y="2336800"/>
                  </a:lnTo>
                  <a:close/>
                </a:path>
                <a:path w="3423284" h="2628900">
                  <a:moveTo>
                    <a:pt x="1372895" y="803656"/>
                  </a:moveTo>
                  <a:lnTo>
                    <a:pt x="1340980" y="790956"/>
                  </a:lnTo>
                  <a:lnTo>
                    <a:pt x="1366024" y="816356"/>
                  </a:lnTo>
                  <a:lnTo>
                    <a:pt x="1368856" y="803656"/>
                  </a:lnTo>
                  <a:lnTo>
                    <a:pt x="1372895" y="803656"/>
                  </a:lnTo>
                  <a:close/>
                </a:path>
                <a:path w="3423284" h="2628900">
                  <a:moveTo>
                    <a:pt x="1456702" y="625856"/>
                  </a:moveTo>
                  <a:lnTo>
                    <a:pt x="1392834" y="600506"/>
                  </a:lnTo>
                  <a:lnTo>
                    <a:pt x="1309039" y="765556"/>
                  </a:lnTo>
                  <a:lnTo>
                    <a:pt x="1313281" y="768096"/>
                  </a:lnTo>
                  <a:lnTo>
                    <a:pt x="1197203" y="879856"/>
                  </a:lnTo>
                  <a:lnTo>
                    <a:pt x="1198372" y="881049"/>
                  </a:lnTo>
                  <a:lnTo>
                    <a:pt x="1073099" y="984605"/>
                  </a:lnTo>
                  <a:lnTo>
                    <a:pt x="1073099" y="1044956"/>
                  </a:lnTo>
                  <a:lnTo>
                    <a:pt x="1068590" y="1032256"/>
                  </a:lnTo>
                  <a:lnTo>
                    <a:pt x="1073099" y="1044956"/>
                  </a:lnTo>
                  <a:lnTo>
                    <a:pt x="1073099" y="984605"/>
                  </a:lnTo>
                  <a:lnTo>
                    <a:pt x="1056551" y="998270"/>
                  </a:lnTo>
                  <a:lnTo>
                    <a:pt x="1055103" y="994156"/>
                  </a:lnTo>
                  <a:lnTo>
                    <a:pt x="936371" y="1044956"/>
                  </a:lnTo>
                  <a:lnTo>
                    <a:pt x="936828" y="1046048"/>
                  </a:lnTo>
                  <a:lnTo>
                    <a:pt x="879322" y="1057656"/>
                  </a:lnTo>
                  <a:lnTo>
                    <a:pt x="868172" y="1070356"/>
                  </a:lnTo>
                  <a:lnTo>
                    <a:pt x="859409" y="1070356"/>
                  </a:lnTo>
                  <a:lnTo>
                    <a:pt x="853668" y="1083056"/>
                  </a:lnTo>
                  <a:lnTo>
                    <a:pt x="851611" y="1095756"/>
                  </a:lnTo>
                  <a:lnTo>
                    <a:pt x="851611" y="1129068"/>
                  </a:lnTo>
                  <a:lnTo>
                    <a:pt x="823658" y="1188377"/>
                  </a:lnTo>
                  <a:lnTo>
                    <a:pt x="735418" y="1222768"/>
                  </a:lnTo>
                  <a:lnTo>
                    <a:pt x="723684" y="1222768"/>
                  </a:lnTo>
                  <a:lnTo>
                    <a:pt x="705446" y="1254506"/>
                  </a:lnTo>
                  <a:lnTo>
                    <a:pt x="705446" y="1260856"/>
                  </a:lnTo>
                  <a:lnTo>
                    <a:pt x="687197" y="1286256"/>
                  </a:lnTo>
                  <a:lnTo>
                    <a:pt x="705446" y="1286256"/>
                  </a:lnTo>
                  <a:lnTo>
                    <a:pt x="747331" y="1286256"/>
                  </a:lnTo>
                  <a:lnTo>
                    <a:pt x="747344" y="1260856"/>
                  </a:lnTo>
                  <a:lnTo>
                    <a:pt x="747344" y="1254506"/>
                  </a:lnTo>
                  <a:lnTo>
                    <a:pt x="759269" y="1286256"/>
                  </a:lnTo>
                  <a:lnTo>
                    <a:pt x="857046" y="1248156"/>
                  </a:lnTo>
                  <a:lnTo>
                    <a:pt x="873201" y="1248156"/>
                  </a:lnTo>
                  <a:lnTo>
                    <a:pt x="876795" y="1235456"/>
                  </a:lnTo>
                  <a:lnTo>
                    <a:pt x="900747" y="1184656"/>
                  </a:lnTo>
                  <a:lnTo>
                    <a:pt x="918705" y="1146556"/>
                  </a:lnTo>
                  <a:lnTo>
                    <a:pt x="887018" y="1133856"/>
                  </a:lnTo>
                  <a:lnTo>
                    <a:pt x="918705" y="1146556"/>
                  </a:lnTo>
                  <a:lnTo>
                    <a:pt x="922426" y="1146556"/>
                  </a:lnTo>
                  <a:lnTo>
                    <a:pt x="922426" y="1128268"/>
                  </a:lnTo>
                  <a:lnTo>
                    <a:pt x="957580" y="1121156"/>
                  </a:lnTo>
                  <a:lnTo>
                    <a:pt x="959561" y="1121156"/>
                  </a:lnTo>
                  <a:lnTo>
                    <a:pt x="961504" y="1108456"/>
                  </a:lnTo>
                  <a:lnTo>
                    <a:pt x="963383" y="1108456"/>
                  </a:lnTo>
                  <a:lnTo>
                    <a:pt x="949883" y="1083081"/>
                  </a:lnTo>
                  <a:lnTo>
                    <a:pt x="947458" y="1071016"/>
                  </a:lnTo>
                  <a:lnTo>
                    <a:pt x="963383" y="1108456"/>
                  </a:lnTo>
                  <a:lnTo>
                    <a:pt x="1082103" y="1070356"/>
                  </a:lnTo>
                  <a:lnTo>
                    <a:pt x="1085342" y="1057656"/>
                  </a:lnTo>
                  <a:lnTo>
                    <a:pt x="1091057" y="1057656"/>
                  </a:lnTo>
                  <a:lnTo>
                    <a:pt x="1244688" y="930656"/>
                  </a:lnTo>
                  <a:lnTo>
                    <a:pt x="1222248" y="905256"/>
                  </a:lnTo>
                  <a:lnTo>
                    <a:pt x="1244688" y="930656"/>
                  </a:lnTo>
                  <a:lnTo>
                    <a:pt x="1247305" y="930656"/>
                  </a:lnTo>
                  <a:lnTo>
                    <a:pt x="1300073" y="879856"/>
                  </a:lnTo>
                  <a:lnTo>
                    <a:pt x="1366024" y="816356"/>
                  </a:lnTo>
                  <a:lnTo>
                    <a:pt x="1325753" y="775538"/>
                  </a:lnTo>
                  <a:lnTo>
                    <a:pt x="1372895" y="803656"/>
                  </a:lnTo>
                  <a:lnTo>
                    <a:pt x="1390853" y="765556"/>
                  </a:lnTo>
                  <a:lnTo>
                    <a:pt x="1456702" y="625856"/>
                  </a:lnTo>
                  <a:close/>
                </a:path>
                <a:path w="3423284" h="2628900">
                  <a:moveTo>
                    <a:pt x="1456829" y="625856"/>
                  </a:moveTo>
                  <a:lnTo>
                    <a:pt x="1424787" y="613156"/>
                  </a:lnTo>
                  <a:lnTo>
                    <a:pt x="1456702" y="625856"/>
                  </a:lnTo>
                  <a:lnTo>
                    <a:pt x="1456829" y="625856"/>
                  </a:lnTo>
                  <a:close/>
                </a:path>
                <a:path w="3423284" h="2628900">
                  <a:moveTo>
                    <a:pt x="1606816" y="244856"/>
                  </a:moveTo>
                  <a:lnTo>
                    <a:pt x="1603616" y="232156"/>
                  </a:lnTo>
                  <a:lnTo>
                    <a:pt x="1595691" y="219456"/>
                  </a:lnTo>
                  <a:lnTo>
                    <a:pt x="1583740" y="219456"/>
                  </a:lnTo>
                  <a:lnTo>
                    <a:pt x="1569859" y="206756"/>
                  </a:lnTo>
                  <a:lnTo>
                    <a:pt x="1556677" y="219456"/>
                  </a:lnTo>
                  <a:lnTo>
                    <a:pt x="1545653" y="219456"/>
                  </a:lnTo>
                  <a:lnTo>
                    <a:pt x="1538262" y="232156"/>
                  </a:lnTo>
                  <a:lnTo>
                    <a:pt x="1451406" y="475132"/>
                  </a:lnTo>
                  <a:lnTo>
                    <a:pt x="1448600" y="473456"/>
                  </a:lnTo>
                  <a:lnTo>
                    <a:pt x="1392732" y="600456"/>
                  </a:lnTo>
                  <a:lnTo>
                    <a:pt x="1424787" y="613156"/>
                  </a:lnTo>
                  <a:lnTo>
                    <a:pt x="1392859" y="600456"/>
                  </a:lnTo>
                  <a:lnTo>
                    <a:pt x="1456829" y="625856"/>
                  </a:lnTo>
                  <a:lnTo>
                    <a:pt x="1469250" y="600456"/>
                  </a:lnTo>
                  <a:lnTo>
                    <a:pt x="1512709" y="511556"/>
                  </a:lnTo>
                  <a:lnTo>
                    <a:pt x="1513852" y="511556"/>
                  </a:lnTo>
                  <a:lnTo>
                    <a:pt x="1604645" y="257556"/>
                  </a:lnTo>
                  <a:lnTo>
                    <a:pt x="1606816" y="244856"/>
                  </a:lnTo>
                  <a:close/>
                </a:path>
                <a:path w="3423284" h="2628900">
                  <a:moveTo>
                    <a:pt x="1750275" y="2120900"/>
                  </a:moveTo>
                  <a:lnTo>
                    <a:pt x="1739061" y="2082850"/>
                  </a:lnTo>
                  <a:lnTo>
                    <a:pt x="1742579" y="2120900"/>
                  </a:lnTo>
                  <a:lnTo>
                    <a:pt x="1750275" y="2120900"/>
                  </a:lnTo>
                  <a:close/>
                </a:path>
                <a:path w="3423284" h="2628900">
                  <a:moveTo>
                    <a:pt x="2187918" y="1943100"/>
                  </a:moveTo>
                  <a:lnTo>
                    <a:pt x="2172043" y="1911337"/>
                  </a:lnTo>
                  <a:lnTo>
                    <a:pt x="2172043" y="1879600"/>
                  </a:lnTo>
                  <a:lnTo>
                    <a:pt x="2156206" y="1879600"/>
                  </a:lnTo>
                  <a:lnTo>
                    <a:pt x="2072386" y="1917700"/>
                  </a:lnTo>
                  <a:lnTo>
                    <a:pt x="2072957" y="1918855"/>
                  </a:lnTo>
                  <a:lnTo>
                    <a:pt x="2005241" y="1955800"/>
                  </a:lnTo>
                  <a:lnTo>
                    <a:pt x="2004593" y="1955800"/>
                  </a:lnTo>
                  <a:lnTo>
                    <a:pt x="2007349" y="1960880"/>
                  </a:lnTo>
                  <a:lnTo>
                    <a:pt x="2018525" y="1987804"/>
                  </a:lnTo>
                  <a:lnTo>
                    <a:pt x="2004593" y="1955800"/>
                  </a:lnTo>
                  <a:lnTo>
                    <a:pt x="1836839" y="2026208"/>
                  </a:lnTo>
                  <a:lnTo>
                    <a:pt x="1836839" y="2019300"/>
                  </a:lnTo>
                  <a:lnTo>
                    <a:pt x="1801914" y="2019300"/>
                  </a:lnTo>
                  <a:lnTo>
                    <a:pt x="1798104" y="2019300"/>
                  </a:lnTo>
                  <a:lnTo>
                    <a:pt x="1794306" y="2032000"/>
                  </a:lnTo>
                  <a:lnTo>
                    <a:pt x="1790700" y="2032000"/>
                  </a:lnTo>
                  <a:lnTo>
                    <a:pt x="1801914" y="2057400"/>
                  </a:lnTo>
                  <a:lnTo>
                    <a:pt x="1801914" y="2063750"/>
                  </a:lnTo>
                  <a:lnTo>
                    <a:pt x="1795183" y="2044700"/>
                  </a:lnTo>
                  <a:lnTo>
                    <a:pt x="1790700" y="2032000"/>
                  </a:lnTo>
                  <a:lnTo>
                    <a:pt x="1727847" y="2044700"/>
                  </a:lnTo>
                  <a:lnTo>
                    <a:pt x="1728228" y="2046033"/>
                  </a:lnTo>
                  <a:lnTo>
                    <a:pt x="1665681" y="2057400"/>
                  </a:lnTo>
                  <a:lnTo>
                    <a:pt x="1662874" y="2057400"/>
                  </a:lnTo>
                  <a:lnTo>
                    <a:pt x="1667941" y="2077720"/>
                  </a:lnTo>
                  <a:lnTo>
                    <a:pt x="1669211" y="2089150"/>
                  </a:lnTo>
                  <a:lnTo>
                    <a:pt x="1662874" y="2057400"/>
                  </a:lnTo>
                  <a:lnTo>
                    <a:pt x="1586039" y="2070100"/>
                  </a:lnTo>
                  <a:lnTo>
                    <a:pt x="1592389" y="2101850"/>
                  </a:lnTo>
                  <a:lnTo>
                    <a:pt x="1591030" y="2100021"/>
                  </a:lnTo>
                  <a:lnTo>
                    <a:pt x="1586039" y="2070100"/>
                  </a:lnTo>
                  <a:lnTo>
                    <a:pt x="1568843" y="2070100"/>
                  </a:lnTo>
                  <a:lnTo>
                    <a:pt x="1443139" y="2184400"/>
                  </a:lnTo>
                  <a:lnTo>
                    <a:pt x="1445755" y="2187232"/>
                  </a:lnTo>
                  <a:lnTo>
                    <a:pt x="1383677" y="2209800"/>
                  </a:lnTo>
                  <a:lnTo>
                    <a:pt x="1396834" y="2241537"/>
                  </a:lnTo>
                  <a:lnTo>
                    <a:pt x="1392567" y="2235492"/>
                  </a:lnTo>
                  <a:lnTo>
                    <a:pt x="1383677" y="2209800"/>
                  </a:lnTo>
                  <a:lnTo>
                    <a:pt x="1374406" y="2209800"/>
                  </a:lnTo>
                  <a:lnTo>
                    <a:pt x="1307452" y="2265146"/>
                  </a:lnTo>
                  <a:lnTo>
                    <a:pt x="1255318" y="2247900"/>
                  </a:lnTo>
                  <a:lnTo>
                    <a:pt x="1243203" y="2279650"/>
                  </a:lnTo>
                  <a:lnTo>
                    <a:pt x="1241780" y="2247900"/>
                  </a:lnTo>
                  <a:lnTo>
                    <a:pt x="1070013" y="2247900"/>
                  </a:lnTo>
                  <a:lnTo>
                    <a:pt x="1070013" y="2324100"/>
                  </a:lnTo>
                  <a:lnTo>
                    <a:pt x="1068590" y="2285974"/>
                  </a:lnTo>
                  <a:lnTo>
                    <a:pt x="1070013" y="2324100"/>
                  </a:lnTo>
                  <a:lnTo>
                    <a:pt x="1070013" y="2247900"/>
                  </a:lnTo>
                  <a:lnTo>
                    <a:pt x="1067181" y="2247900"/>
                  </a:lnTo>
                  <a:lnTo>
                    <a:pt x="1061173" y="2247900"/>
                  </a:lnTo>
                  <a:lnTo>
                    <a:pt x="963409" y="2273300"/>
                  </a:lnTo>
                  <a:lnTo>
                    <a:pt x="970826" y="2305050"/>
                  </a:lnTo>
                  <a:lnTo>
                    <a:pt x="972019" y="2310155"/>
                  </a:lnTo>
                  <a:lnTo>
                    <a:pt x="970826" y="2305050"/>
                  </a:lnTo>
                  <a:lnTo>
                    <a:pt x="969098" y="2302535"/>
                  </a:lnTo>
                  <a:lnTo>
                    <a:pt x="963409" y="2273300"/>
                  </a:lnTo>
                  <a:lnTo>
                    <a:pt x="949071" y="2273300"/>
                  </a:lnTo>
                  <a:lnTo>
                    <a:pt x="886218" y="2324100"/>
                  </a:lnTo>
                  <a:lnTo>
                    <a:pt x="888187" y="2326983"/>
                  </a:lnTo>
                  <a:lnTo>
                    <a:pt x="775284" y="2370213"/>
                  </a:lnTo>
                  <a:lnTo>
                    <a:pt x="775284" y="2362200"/>
                  </a:lnTo>
                  <a:lnTo>
                    <a:pt x="687705" y="2362200"/>
                  </a:lnTo>
                  <a:lnTo>
                    <a:pt x="684504" y="2362200"/>
                  </a:lnTo>
                  <a:lnTo>
                    <a:pt x="684504" y="2400236"/>
                  </a:lnTo>
                  <a:lnTo>
                    <a:pt x="684593" y="2399042"/>
                  </a:lnTo>
                  <a:lnTo>
                    <a:pt x="684504" y="2438400"/>
                  </a:lnTo>
                  <a:lnTo>
                    <a:pt x="775271" y="2438400"/>
                  </a:lnTo>
                  <a:lnTo>
                    <a:pt x="775271" y="2406624"/>
                  </a:lnTo>
                  <a:lnTo>
                    <a:pt x="775284" y="2400300"/>
                  </a:lnTo>
                  <a:lnTo>
                    <a:pt x="775284" y="2406650"/>
                  </a:lnTo>
                  <a:lnTo>
                    <a:pt x="775284" y="2438400"/>
                  </a:lnTo>
                  <a:lnTo>
                    <a:pt x="787539" y="2438400"/>
                  </a:lnTo>
                  <a:lnTo>
                    <a:pt x="920242" y="2387600"/>
                  </a:lnTo>
                  <a:lnTo>
                    <a:pt x="907973" y="2355850"/>
                  </a:lnTo>
                  <a:lnTo>
                    <a:pt x="911821" y="2361463"/>
                  </a:lnTo>
                  <a:lnTo>
                    <a:pt x="920242" y="2387600"/>
                  </a:lnTo>
                  <a:lnTo>
                    <a:pt x="929741" y="2387600"/>
                  </a:lnTo>
                  <a:lnTo>
                    <a:pt x="976871" y="2349500"/>
                  </a:lnTo>
                  <a:lnTo>
                    <a:pt x="992581" y="2336800"/>
                  </a:lnTo>
                  <a:lnTo>
                    <a:pt x="991412" y="2335098"/>
                  </a:lnTo>
                  <a:lnTo>
                    <a:pt x="1076032" y="2324100"/>
                  </a:lnTo>
                  <a:lnTo>
                    <a:pt x="1075944" y="2323668"/>
                  </a:lnTo>
                  <a:lnTo>
                    <a:pt x="1233525" y="2312212"/>
                  </a:lnTo>
                  <a:lnTo>
                    <a:pt x="1307896" y="2336800"/>
                  </a:lnTo>
                  <a:lnTo>
                    <a:pt x="1320025" y="2305050"/>
                  </a:lnTo>
                  <a:lnTo>
                    <a:pt x="1342466" y="2336800"/>
                  </a:lnTo>
                  <a:lnTo>
                    <a:pt x="1419288" y="2273300"/>
                  </a:lnTo>
                  <a:lnTo>
                    <a:pt x="1417383" y="2270620"/>
                  </a:lnTo>
                  <a:lnTo>
                    <a:pt x="1479854" y="2247900"/>
                  </a:lnTo>
                  <a:lnTo>
                    <a:pt x="1461922" y="2204656"/>
                  </a:lnTo>
                  <a:lnTo>
                    <a:pt x="1466684" y="2209800"/>
                  </a:lnTo>
                  <a:lnTo>
                    <a:pt x="1479854" y="2247900"/>
                  </a:lnTo>
                  <a:lnTo>
                    <a:pt x="1487182" y="2247900"/>
                  </a:lnTo>
                  <a:lnTo>
                    <a:pt x="1490230" y="2235200"/>
                  </a:lnTo>
                  <a:lnTo>
                    <a:pt x="1553083" y="2184400"/>
                  </a:lnTo>
                  <a:lnTo>
                    <a:pt x="1615935" y="2133600"/>
                  </a:lnTo>
                  <a:lnTo>
                    <a:pt x="1614055" y="2131072"/>
                  </a:lnTo>
                  <a:lnTo>
                    <a:pt x="1675561" y="2120900"/>
                  </a:lnTo>
                  <a:lnTo>
                    <a:pt x="1742579" y="2120900"/>
                  </a:lnTo>
                  <a:lnTo>
                    <a:pt x="1739049" y="2082812"/>
                  </a:lnTo>
                  <a:lnTo>
                    <a:pt x="1735531" y="2044700"/>
                  </a:lnTo>
                  <a:lnTo>
                    <a:pt x="1739049" y="2082800"/>
                  </a:lnTo>
                  <a:lnTo>
                    <a:pt x="1750275" y="2120900"/>
                  </a:lnTo>
                  <a:lnTo>
                    <a:pt x="1813128" y="2095500"/>
                  </a:lnTo>
                  <a:lnTo>
                    <a:pt x="1836839" y="2095500"/>
                  </a:lnTo>
                  <a:lnTo>
                    <a:pt x="1836826" y="2063750"/>
                  </a:lnTo>
                  <a:lnTo>
                    <a:pt x="1836839" y="2095500"/>
                  </a:lnTo>
                  <a:lnTo>
                    <a:pt x="1850644" y="2095500"/>
                  </a:lnTo>
                  <a:lnTo>
                    <a:pt x="2032228" y="2019300"/>
                  </a:lnTo>
                  <a:lnTo>
                    <a:pt x="2032139" y="2019096"/>
                  </a:lnTo>
                  <a:lnTo>
                    <a:pt x="2101418" y="1993900"/>
                  </a:lnTo>
                  <a:lnTo>
                    <a:pt x="2103234" y="1993900"/>
                  </a:lnTo>
                  <a:lnTo>
                    <a:pt x="2104110" y="1981200"/>
                  </a:lnTo>
                  <a:lnTo>
                    <a:pt x="2088248" y="1955825"/>
                  </a:lnTo>
                  <a:lnTo>
                    <a:pt x="2081123" y="1935187"/>
                  </a:lnTo>
                  <a:lnTo>
                    <a:pt x="2104110" y="1981200"/>
                  </a:lnTo>
                  <a:lnTo>
                    <a:pt x="2187918" y="1943100"/>
                  </a:lnTo>
                  <a:close/>
                </a:path>
                <a:path w="3423284" h="2628900">
                  <a:moveTo>
                    <a:pt x="2246909" y="1943100"/>
                  </a:moveTo>
                  <a:lnTo>
                    <a:pt x="2241905" y="1917700"/>
                  </a:lnTo>
                  <a:lnTo>
                    <a:pt x="2241905" y="1943100"/>
                  </a:lnTo>
                  <a:lnTo>
                    <a:pt x="2246909" y="1943100"/>
                  </a:lnTo>
                  <a:close/>
                </a:path>
                <a:path w="3423284" h="2628900">
                  <a:moveTo>
                    <a:pt x="2933306" y="1244600"/>
                  </a:moveTo>
                  <a:lnTo>
                    <a:pt x="2916072" y="1206500"/>
                  </a:lnTo>
                  <a:lnTo>
                    <a:pt x="2914231" y="1206512"/>
                  </a:lnTo>
                  <a:lnTo>
                    <a:pt x="2912491" y="1219200"/>
                  </a:lnTo>
                  <a:lnTo>
                    <a:pt x="2910852" y="1219200"/>
                  </a:lnTo>
                  <a:lnTo>
                    <a:pt x="2933306" y="1244600"/>
                  </a:lnTo>
                  <a:close/>
                </a:path>
                <a:path w="3423284" h="2628900">
                  <a:moveTo>
                    <a:pt x="3380549" y="1905000"/>
                  </a:moveTo>
                  <a:lnTo>
                    <a:pt x="3379266" y="1892300"/>
                  </a:lnTo>
                  <a:lnTo>
                    <a:pt x="3359797" y="1821548"/>
                  </a:lnTo>
                  <a:lnTo>
                    <a:pt x="3359797" y="1816100"/>
                  </a:lnTo>
                  <a:lnTo>
                    <a:pt x="3359797" y="1765300"/>
                  </a:lnTo>
                  <a:lnTo>
                    <a:pt x="3359797" y="1752600"/>
                  </a:lnTo>
                  <a:lnTo>
                    <a:pt x="3359188" y="1739900"/>
                  </a:lnTo>
                  <a:lnTo>
                    <a:pt x="3357994" y="1739900"/>
                  </a:lnTo>
                  <a:lnTo>
                    <a:pt x="3345421" y="1701800"/>
                  </a:lnTo>
                  <a:lnTo>
                    <a:pt x="3338372" y="1701800"/>
                  </a:lnTo>
                  <a:lnTo>
                    <a:pt x="3269843" y="1701800"/>
                  </a:lnTo>
                  <a:lnTo>
                    <a:pt x="3288982" y="1759813"/>
                  </a:lnTo>
                  <a:lnTo>
                    <a:pt x="3288982" y="1828800"/>
                  </a:lnTo>
                  <a:lnTo>
                    <a:pt x="3289477" y="1841500"/>
                  </a:lnTo>
                  <a:lnTo>
                    <a:pt x="3290481" y="1841500"/>
                  </a:lnTo>
                  <a:lnTo>
                    <a:pt x="3311423" y="1905000"/>
                  </a:lnTo>
                  <a:lnTo>
                    <a:pt x="3318052" y="1917700"/>
                  </a:lnTo>
                  <a:lnTo>
                    <a:pt x="3328543" y="1930400"/>
                  </a:lnTo>
                  <a:lnTo>
                    <a:pt x="3367900" y="1930400"/>
                  </a:lnTo>
                  <a:lnTo>
                    <a:pt x="3376511" y="1917700"/>
                  </a:lnTo>
                  <a:lnTo>
                    <a:pt x="3380549" y="1905000"/>
                  </a:lnTo>
                  <a:close/>
                </a:path>
                <a:path w="3423284" h="2628900">
                  <a:moveTo>
                    <a:pt x="3422662" y="444500"/>
                  </a:moveTo>
                  <a:lnTo>
                    <a:pt x="3420910" y="444500"/>
                  </a:lnTo>
                  <a:lnTo>
                    <a:pt x="3417620" y="431800"/>
                  </a:lnTo>
                  <a:lnTo>
                    <a:pt x="3387242" y="457200"/>
                  </a:lnTo>
                  <a:lnTo>
                    <a:pt x="3377120" y="457200"/>
                  </a:lnTo>
                  <a:lnTo>
                    <a:pt x="3397377" y="444500"/>
                  </a:lnTo>
                  <a:lnTo>
                    <a:pt x="3417620" y="431800"/>
                  </a:lnTo>
                  <a:lnTo>
                    <a:pt x="3410635" y="419100"/>
                  </a:lnTo>
                  <a:lnTo>
                    <a:pt x="3396665" y="393700"/>
                  </a:lnTo>
                  <a:lnTo>
                    <a:pt x="3388182" y="393700"/>
                  </a:lnTo>
                  <a:lnTo>
                    <a:pt x="3382162" y="381000"/>
                  </a:lnTo>
                  <a:lnTo>
                    <a:pt x="3369868" y="410514"/>
                  </a:lnTo>
                  <a:lnTo>
                    <a:pt x="3366300" y="412750"/>
                  </a:lnTo>
                  <a:lnTo>
                    <a:pt x="3382162" y="381000"/>
                  </a:lnTo>
                  <a:lnTo>
                    <a:pt x="3355289" y="372859"/>
                  </a:lnTo>
                  <a:lnTo>
                    <a:pt x="3354451" y="368300"/>
                  </a:lnTo>
                  <a:lnTo>
                    <a:pt x="3347466" y="330200"/>
                  </a:lnTo>
                  <a:lnTo>
                    <a:pt x="3345840" y="321271"/>
                  </a:lnTo>
                  <a:lnTo>
                    <a:pt x="3345840" y="317500"/>
                  </a:lnTo>
                  <a:lnTo>
                    <a:pt x="3345840" y="292100"/>
                  </a:lnTo>
                  <a:lnTo>
                    <a:pt x="3345840" y="279400"/>
                  </a:lnTo>
                  <a:lnTo>
                    <a:pt x="3345230" y="279400"/>
                  </a:lnTo>
                  <a:lnTo>
                    <a:pt x="3344011" y="266700"/>
                  </a:lnTo>
                  <a:lnTo>
                    <a:pt x="3332175" y="234403"/>
                  </a:lnTo>
                  <a:lnTo>
                    <a:pt x="3332454" y="228600"/>
                  </a:lnTo>
                  <a:lnTo>
                    <a:pt x="3337534" y="127000"/>
                  </a:lnTo>
                  <a:lnTo>
                    <a:pt x="3338004" y="117614"/>
                  </a:lnTo>
                  <a:lnTo>
                    <a:pt x="3349739" y="101600"/>
                  </a:lnTo>
                  <a:lnTo>
                    <a:pt x="3386988" y="50800"/>
                  </a:lnTo>
                  <a:lnTo>
                    <a:pt x="3393402" y="38100"/>
                  </a:lnTo>
                  <a:lnTo>
                    <a:pt x="3394494" y="25400"/>
                  </a:lnTo>
                  <a:lnTo>
                    <a:pt x="3390430" y="12700"/>
                  </a:lnTo>
                  <a:lnTo>
                    <a:pt x="3381387" y="0"/>
                  </a:lnTo>
                  <a:lnTo>
                    <a:pt x="3342424" y="0"/>
                  </a:lnTo>
                  <a:lnTo>
                    <a:pt x="3331641" y="12700"/>
                  </a:lnTo>
                  <a:lnTo>
                    <a:pt x="3275787" y="76200"/>
                  </a:lnTo>
                  <a:lnTo>
                    <a:pt x="3271151" y="88900"/>
                  </a:lnTo>
                  <a:lnTo>
                    <a:pt x="3268459" y="88900"/>
                  </a:lnTo>
                  <a:lnTo>
                    <a:pt x="3268078" y="101600"/>
                  </a:lnTo>
                  <a:lnTo>
                    <a:pt x="3261093" y="241300"/>
                  </a:lnTo>
                  <a:lnTo>
                    <a:pt x="3260877" y="241300"/>
                  </a:lnTo>
                  <a:lnTo>
                    <a:pt x="3261474" y="254000"/>
                  </a:lnTo>
                  <a:lnTo>
                    <a:pt x="3262858" y="254000"/>
                  </a:lnTo>
                  <a:lnTo>
                    <a:pt x="3275025" y="287159"/>
                  </a:lnTo>
                  <a:lnTo>
                    <a:pt x="3275025" y="330200"/>
                  </a:lnTo>
                  <a:lnTo>
                    <a:pt x="3275698" y="330200"/>
                  </a:lnTo>
                  <a:lnTo>
                    <a:pt x="3289668" y="406400"/>
                  </a:lnTo>
                  <a:lnTo>
                    <a:pt x="3292144" y="406400"/>
                  </a:lnTo>
                  <a:lnTo>
                    <a:pt x="3296247" y="419100"/>
                  </a:lnTo>
                  <a:lnTo>
                    <a:pt x="3301771" y="419100"/>
                  </a:lnTo>
                  <a:lnTo>
                    <a:pt x="3308540" y="431800"/>
                  </a:lnTo>
                  <a:lnTo>
                    <a:pt x="3321545" y="400570"/>
                  </a:lnTo>
                  <a:lnTo>
                    <a:pt x="3324390" y="400050"/>
                  </a:lnTo>
                  <a:lnTo>
                    <a:pt x="3308540" y="431800"/>
                  </a:lnTo>
                  <a:lnTo>
                    <a:pt x="3341408" y="441769"/>
                  </a:lnTo>
                  <a:lnTo>
                    <a:pt x="3351847" y="460756"/>
                  </a:lnTo>
                  <a:lnTo>
                    <a:pt x="3351847" y="481749"/>
                  </a:lnTo>
                  <a:lnTo>
                    <a:pt x="3335807" y="491477"/>
                  </a:lnTo>
                  <a:lnTo>
                    <a:pt x="3335807" y="558800"/>
                  </a:lnTo>
                  <a:lnTo>
                    <a:pt x="3299485" y="544550"/>
                  </a:lnTo>
                  <a:lnTo>
                    <a:pt x="3303435" y="546100"/>
                  </a:lnTo>
                  <a:lnTo>
                    <a:pt x="3335807" y="558800"/>
                  </a:lnTo>
                  <a:lnTo>
                    <a:pt x="3335807" y="491477"/>
                  </a:lnTo>
                  <a:lnTo>
                    <a:pt x="3287572" y="520700"/>
                  </a:lnTo>
                  <a:lnTo>
                    <a:pt x="3280245" y="520700"/>
                  </a:lnTo>
                  <a:lnTo>
                    <a:pt x="3274415" y="533400"/>
                  </a:lnTo>
                  <a:lnTo>
                    <a:pt x="3271075" y="533400"/>
                  </a:lnTo>
                  <a:lnTo>
                    <a:pt x="3243148" y="596900"/>
                  </a:lnTo>
                  <a:lnTo>
                    <a:pt x="3241141" y="596900"/>
                  </a:lnTo>
                  <a:lnTo>
                    <a:pt x="3240113" y="609600"/>
                  </a:lnTo>
                  <a:lnTo>
                    <a:pt x="3240113" y="681888"/>
                  </a:lnTo>
                  <a:lnTo>
                    <a:pt x="3191967" y="736600"/>
                  </a:lnTo>
                  <a:lnTo>
                    <a:pt x="3228848" y="762000"/>
                  </a:lnTo>
                  <a:lnTo>
                    <a:pt x="3219640" y="762000"/>
                  </a:lnTo>
                  <a:lnTo>
                    <a:pt x="3191967" y="736600"/>
                  </a:lnTo>
                  <a:lnTo>
                    <a:pt x="3186963" y="749300"/>
                  </a:lnTo>
                  <a:lnTo>
                    <a:pt x="3184233" y="749300"/>
                  </a:lnTo>
                  <a:lnTo>
                    <a:pt x="3184233" y="795070"/>
                  </a:lnTo>
                  <a:lnTo>
                    <a:pt x="3098012" y="939800"/>
                  </a:lnTo>
                  <a:lnTo>
                    <a:pt x="3099346" y="940625"/>
                  </a:lnTo>
                  <a:lnTo>
                    <a:pt x="3016999" y="1055141"/>
                  </a:lnTo>
                  <a:lnTo>
                    <a:pt x="3016999" y="1181100"/>
                  </a:lnTo>
                  <a:lnTo>
                    <a:pt x="2996158" y="1206512"/>
                  </a:lnTo>
                  <a:lnTo>
                    <a:pt x="3013367" y="1231900"/>
                  </a:lnTo>
                  <a:lnTo>
                    <a:pt x="2996146" y="1206500"/>
                  </a:lnTo>
                  <a:lnTo>
                    <a:pt x="2975305" y="1231900"/>
                  </a:lnTo>
                  <a:lnTo>
                    <a:pt x="2996133" y="1206500"/>
                  </a:lnTo>
                  <a:lnTo>
                    <a:pt x="3016999" y="1181100"/>
                  </a:lnTo>
                  <a:lnTo>
                    <a:pt x="3016999" y="1055141"/>
                  </a:lnTo>
                  <a:lnTo>
                    <a:pt x="2981210" y="1104900"/>
                  </a:lnTo>
                  <a:lnTo>
                    <a:pt x="2976981" y="1117600"/>
                  </a:lnTo>
                  <a:lnTo>
                    <a:pt x="2974721" y="1117600"/>
                  </a:lnTo>
                  <a:lnTo>
                    <a:pt x="2974721" y="1147914"/>
                  </a:lnTo>
                  <a:lnTo>
                    <a:pt x="2963926" y="1187170"/>
                  </a:lnTo>
                  <a:lnTo>
                    <a:pt x="2916085" y="1206512"/>
                  </a:lnTo>
                  <a:lnTo>
                    <a:pt x="2942209" y="1254696"/>
                  </a:lnTo>
                  <a:lnTo>
                    <a:pt x="2910852" y="1219200"/>
                  </a:lnTo>
                  <a:lnTo>
                    <a:pt x="2699778" y="1393685"/>
                  </a:lnTo>
                  <a:lnTo>
                    <a:pt x="2663685" y="1384300"/>
                  </a:lnTo>
                  <a:lnTo>
                    <a:pt x="2631249" y="1384300"/>
                  </a:lnTo>
                  <a:lnTo>
                    <a:pt x="2589339" y="1422400"/>
                  </a:lnTo>
                  <a:lnTo>
                    <a:pt x="2583345" y="1435100"/>
                  </a:lnTo>
                  <a:lnTo>
                    <a:pt x="2579166" y="1435112"/>
                  </a:lnTo>
                  <a:lnTo>
                    <a:pt x="2577477" y="1447800"/>
                  </a:lnTo>
                  <a:lnTo>
                    <a:pt x="2612034" y="1447800"/>
                  </a:lnTo>
                  <a:lnTo>
                    <a:pt x="2618816" y="1455394"/>
                  </a:lnTo>
                  <a:lnTo>
                    <a:pt x="2577477" y="1447800"/>
                  </a:lnTo>
                  <a:lnTo>
                    <a:pt x="2567546" y="1492986"/>
                  </a:lnTo>
                  <a:lnTo>
                    <a:pt x="2513457" y="1536700"/>
                  </a:lnTo>
                  <a:lnTo>
                    <a:pt x="2507196" y="1536700"/>
                  </a:lnTo>
                  <a:lnTo>
                    <a:pt x="2504960" y="1549400"/>
                  </a:lnTo>
                  <a:lnTo>
                    <a:pt x="2535212" y="1562100"/>
                  </a:lnTo>
                  <a:lnTo>
                    <a:pt x="2547035" y="1575892"/>
                  </a:lnTo>
                  <a:lnTo>
                    <a:pt x="2504960" y="1549400"/>
                  </a:lnTo>
                  <a:lnTo>
                    <a:pt x="2407183" y="1701800"/>
                  </a:lnTo>
                  <a:lnTo>
                    <a:pt x="2437447" y="1720850"/>
                  </a:lnTo>
                  <a:lnTo>
                    <a:pt x="2427732" y="1719059"/>
                  </a:lnTo>
                  <a:lnTo>
                    <a:pt x="2407183" y="1701800"/>
                  </a:lnTo>
                  <a:lnTo>
                    <a:pt x="2405342" y="1714500"/>
                  </a:lnTo>
                  <a:lnTo>
                    <a:pt x="2403094" y="1714500"/>
                  </a:lnTo>
                  <a:lnTo>
                    <a:pt x="2383510" y="1797570"/>
                  </a:lnTo>
                  <a:lnTo>
                    <a:pt x="2322195" y="1868525"/>
                  </a:lnTo>
                  <a:lnTo>
                    <a:pt x="2236889" y="1879600"/>
                  </a:lnTo>
                  <a:lnTo>
                    <a:pt x="2172043" y="1879600"/>
                  </a:lnTo>
                  <a:lnTo>
                    <a:pt x="2172081" y="1911388"/>
                  </a:lnTo>
                  <a:lnTo>
                    <a:pt x="2187918" y="1943100"/>
                  </a:lnTo>
                  <a:lnTo>
                    <a:pt x="2241905" y="1943100"/>
                  </a:lnTo>
                  <a:lnTo>
                    <a:pt x="2241893" y="1911337"/>
                  </a:lnTo>
                  <a:lnTo>
                    <a:pt x="2246909" y="1943100"/>
                  </a:lnTo>
                  <a:lnTo>
                    <a:pt x="2344686" y="1930400"/>
                  </a:lnTo>
                  <a:lnTo>
                    <a:pt x="2361107" y="1930400"/>
                  </a:lnTo>
                  <a:lnTo>
                    <a:pt x="2366721" y="1917700"/>
                  </a:lnTo>
                  <a:lnTo>
                    <a:pt x="2340762" y="1905520"/>
                  </a:lnTo>
                  <a:lnTo>
                    <a:pt x="2340673" y="1905000"/>
                  </a:lnTo>
                  <a:lnTo>
                    <a:pt x="2339670" y="1898650"/>
                  </a:lnTo>
                  <a:lnTo>
                    <a:pt x="2366721" y="1917700"/>
                  </a:lnTo>
                  <a:lnTo>
                    <a:pt x="2410625" y="1866900"/>
                  </a:lnTo>
                  <a:lnTo>
                    <a:pt x="2443543" y="1828800"/>
                  </a:lnTo>
                  <a:lnTo>
                    <a:pt x="2416505" y="1809762"/>
                  </a:lnTo>
                  <a:lnTo>
                    <a:pt x="2424912" y="1811312"/>
                  </a:lnTo>
                  <a:lnTo>
                    <a:pt x="2443543" y="1828800"/>
                  </a:lnTo>
                  <a:lnTo>
                    <a:pt x="2449538" y="1828800"/>
                  </a:lnTo>
                  <a:lnTo>
                    <a:pt x="2450833" y="1816100"/>
                  </a:lnTo>
                  <a:lnTo>
                    <a:pt x="2453830" y="1803400"/>
                  </a:lnTo>
                  <a:lnTo>
                    <a:pt x="2456827" y="1790700"/>
                  </a:lnTo>
                  <a:lnTo>
                    <a:pt x="2468803" y="1739900"/>
                  </a:lnTo>
                  <a:lnTo>
                    <a:pt x="2469438" y="1737194"/>
                  </a:lnTo>
                  <a:lnTo>
                    <a:pt x="2565476" y="1587500"/>
                  </a:lnTo>
                  <a:lnTo>
                    <a:pt x="2560701" y="1584502"/>
                  </a:lnTo>
                  <a:lnTo>
                    <a:pt x="2619832" y="1536700"/>
                  </a:lnTo>
                  <a:lnTo>
                    <a:pt x="2630855" y="1536700"/>
                  </a:lnTo>
                  <a:lnTo>
                    <a:pt x="2632646" y="1524000"/>
                  </a:lnTo>
                  <a:lnTo>
                    <a:pt x="2635440" y="1511300"/>
                  </a:lnTo>
                  <a:lnTo>
                    <a:pt x="2641028" y="1485900"/>
                  </a:lnTo>
                  <a:lnTo>
                    <a:pt x="2643809" y="1473200"/>
                  </a:lnTo>
                  <a:lnTo>
                    <a:pt x="2645219" y="1466850"/>
                  </a:lnTo>
                  <a:lnTo>
                    <a:pt x="2666898" y="1453705"/>
                  </a:lnTo>
                  <a:lnTo>
                    <a:pt x="2693085" y="1460500"/>
                  </a:lnTo>
                  <a:lnTo>
                    <a:pt x="2701379" y="1433461"/>
                  </a:lnTo>
                  <a:lnTo>
                    <a:pt x="2702839" y="1435112"/>
                  </a:lnTo>
                  <a:lnTo>
                    <a:pt x="2693085" y="1460500"/>
                  </a:lnTo>
                  <a:lnTo>
                    <a:pt x="2725267" y="1460500"/>
                  </a:lnTo>
                  <a:lnTo>
                    <a:pt x="2756001" y="1435100"/>
                  </a:lnTo>
                  <a:lnTo>
                    <a:pt x="2955747" y="1270000"/>
                  </a:lnTo>
                  <a:lnTo>
                    <a:pt x="2953918" y="1267942"/>
                  </a:lnTo>
                  <a:lnTo>
                    <a:pt x="2991408" y="1245222"/>
                  </a:lnTo>
                  <a:lnTo>
                    <a:pt x="3048241" y="1292186"/>
                  </a:lnTo>
                  <a:lnTo>
                    <a:pt x="3112287" y="1397000"/>
                  </a:lnTo>
                  <a:lnTo>
                    <a:pt x="3152673" y="1371803"/>
                  </a:lnTo>
                  <a:lnTo>
                    <a:pt x="3142818" y="1384300"/>
                  </a:lnTo>
                  <a:lnTo>
                    <a:pt x="3112287" y="1397000"/>
                  </a:lnTo>
                  <a:lnTo>
                    <a:pt x="3114903" y="1409700"/>
                  </a:lnTo>
                  <a:lnTo>
                    <a:pt x="3122790" y="1409700"/>
                  </a:lnTo>
                  <a:lnTo>
                    <a:pt x="3243211" y="1490370"/>
                  </a:lnTo>
                  <a:lnTo>
                    <a:pt x="3281502" y="1606448"/>
                  </a:lnTo>
                  <a:lnTo>
                    <a:pt x="3268522" y="1689100"/>
                  </a:lnTo>
                  <a:lnTo>
                    <a:pt x="3268027" y="1689100"/>
                  </a:lnTo>
                  <a:lnTo>
                    <a:pt x="3269843" y="1701800"/>
                  </a:lnTo>
                  <a:lnTo>
                    <a:pt x="3292094" y="1693392"/>
                  </a:lnTo>
                  <a:lnTo>
                    <a:pt x="3339681" y="1693392"/>
                  </a:lnTo>
                  <a:lnTo>
                    <a:pt x="3342640" y="1693392"/>
                  </a:lnTo>
                  <a:lnTo>
                    <a:pt x="3340646" y="1687322"/>
                  </a:lnTo>
                  <a:lnTo>
                    <a:pt x="3342360" y="1676400"/>
                  </a:lnTo>
                  <a:lnTo>
                    <a:pt x="3352330" y="1612900"/>
                  </a:lnTo>
                  <a:lnTo>
                    <a:pt x="3317405" y="1606550"/>
                  </a:lnTo>
                  <a:lnTo>
                    <a:pt x="3328911" y="1604391"/>
                  </a:lnTo>
                  <a:lnTo>
                    <a:pt x="3352330" y="1612900"/>
                  </a:lnTo>
                  <a:lnTo>
                    <a:pt x="3353244" y="1600200"/>
                  </a:lnTo>
                  <a:lnTo>
                    <a:pt x="3351174" y="1600200"/>
                  </a:lnTo>
                  <a:lnTo>
                    <a:pt x="3320707" y="1498600"/>
                  </a:lnTo>
                  <a:lnTo>
                    <a:pt x="3309277" y="1460500"/>
                  </a:lnTo>
                  <a:lnTo>
                    <a:pt x="3306889" y="1460500"/>
                  </a:lnTo>
                  <a:lnTo>
                    <a:pt x="3302050" y="1447800"/>
                  </a:lnTo>
                  <a:lnTo>
                    <a:pt x="3295523" y="1447800"/>
                  </a:lnTo>
                  <a:lnTo>
                    <a:pt x="3275520" y="1473200"/>
                  </a:lnTo>
                  <a:lnTo>
                    <a:pt x="3295523" y="1447800"/>
                  </a:lnTo>
                  <a:lnTo>
                    <a:pt x="3167900" y="1362303"/>
                  </a:lnTo>
                  <a:lnTo>
                    <a:pt x="3173336" y="1358900"/>
                  </a:lnTo>
                  <a:lnTo>
                    <a:pt x="3134537" y="1295400"/>
                  </a:lnTo>
                  <a:lnTo>
                    <a:pt x="3103511" y="1244600"/>
                  </a:lnTo>
                  <a:lnTo>
                    <a:pt x="3072968" y="1263650"/>
                  </a:lnTo>
                  <a:lnTo>
                    <a:pt x="3077146" y="1257300"/>
                  </a:lnTo>
                  <a:lnTo>
                    <a:pt x="3078708" y="1254925"/>
                  </a:lnTo>
                  <a:lnTo>
                    <a:pt x="3103511" y="1244600"/>
                  </a:lnTo>
                  <a:lnTo>
                    <a:pt x="3101048" y="1244600"/>
                  </a:lnTo>
                  <a:lnTo>
                    <a:pt x="3097758" y="1231900"/>
                  </a:lnTo>
                  <a:lnTo>
                    <a:pt x="3093821" y="1231900"/>
                  </a:lnTo>
                  <a:lnTo>
                    <a:pt x="3074619" y="1219200"/>
                  </a:lnTo>
                  <a:lnTo>
                    <a:pt x="3037027" y="1194346"/>
                  </a:lnTo>
                  <a:lnTo>
                    <a:pt x="3040672" y="1181100"/>
                  </a:lnTo>
                  <a:lnTo>
                    <a:pt x="3044152" y="1168400"/>
                  </a:lnTo>
                  <a:lnTo>
                    <a:pt x="3045066" y="1168400"/>
                  </a:lnTo>
                  <a:lnTo>
                    <a:pt x="3045523" y="1155700"/>
                  </a:lnTo>
                  <a:lnTo>
                    <a:pt x="3045523" y="1145984"/>
                  </a:lnTo>
                  <a:lnTo>
                    <a:pt x="3055988" y="1130300"/>
                  </a:lnTo>
                  <a:lnTo>
                    <a:pt x="3157740" y="977900"/>
                  </a:lnTo>
                  <a:lnTo>
                    <a:pt x="3159671" y="977900"/>
                  </a:lnTo>
                  <a:lnTo>
                    <a:pt x="3154527" y="975791"/>
                  </a:lnTo>
                  <a:lnTo>
                    <a:pt x="3138474" y="965200"/>
                  </a:lnTo>
                  <a:lnTo>
                    <a:pt x="3128835" y="958850"/>
                  </a:lnTo>
                  <a:lnTo>
                    <a:pt x="3159671" y="977900"/>
                  </a:lnTo>
                  <a:lnTo>
                    <a:pt x="3180626" y="939800"/>
                  </a:lnTo>
                  <a:lnTo>
                    <a:pt x="3250463" y="812800"/>
                  </a:lnTo>
                  <a:lnTo>
                    <a:pt x="3255035" y="812800"/>
                  </a:lnTo>
                  <a:lnTo>
                    <a:pt x="3255035" y="787400"/>
                  </a:lnTo>
                  <a:lnTo>
                    <a:pt x="3255035" y="774700"/>
                  </a:lnTo>
                  <a:lnTo>
                    <a:pt x="3255035" y="765911"/>
                  </a:lnTo>
                  <a:lnTo>
                    <a:pt x="3258477" y="762000"/>
                  </a:lnTo>
                  <a:lnTo>
                    <a:pt x="3303168" y="711200"/>
                  </a:lnTo>
                  <a:lnTo>
                    <a:pt x="3266275" y="685800"/>
                  </a:lnTo>
                  <a:lnTo>
                    <a:pt x="3275507" y="685800"/>
                  </a:lnTo>
                  <a:lnTo>
                    <a:pt x="3303168" y="711200"/>
                  </a:lnTo>
                  <a:lnTo>
                    <a:pt x="3308185" y="698500"/>
                  </a:lnTo>
                  <a:lnTo>
                    <a:pt x="3310915" y="698500"/>
                  </a:lnTo>
                  <a:lnTo>
                    <a:pt x="3310915" y="673100"/>
                  </a:lnTo>
                  <a:lnTo>
                    <a:pt x="3310915" y="622300"/>
                  </a:lnTo>
                  <a:lnTo>
                    <a:pt x="3310915" y="615378"/>
                  </a:lnTo>
                  <a:lnTo>
                    <a:pt x="3324631" y="584200"/>
                  </a:lnTo>
                  <a:lnTo>
                    <a:pt x="3326561" y="579805"/>
                  </a:lnTo>
                  <a:lnTo>
                    <a:pt x="3403104" y="533400"/>
                  </a:lnTo>
                  <a:lnTo>
                    <a:pt x="3411220" y="533400"/>
                  </a:lnTo>
                  <a:lnTo>
                    <a:pt x="3417379" y="520700"/>
                  </a:lnTo>
                  <a:lnTo>
                    <a:pt x="3421291" y="520700"/>
                  </a:lnTo>
                  <a:lnTo>
                    <a:pt x="3422662" y="508000"/>
                  </a:lnTo>
                  <a:lnTo>
                    <a:pt x="3422662" y="4445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5311" y="7240876"/>
              <a:ext cx="1732280" cy="708660"/>
            </a:xfrm>
            <a:custGeom>
              <a:avLst/>
              <a:gdLst/>
              <a:ahLst/>
              <a:cxnLst/>
              <a:rect l="l" t="t" r="r" b="b"/>
              <a:pathLst>
                <a:path w="1732279" h="708659">
                  <a:moveTo>
                    <a:pt x="32664" y="659130"/>
                  </a:moveTo>
                  <a:lnTo>
                    <a:pt x="9063" y="693420"/>
                  </a:lnTo>
                  <a:lnTo>
                    <a:pt x="28995" y="703580"/>
                  </a:lnTo>
                  <a:lnTo>
                    <a:pt x="57719" y="708660"/>
                  </a:lnTo>
                  <a:lnTo>
                    <a:pt x="93416" y="707390"/>
                  </a:lnTo>
                  <a:lnTo>
                    <a:pt x="134263" y="695960"/>
                  </a:lnTo>
                  <a:lnTo>
                    <a:pt x="121437" y="666750"/>
                  </a:lnTo>
                  <a:lnTo>
                    <a:pt x="61528" y="666750"/>
                  </a:lnTo>
                  <a:lnTo>
                    <a:pt x="43112" y="662940"/>
                  </a:lnTo>
                  <a:lnTo>
                    <a:pt x="32664" y="65913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134263" y="695960"/>
                  </a:lnTo>
                  <a:lnTo>
                    <a:pt x="158145" y="683260"/>
                  </a:lnTo>
                  <a:lnTo>
                    <a:pt x="169161" y="675640"/>
                  </a:lnTo>
                  <a:lnTo>
                    <a:pt x="125624" y="67564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4859" y="655320"/>
                  </a:moveTo>
                  <a:lnTo>
                    <a:pt x="16715" y="655320"/>
                  </a:lnTo>
                  <a:lnTo>
                    <a:pt x="9182" y="657860"/>
                  </a:lnTo>
                  <a:lnTo>
                    <a:pt x="3209" y="664210"/>
                  </a:lnTo>
                  <a:lnTo>
                    <a:pt x="0" y="671830"/>
                  </a:lnTo>
                  <a:lnTo>
                    <a:pt x="30" y="680720"/>
                  </a:lnTo>
                  <a:lnTo>
                    <a:pt x="3114" y="688340"/>
                  </a:lnTo>
                  <a:lnTo>
                    <a:pt x="9063" y="693420"/>
                  </a:lnTo>
                  <a:lnTo>
                    <a:pt x="32664" y="659130"/>
                  </a:lnTo>
                  <a:lnTo>
                    <a:pt x="24859" y="65532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86590" y="665480"/>
                  </a:lnTo>
                  <a:lnTo>
                    <a:pt x="61528" y="666750"/>
                  </a:lnTo>
                  <a:lnTo>
                    <a:pt x="121437" y="66675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82751" y="563880"/>
                  </a:moveTo>
                  <a:lnTo>
                    <a:pt x="225180" y="582930"/>
                  </a:lnTo>
                  <a:lnTo>
                    <a:pt x="184785" y="608330"/>
                  </a:lnTo>
                  <a:lnTo>
                    <a:pt x="168161" y="622300"/>
                  </a:lnTo>
                  <a:lnTo>
                    <a:pt x="152561" y="635000"/>
                  </a:lnTo>
                  <a:lnTo>
                    <a:pt x="136120" y="646430"/>
                  </a:lnTo>
                  <a:lnTo>
                    <a:pt x="116975" y="656590"/>
                  </a:lnTo>
                  <a:lnTo>
                    <a:pt x="194186" y="656590"/>
                  </a:lnTo>
                  <a:lnTo>
                    <a:pt x="195771" y="655320"/>
                  </a:lnTo>
                  <a:lnTo>
                    <a:pt x="211360" y="642620"/>
                  </a:lnTo>
                  <a:lnTo>
                    <a:pt x="226809" y="631190"/>
                  </a:lnTo>
                  <a:lnTo>
                    <a:pt x="244091" y="621030"/>
                  </a:lnTo>
                  <a:lnTo>
                    <a:pt x="264606" y="612140"/>
                  </a:lnTo>
                  <a:lnTo>
                    <a:pt x="289756" y="605790"/>
                  </a:lnTo>
                  <a:lnTo>
                    <a:pt x="286359" y="585470"/>
                  </a:lnTo>
                  <a:lnTo>
                    <a:pt x="282751" y="563880"/>
                  </a:lnTo>
                  <a:close/>
                </a:path>
                <a:path w="1732279" h="708659">
                  <a:moveTo>
                    <a:pt x="387045" y="585470"/>
                  </a:moveTo>
                  <a:lnTo>
                    <a:pt x="286359" y="585470"/>
                  </a:lnTo>
                  <a:lnTo>
                    <a:pt x="289756" y="605790"/>
                  </a:lnTo>
                  <a:lnTo>
                    <a:pt x="327078" y="599440"/>
                  </a:lnTo>
                  <a:lnTo>
                    <a:pt x="358031" y="593090"/>
                  </a:lnTo>
                  <a:lnTo>
                    <a:pt x="382545" y="586740"/>
                  </a:lnTo>
                  <a:lnTo>
                    <a:pt x="387045" y="585470"/>
                  </a:lnTo>
                  <a:close/>
                </a:path>
                <a:path w="1732279" h="708659">
                  <a:moveTo>
                    <a:pt x="430504" y="581660"/>
                  </a:moveTo>
                  <a:lnTo>
                    <a:pt x="400548" y="581660"/>
                  </a:lnTo>
                  <a:lnTo>
                    <a:pt x="396047" y="582930"/>
                  </a:lnTo>
                  <a:lnTo>
                    <a:pt x="447728" y="582930"/>
                  </a:lnTo>
                  <a:lnTo>
                    <a:pt x="430504" y="581660"/>
                  </a:lnTo>
                  <a:close/>
                </a:path>
                <a:path w="1732279" h="708659">
                  <a:moveTo>
                    <a:pt x="411434" y="537210"/>
                  </a:moveTo>
                  <a:lnTo>
                    <a:pt x="403513" y="537210"/>
                  </a:lnTo>
                  <a:lnTo>
                    <a:pt x="395578" y="538480"/>
                  </a:lnTo>
                  <a:lnTo>
                    <a:pt x="387711" y="541020"/>
                  </a:lnTo>
                  <a:lnTo>
                    <a:pt x="400548" y="581660"/>
                  </a:lnTo>
                  <a:lnTo>
                    <a:pt x="404422" y="580390"/>
                  </a:lnTo>
                  <a:lnTo>
                    <a:pt x="408778" y="579120"/>
                  </a:lnTo>
                  <a:lnTo>
                    <a:pt x="413462" y="579120"/>
                  </a:lnTo>
                  <a:lnTo>
                    <a:pt x="419259" y="538480"/>
                  </a:lnTo>
                  <a:lnTo>
                    <a:pt x="411434" y="537210"/>
                  </a:lnTo>
                  <a:close/>
                </a:path>
                <a:path w="1732279" h="708659">
                  <a:moveTo>
                    <a:pt x="419259" y="538480"/>
                  </a:moveTo>
                  <a:lnTo>
                    <a:pt x="413281" y="580390"/>
                  </a:lnTo>
                  <a:lnTo>
                    <a:pt x="430504" y="581660"/>
                  </a:lnTo>
                  <a:lnTo>
                    <a:pt x="462060" y="581660"/>
                  </a:lnTo>
                  <a:lnTo>
                    <a:pt x="490723" y="579120"/>
                  </a:lnTo>
                  <a:lnTo>
                    <a:pt x="537952" y="565150"/>
                  </a:lnTo>
                  <a:lnTo>
                    <a:pt x="585097" y="539750"/>
                  </a:lnTo>
                  <a:lnTo>
                    <a:pt x="447897" y="539750"/>
                  </a:lnTo>
                  <a:lnTo>
                    <a:pt x="419259" y="538480"/>
                  </a:lnTo>
                  <a:close/>
                </a:path>
                <a:path w="1732279" h="708659">
                  <a:moveTo>
                    <a:pt x="413462" y="579120"/>
                  </a:moveTo>
                  <a:lnTo>
                    <a:pt x="408778" y="579120"/>
                  </a:lnTo>
                  <a:lnTo>
                    <a:pt x="413281" y="580390"/>
                  </a:lnTo>
                  <a:lnTo>
                    <a:pt x="413462" y="579120"/>
                  </a:lnTo>
                  <a:close/>
                </a:path>
                <a:path w="1732279" h="708659">
                  <a:moveTo>
                    <a:pt x="387711" y="541020"/>
                  </a:moveTo>
                  <a:lnTo>
                    <a:pt x="371345" y="546100"/>
                  </a:lnTo>
                  <a:lnTo>
                    <a:pt x="318807" y="557530"/>
                  </a:lnTo>
                  <a:lnTo>
                    <a:pt x="282751" y="563880"/>
                  </a:lnTo>
                  <a:lnTo>
                    <a:pt x="394932" y="563880"/>
                  </a:lnTo>
                  <a:lnTo>
                    <a:pt x="387711" y="54102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21992" y="525780"/>
                  </a:lnTo>
                  <a:lnTo>
                    <a:pt x="483369" y="537210"/>
                  </a:lnTo>
                  <a:lnTo>
                    <a:pt x="447897" y="539750"/>
                  </a:lnTo>
                  <a:lnTo>
                    <a:pt x="585097" y="53975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85097" y="539750"/>
                  </a:lnTo>
                  <a:lnTo>
                    <a:pt x="614815" y="521970"/>
                  </a:lnTo>
                  <a:lnTo>
                    <a:pt x="572585" y="52197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24104" y="434340"/>
                  </a:lnTo>
                  <a:lnTo>
                    <a:pt x="670074" y="450850"/>
                  </a:lnTo>
                  <a:lnTo>
                    <a:pt x="612651" y="474980"/>
                  </a:lnTo>
                  <a:lnTo>
                    <a:pt x="560082" y="505460"/>
                  </a:lnTo>
                  <a:lnTo>
                    <a:pt x="648103" y="505460"/>
                  </a:lnTo>
                  <a:lnTo>
                    <a:pt x="683977" y="491490"/>
                  </a:lnTo>
                  <a:lnTo>
                    <a:pt x="733961" y="476250"/>
                  </a:lnTo>
                  <a:lnTo>
                    <a:pt x="774076" y="46736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780787" y="445770"/>
                  </a:moveTo>
                  <a:lnTo>
                    <a:pt x="770171" y="445770"/>
                  </a:lnTo>
                  <a:lnTo>
                    <a:pt x="774076" y="467360"/>
                  </a:lnTo>
                  <a:lnTo>
                    <a:pt x="783824" y="464820"/>
                  </a:lnTo>
                  <a:lnTo>
                    <a:pt x="788746" y="462280"/>
                  </a:lnTo>
                  <a:lnTo>
                    <a:pt x="780787" y="445770"/>
                  </a:lnTo>
                  <a:close/>
                </a:path>
                <a:path w="1732279" h="708659">
                  <a:moveTo>
                    <a:pt x="820536" y="445770"/>
                  </a:moveTo>
                  <a:lnTo>
                    <a:pt x="780787" y="445770"/>
                  </a:lnTo>
                  <a:lnTo>
                    <a:pt x="788746" y="462280"/>
                  </a:lnTo>
                  <a:lnTo>
                    <a:pt x="802014" y="455930"/>
                  </a:lnTo>
                  <a:lnTo>
                    <a:pt x="816732" y="448310"/>
                  </a:lnTo>
                  <a:lnTo>
                    <a:pt x="820536" y="44577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70171" y="44577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851967" y="425450"/>
                  </a:moveTo>
                  <a:lnTo>
                    <a:pt x="770993" y="425450"/>
                  </a:lnTo>
                  <a:lnTo>
                    <a:pt x="779573" y="443230"/>
                  </a:lnTo>
                  <a:lnTo>
                    <a:pt x="824340" y="443230"/>
                  </a:lnTo>
                  <a:lnTo>
                    <a:pt x="831948" y="438150"/>
                  </a:lnTo>
                  <a:lnTo>
                    <a:pt x="846712" y="429260"/>
                  </a:lnTo>
                  <a:lnTo>
                    <a:pt x="851967" y="42545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69395" y="424180"/>
                  </a:lnTo>
                  <a:lnTo>
                    <a:pt x="768139" y="425450"/>
                  </a:ln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844671" y="374926"/>
                  </a:moveTo>
                  <a:lnTo>
                    <a:pt x="836975" y="383540"/>
                  </a:lnTo>
                  <a:lnTo>
                    <a:pt x="830524" y="388620"/>
                  </a:lnTo>
                  <a:lnTo>
                    <a:pt x="822273" y="393700"/>
                  </a:lnTo>
                  <a:lnTo>
                    <a:pt x="809379" y="402590"/>
                  </a:lnTo>
                  <a:lnTo>
                    <a:pt x="795840" y="410210"/>
                  </a:lnTo>
                  <a:lnTo>
                    <a:pt x="782543" y="417830"/>
                  </a:lnTo>
                  <a:lnTo>
                    <a:pt x="770380" y="424180"/>
                  </a:lnTo>
                  <a:lnTo>
                    <a:pt x="853718" y="424180"/>
                  </a:lnTo>
                  <a:lnTo>
                    <a:pt x="860478" y="419100"/>
                  </a:lnTo>
                  <a:lnTo>
                    <a:pt x="866807" y="412750"/>
                  </a:lnTo>
                  <a:lnTo>
                    <a:pt x="872523" y="407670"/>
                  </a:lnTo>
                  <a:lnTo>
                    <a:pt x="877499" y="401320"/>
                  </a:lnTo>
                  <a:lnTo>
                    <a:pt x="882228" y="393700"/>
                  </a:lnTo>
                  <a:lnTo>
                    <a:pt x="885762" y="384810"/>
                  </a:lnTo>
                  <a:lnTo>
                    <a:pt x="887151" y="375920"/>
                  </a:lnTo>
                  <a:lnTo>
                    <a:pt x="844671" y="375920"/>
                  </a:lnTo>
                  <a:lnTo>
                    <a:pt x="844671" y="374926"/>
                  </a:lnTo>
                  <a:close/>
                </a:path>
                <a:path w="1732279" h="708659">
                  <a:moveTo>
                    <a:pt x="896009" y="266700"/>
                  </a:moveTo>
                  <a:lnTo>
                    <a:pt x="866585" y="302260"/>
                  </a:lnTo>
                  <a:lnTo>
                    <a:pt x="848968" y="345440"/>
                  </a:lnTo>
                  <a:lnTo>
                    <a:pt x="844938" y="372355"/>
                  </a:lnTo>
                  <a:lnTo>
                    <a:pt x="846053" y="373380"/>
                  </a:lnTo>
                  <a:lnTo>
                    <a:pt x="844752" y="374835"/>
                  </a:lnTo>
                  <a:lnTo>
                    <a:pt x="844671" y="375920"/>
                  </a:lnTo>
                  <a:lnTo>
                    <a:pt x="887151" y="375920"/>
                  </a:lnTo>
                  <a:lnTo>
                    <a:pt x="887890" y="367030"/>
                  </a:lnTo>
                  <a:lnTo>
                    <a:pt x="890059" y="356870"/>
                  </a:lnTo>
                  <a:lnTo>
                    <a:pt x="904112" y="321310"/>
                  </a:lnTo>
                  <a:lnTo>
                    <a:pt x="919611" y="302260"/>
                  </a:lnTo>
                  <a:lnTo>
                    <a:pt x="896009" y="266700"/>
                  </a:lnTo>
                  <a:close/>
                </a:path>
                <a:path w="1732279" h="708659">
                  <a:moveTo>
                    <a:pt x="844671" y="372110"/>
                  </a:moveTo>
                  <a:lnTo>
                    <a:pt x="844671" y="374926"/>
                  </a:lnTo>
                  <a:lnTo>
                    <a:pt x="844938" y="372355"/>
                  </a:lnTo>
                  <a:lnTo>
                    <a:pt x="844671" y="372110"/>
                  </a:lnTo>
                  <a:close/>
                </a:path>
                <a:path w="1732279" h="708659">
                  <a:moveTo>
                    <a:pt x="1731576" y="279400"/>
                  </a:moveTo>
                  <a:lnTo>
                    <a:pt x="1690352" y="289560"/>
                  </a:lnTo>
                  <a:lnTo>
                    <a:pt x="1693971" y="297180"/>
                  </a:lnTo>
                  <a:lnTo>
                    <a:pt x="1700023" y="302260"/>
                  </a:lnTo>
                  <a:lnTo>
                    <a:pt x="1707678" y="304800"/>
                  </a:lnTo>
                  <a:lnTo>
                    <a:pt x="1716110" y="304800"/>
                  </a:lnTo>
                  <a:lnTo>
                    <a:pt x="1723721" y="300990"/>
                  </a:lnTo>
                  <a:lnTo>
                    <a:pt x="1729167" y="295910"/>
                  </a:lnTo>
                  <a:lnTo>
                    <a:pt x="1731951" y="287020"/>
                  </a:lnTo>
                  <a:lnTo>
                    <a:pt x="1731576" y="279400"/>
                  </a:lnTo>
                  <a:close/>
                </a:path>
                <a:path w="1732279" h="708659">
                  <a:moveTo>
                    <a:pt x="956375" y="233366"/>
                  </a:moveTo>
                  <a:lnTo>
                    <a:pt x="952479" y="237490"/>
                  </a:lnTo>
                  <a:lnTo>
                    <a:pt x="947631" y="240030"/>
                  </a:lnTo>
                  <a:lnTo>
                    <a:pt x="933715" y="247650"/>
                  </a:lnTo>
                  <a:lnTo>
                    <a:pt x="926344" y="250190"/>
                  </a:lnTo>
                  <a:lnTo>
                    <a:pt x="918386" y="254000"/>
                  </a:lnTo>
                  <a:lnTo>
                    <a:pt x="912700" y="257810"/>
                  </a:lnTo>
                  <a:lnTo>
                    <a:pt x="906919" y="260350"/>
                  </a:lnTo>
                  <a:lnTo>
                    <a:pt x="901277" y="262890"/>
                  </a:lnTo>
                  <a:lnTo>
                    <a:pt x="896009" y="266700"/>
                  </a:lnTo>
                  <a:lnTo>
                    <a:pt x="919611" y="302260"/>
                  </a:lnTo>
                  <a:lnTo>
                    <a:pt x="923422" y="299720"/>
                  </a:lnTo>
                  <a:lnTo>
                    <a:pt x="929108" y="297180"/>
                  </a:lnTo>
                  <a:lnTo>
                    <a:pt x="936752" y="293370"/>
                  </a:lnTo>
                  <a:lnTo>
                    <a:pt x="948336" y="287020"/>
                  </a:lnTo>
                  <a:lnTo>
                    <a:pt x="954479" y="284480"/>
                  </a:lnTo>
                  <a:lnTo>
                    <a:pt x="960541" y="280670"/>
                  </a:lnTo>
                  <a:lnTo>
                    <a:pt x="966545" y="278130"/>
                  </a:lnTo>
                  <a:lnTo>
                    <a:pt x="972617" y="274320"/>
                  </a:lnTo>
                  <a:lnTo>
                    <a:pt x="997514" y="245110"/>
                  </a:lnTo>
                  <a:lnTo>
                    <a:pt x="998896" y="234950"/>
                  </a:lnTo>
                  <a:lnTo>
                    <a:pt x="956405" y="234950"/>
                  </a:lnTo>
                  <a:lnTo>
                    <a:pt x="956375" y="233366"/>
                  </a:lnTo>
                  <a:close/>
                </a:path>
                <a:path w="1732279" h="708659">
                  <a:moveTo>
                    <a:pt x="1702103" y="137160"/>
                  </a:moveTo>
                  <a:lnTo>
                    <a:pt x="1659175" y="137160"/>
                  </a:lnTo>
                  <a:lnTo>
                    <a:pt x="1659810" y="140970"/>
                  </a:lnTo>
                  <a:lnTo>
                    <a:pt x="1660970" y="149860"/>
                  </a:lnTo>
                  <a:lnTo>
                    <a:pt x="1661305" y="153670"/>
                  </a:lnTo>
                  <a:lnTo>
                    <a:pt x="1661766" y="157480"/>
                  </a:lnTo>
                  <a:lnTo>
                    <a:pt x="1661787" y="161290"/>
                  </a:lnTo>
                  <a:lnTo>
                    <a:pt x="1662363" y="165100"/>
                  </a:lnTo>
                  <a:lnTo>
                    <a:pt x="1663462" y="172720"/>
                  </a:lnTo>
                  <a:lnTo>
                    <a:pt x="1664290" y="176530"/>
                  </a:lnTo>
                  <a:lnTo>
                    <a:pt x="1665253" y="181610"/>
                  </a:lnTo>
                  <a:lnTo>
                    <a:pt x="1666836" y="189230"/>
                  </a:lnTo>
                  <a:lnTo>
                    <a:pt x="1668649" y="198120"/>
                  </a:lnTo>
                  <a:lnTo>
                    <a:pt x="1670650" y="207010"/>
                  </a:lnTo>
                  <a:lnTo>
                    <a:pt x="1672792" y="215900"/>
                  </a:lnTo>
                  <a:lnTo>
                    <a:pt x="1677351" y="236220"/>
                  </a:lnTo>
                  <a:lnTo>
                    <a:pt x="1682016" y="255270"/>
                  </a:lnTo>
                  <a:lnTo>
                    <a:pt x="1686458" y="274320"/>
                  </a:lnTo>
                  <a:lnTo>
                    <a:pt x="1690352" y="289560"/>
                  </a:lnTo>
                  <a:lnTo>
                    <a:pt x="1731576" y="279400"/>
                  </a:lnTo>
                  <a:lnTo>
                    <a:pt x="1727717" y="264160"/>
                  </a:lnTo>
                  <a:lnTo>
                    <a:pt x="1723319" y="245110"/>
                  </a:lnTo>
                  <a:lnTo>
                    <a:pt x="1718709" y="226060"/>
                  </a:lnTo>
                  <a:lnTo>
                    <a:pt x="1712108" y="198120"/>
                  </a:lnTo>
                  <a:lnTo>
                    <a:pt x="1710164" y="189230"/>
                  </a:lnTo>
                  <a:lnTo>
                    <a:pt x="1708418" y="180340"/>
                  </a:lnTo>
                  <a:lnTo>
                    <a:pt x="1706906" y="173990"/>
                  </a:lnTo>
                  <a:lnTo>
                    <a:pt x="1705273" y="165100"/>
                  </a:lnTo>
                  <a:lnTo>
                    <a:pt x="1704278" y="158750"/>
                  </a:lnTo>
                  <a:lnTo>
                    <a:pt x="1704257" y="154940"/>
                  </a:lnTo>
                  <a:lnTo>
                    <a:pt x="1703514" y="148590"/>
                  </a:lnTo>
                  <a:lnTo>
                    <a:pt x="1702676" y="140970"/>
                  </a:lnTo>
                  <a:lnTo>
                    <a:pt x="1702103" y="137160"/>
                  </a:lnTo>
                  <a:close/>
                </a:path>
                <a:path w="1732279" h="708659">
                  <a:moveTo>
                    <a:pt x="998858" y="231140"/>
                  </a:moveTo>
                  <a:lnTo>
                    <a:pt x="958479" y="231140"/>
                  </a:lnTo>
                  <a:lnTo>
                    <a:pt x="956405" y="233334"/>
                  </a:lnTo>
                  <a:lnTo>
                    <a:pt x="956405" y="234950"/>
                  </a:lnTo>
                  <a:lnTo>
                    <a:pt x="998896" y="234950"/>
                  </a:lnTo>
                  <a:lnTo>
                    <a:pt x="998858" y="23114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994521" y="138430"/>
                  </a:lnTo>
                  <a:lnTo>
                    <a:pt x="965149" y="175260"/>
                  </a:lnTo>
                  <a:lnTo>
                    <a:pt x="956276" y="224790"/>
                  </a:lnTo>
                  <a:lnTo>
                    <a:pt x="956333" y="231140"/>
                  </a:lnTo>
                  <a:lnTo>
                    <a:pt x="956375" y="233366"/>
                  </a:lnTo>
                  <a:lnTo>
                    <a:pt x="956405" y="232410"/>
                  </a:lnTo>
                  <a:lnTo>
                    <a:pt x="958479" y="231140"/>
                  </a:lnTo>
                  <a:lnTo>
                    <a:pt x="998858" y="231140"/>
                  </a:lnTo>
                  <a:lnTo>
                    <a:pt x="998794" y="224790"/>
                  </a:lnTo>
                  <a:lnTo>
                    <a:pt x="999059" y="214630"/>
                  </a:lnTo>
                  <a:lnTo>
                    <a:pt x="1019715" y="172720"/>
                  </a:lnTo>
                  <a:lnTo>
                    <a:pt x="1057973" y="15875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211685" y="137160"/>
                  </a:moveTo>
                  <a:lnTo>
                    <a:pt x="1054370" y="137160"/>
                  </a:lnTo>
                  <a:lnTo>
                    <a:pt x="1057973" y="158750"/>
                  </a:lnTo>
                  <a:lnTo>
                    <a:pt x="1110466" y="149860"/>
                  </a:lnTo>
                  <a:lnTo>
                    <a:pt x="1167992" y="142240"/>
                  </a:lnTo>
                  <a:lnTo>
                    <a:pt x="1211685" y="137160"/>
                  </a:lnTo>
                  <a:close/>
                </a:path>
                <a:path w="1732279" h="708659">
                  <a:moveTo>
                    <a:pt x="1704257" y="157480"/>
                  </a:moveTo>
                  <a:lnTo>
                    <a:pt x="1704257" y="158750"/>
                  </a:lnTo>
                  <a:lnTo>
                    <a:pt x="1704257" y="15748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1054370" y="13716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656218" y="116840"/>
                  </a:moveTo>
                  <a:lnTo>
                    <a:pt x="1301772" y="116840"/>
                  </a:lnTo>
                  <a:lnTo>
                    <a:pt x="1287055" y="124460"/>
                  </a:lnTo>
                  <a:lnTo>
                    <a:pt x="1280595" y="128270"/>
                  </a:lnTo>
                  <a:lnTo>
                    <a:pt x="1273579" y="130810"/>
                  </a:lnTo>
                  <a:lnTo>
                    <a:pt x="1266302" y="130810"/>
                  </a:lnTo>
                  <a:lnTo>
                    <a:pt x="1211685" y="137160"/>
                  </a:lnTo>
                  <a:lnTo>
                    <a:pt x="1659175" y="137160"/>
                  </a:lnTo>
                  <a:lnTo>
                    <a:pt x="1658963" y="135890"/>
                  </a:lnTo>
                  <a:lnTo>
                    <a:pt x="1656218" y="116840"/>
                  </a:lnTo>
                  <a:close/>
                </a:path>
                <a:path w="1732279" h="708659">
                  <a:moveTo>
                    <a:pt x="1261768" y="88900"/>
                  </a:moveTo>
                  <a:lnTo>
                    <a:pt x="1162691" y="100330"/>
                  </a:lnTo>
                  <a:lnTo>
                    <a:pt x="1104398" y="107950"/>
                  </a:lnTo>
                  <a:lnTo>
                    <a:pt x="1050978" y="116840"/>
                  </a:lnTo>
                  <a:lnTo>
                    <a:pt x="1264790" y="116840"/>
                  </a:lnTo>
                  <a:lnTo>
                    <a:pt x="1264103" y="110490"/>
                  </a:lnTo>
                  <a:lnTo>
                    <a:pt x="1261768" y="88900"/>
                  </a:lnTo>
                  <a:close/>
                </a:path>
                <a:path w="1732279" h="708659">
                  <a:moveTo>
                    <a:pt x="1279568" y="110490"/>
                  </a:moveTo>
                  <a:lnTo>
                    <a:pt x="1264103" y="110490"/>
                  </a:lnTo>
                  <a:lnTo>
                    <a:pt x="1264790" y="116840"/>
                  </a:lnTo>
                  <a:lnTo>
                    <a:pt x="1282971" y="116840"/>
                  </a:lnTo>
                  <a:lnTo>
                    <a:pt x="1279568" y="110490"/>
                  </a:lnTo>
                  <a:close/>
                </a:path>
                <a:path w="1732279" h="708659">
                  <a:moveTo>
                    <a:pt x="1314037" y="110490"/>
                  </a:moveTo>
                  <a:lnTo>
                    <a:pt x="1279568" y="110490"/>
                  </a:lnTo>
                  <a:lnTo>
                    <a:pt x="1282971" y="116840"/>
                  </a:lnTo>
                  <a:lnTo>
                    <a:pt x="1301772" y="116840"/>
                  </a:lnTo>
                  <a:lnTo>
                    <a:pt x="1314037" y="110490"/>
                  </a:lnTo>
                  <a:close/>
                </a:path>
                <a:path w="1732279" h="708659">
                  <a:moveTo>
                    <a:pt x="1698223" y="110490"/>
                  </a:moveTo>
                  <a:lnTo>
                    <a:pt x="1655303" y="110490"/>
                  </a:lnTo>
                  <a:lnTo>
                    <a:pt x="1656218" y="116840"/>
                  </a:lnTo>
                  <a:lnTo>
                    <a:pt x="1699147" y="116840"/>
                  </a:lnTo>
                  <a:lnTo>
                    <a:pt x="1698223" y="110490"/>
                  </a:lnTo>
                  <a:close/>
                </a:path>
                <a:path w="1732279" h="708659">
                  <a:moveTo>
                    <a:pt x="1651780" y="87630"/>
                  </a:moveTo>
                  <a:lnTo>
                    <a:pt x="1358189" y="87630"/>
                  </a:lnTo>
                  <a:lnTo>
                    <a:pt x="1314037" y="110490"/>
                  </a:lnTo>
                  <a:lnTo>
                    <a:pt x="1655303" y="110490"/>
                  </a:lnTo>
                  <a:lnTo>
                    <a:pt x="1654571" y="105410"/>
                  </a:lnTo>
                  <a:lnTo>
                    <a:pt x="1651780" y="87630"/>
                  </a:lnTo>
                  <a:close/>
                </a:path>
                <a:path w="1732279" h="708659">
                  <a:moveTo>
                    <a:pt x="1267998" y="88900"/>
                  </a:moveTo>
                  <a:lnTo>
                    <a:pt x="1277191" y="106680"/>
                  </a:lnTo>
                  <a:lnTo>
                    <a:pt x="1277527" y="106680"/>
                  </a:lnTo>
                  <a:lnTo>
                    <a:pt x="1267998" y="88900"/>
                  </a:lnTo>
                  <a:close/>
                </a:path>
                <a:path w="1732279" h="708659">
                  <a:moveTo>
                    <a:pt x="1355736" y="88900"/>
                  </a:moveTo>
                  <a:lnTo>
                    <a:pt x="1267998" y="88900"/>
                  </a:lnTo>
                  <a:lnTo>
                    <a:pt x="1277527" y="106680"/>
                  </a:lnTo>
                  <a:lnTo>
                    <a:pt x="1321396" y="106680"/>
                  </a:lnTo>
                  <a:lnTo>
                    <a:pt x="1355736" y="88900"/>
                  </a:lnTo>
                  <a:close/>
                </a:path>
                <a:path w="1732279" h="708659">
                  <a:moveTo>
                    <a:pt x="1694964" y="88900"/>
                  </a:moveTo>
                  <a:lnTo>
                    <a:pt x="1651986" y="88900"/>
                  </a:lnTo>
                  <a:lnTo>
                    <a:pt x="1654571" y="105410"/>
                  </a:lnTo>
                  <a:lnTo>
                    <a:pt x="1654754" y="106680"/>
                  </a:lnTo>
                  <a:lnTo>
                    <a:pt x="1697671" y="106680"/>
                  </a:lnTo>
                  <a:lnTo>
                    <a:pt x="1696567" y="99060"/>
                  </a:lnTo>
                  <a:lnTo>
                    <a:pt x="1694964" y="88900"/>
                  </a:lnTo>
                  <a:close/>
                </a:path>
                <a:path w="1732279" h="708659">
                  <a:moveTo>
                    <a:pt x="1267317" y="87630"/>
                  </a:moveTo>
                  <a:lnTo>
                    <a:pt x="1265579" y="87630"/>
                  </a:lnTo>
                  <a:lnTo>
                    <a:pt x="1263715" y="88900"/>
                  </a:lnTo>
                  <a:lnTo>
                    <a:pt x="1267976" y="88900"/>
                  </a:lnTo>
                  <a:lnTo>
                    <a:pt x="1267317" y="87630"/>
                  </a:lnTo>
                  <a:close/>
                </a:path>
                <a:path w="1732279" h="708659">
                  <a:moveTo>
                    <a:pt x="1399764" y="17780"/>
                  </a:moveTo>
                  <a:lnTo>
                    <a:pt x="1267317" y="87630"/>
                  </a:lnTo>
                  <a:lnTo>
                    <a:pt x="1358189" y="87630"/>
                  </a:lnTo>
                  <a:lnTo>
                    <a:pt x="1419512" y="55880"/>
                  </a:lnTo>
                  <a:lnTo>
                    <a:pt x="1399764" y="17780"/>
                  </a:lnTo>
                  <a:close/>
                </a:path>
                <a:path w="1732279" h="708659">
                  <a:moveTo>
                    <a:pt x="1688572" y="48260"/>
                  </a:moveTo>
                  <a:lnTo>
                    <a:pt x="1646625" y="55880"/>
                  </a:lnTo>
                  <a:lnTo>
                    <a:pt x="1651780" y="87630"/>
                  </a:lnTo>
                  <a:lnTo>
                    <a:pt x="1694763" y="87630"/>
                  </a:lnTo>
                  <a:lnTo>
                    <a:pt x="1693962" y="82550"/>
                  </a:lnTo>
                  <a:lnTo>
                    <a:pt x="1691258" y="66040"/>
                  </a:lnTo>
                  <a:lnTo>
                    <a:pt x="1688572" y="48260"/>
                  </a:lnTo>
                  <a:close/>
                </a:path>
                <a:path w="1732279" h="708659">
                  <a:moveTo>
                    <a:pt x="1426674" y="11430"/>
                  </a:moveTo>
                  <a:lnTo>
                    <a:pt x="1419683" y="11430"/>
                  </a:lnTo>
                  <a:lnTo>
                    <a:pt x="1412818" y="12700"/>
                  </a:lnTo>
                  <a:lnTo>
                    <a:pt x="1406154" y="15240"/>
                  </a:lnTo>
                  <a:lnTo>
                    <a:pt x="1399764" y="17780"/>
                  </a:lnTo>
                  <a:lnTo>
                    <a:pt x="1419512" y="55880"/>
                  </a:lnTo>
                  <a:lnTo>
                    <a:pt x="1421721" y="54610"/>
                  </a:lnTo>
                  <a:lnTo>
                    <a:pt x="1424182" y="53340"/>
                  </a:lnTo>
                  <a:lnTo>
                    <a:pt x="1426674" y="53340"/>
                  </a:lnTo>
                  <a:lnTo>
                    <a:pt x="1426674" y="11430"/>
                  </a:lnTo>
                  <a:close/>
                </a:path>
                <a:path w="1732279" h="708659">
                  <a:moveTo>
                    <a:pt x="1638133" y="41910"/>
                  </a:moveTo>
                  <a:lnTo>
                    <a:pt x="1630050" y="43180"/>
                  </a:lnTo>
                  <a:lnTo>
                    <a:pt x="1517435" y="53340"/>
                  </a:lnTo>
                  <a:lnTo>
                    <a:pt x="1424182" y="53340"/>
                  </a:lnTo>
                  <a:lnTo>
                    <a:pt x="1421721" y="54610"/>
                  </a:lnTo>
                  <a:lnTo>
                    <a:pt x="1419512" y="55880"/>
                  </a:lnTo>
                  <a:lnTo>
                    <a:pt x="1646625" y="55880"/>
                  </a:lnTo>
                  <a:lnTo>
                    <a:pt x="1645358" y="48260"/>
                  </a:lnTo>
                  <a:lnTo>
                    <a:pt x="1638133" y="41910"/>
                  </a:lnTo>
                  <a:close/>
                </a:path>
                <a:path w="1732279" h="708659">
                  <a:moveTo>
                    <a:pt x="1686205" y="41910"/>
                  </a:moveTo>
                  <a:lnTo>
                    <a:pt x="1638133" y="41910"/>
                  </a:lnTo>
                  <a:lnTo>
                    <a:pt x="1645358" y="48260"/>
                  </a:lnTo>
                  <a:lnTo>
                    <a:pt x="1646625" y="55880"/>
                  </a:lnTo>
                  <a:lnTo>
                    <a:pt x="1688572" y="48260"/>
                  </a:lnTo>
                  <a:lnTo>
                    <a:pt x="1686205" y="41910"/>
                  </a:lnTo>
                  <a:close/>
                </a:path>
                <a:path w="1732279" h="708659">
                  <a:moveTo>
                    <a:pt x="1513394" y="11430"/>
                  </a:moveTo>
                  <a:lnTo>
                    <a:pt x="1426674" y="11430"/>
                  </a:lnTo>
                  <a:lnTo>
                    <a:pt x="1426674" y="53340"/>
                  </a:lnTo>
                  <a:lnTo>
                    <a:pt x="1515404" y="53340"/>
                  </a:lnTo>
                  <a:lnTo>
                    <a:pt x="1515404" y="32276"/>
                  </a:lnTo>
                  <a:lnTo>
                    <a:pt x="1513394" y="11430"/>
                  </a:lnTo>
                  <a:close/>
                </a:path>
                <a:path w="1732279" h="708659">
                  <a:moveTo>
                    <a:pt x="1515404" y="33020"/>
                  </a:moveTo>
                  <a:lnTo>
                    <a:pt x="1515404" y="53340"/>
                  </a:lnTo>
                  <a:lnTo>
                    <a:pt x="1517435" y="53340"/>
                  </a:lnTo>
                  <a:lnTo>
                    <a:pt x="1515404" y="33020"/>
                  </a:lnTo>
                  <a:close/>
                </a:path>
                <a:path w="1732279" h="708659">
                  <a:moveTo>
                    <a:pt x="1515843" y="36830"/>
                  </a:moveTo>
                  <a:lnTo>
                    <a:pt x="1517435" y="53340"/>
                  </a:lnTo>
                  <a:lnTo>
                    <a:pt x="1515843" y="36830"/>
                  </a:lnTo>
                  <a:close/>
                </a:path>
                <a:path w="1732279" h="708659">
                  <a:moveTo>
                    <a:pt x="1627086" y="11430"/>
                  </a:moveTo>
                  <a:lnTo>
                    <a:pt x="1515404" y="11430"/>
                  </a:lnTo>
                  <a:lnTo>
                    <a:pt x="1515476" y="33020"/>
                  </a:lnTo>
                  <a:lnTo>
                    <a:pt x="1517435" y="53340"/>
                  </a:lnTo>
                  <a:lnTo>
                    <a:pt x="1630050" y="43180"/>
                  </a:lnTo>
                  <a:lnTo>
                    <a:pt x="1627086" y="11430"/>
                  </a:lnTo>
                  <a:close/>
                </a:path>
                <a:path w="1732279" h="708659">
                  <a:moveTo>
                    <a:pt x="1675087" y="21590"/>
                  </a:moveTo>
                  <a:lnTo>
                    <a:pt x="1628034" y="21590"/>
                  </a:lnTo>
                  <a:lnTo>
                    <a:pt x="1630050" y="43180"/>
                  </a:lnTo>
                  <a:lnTo>
                    <a:pt x="1638133" y="41910"/>
                  </a:lnTo>
                  <a:lnTo>
                    <a:pt x="1686205" y="41910"/>
                  </a:lnTo>
                  <a:lnTo>
                    <a:pt x="1680998" y="27940"/>
                  </a:lnTo>
                  <a:lnTo>
                    <a:pt x="1675087" y="2159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513394" y="11430"/>
                  </a:lnTo>
                  <a:lnTo>
                    <a:pt x="1515404" y="32276"/>
                  </a:lnTo>
                  <a:lnTo>
                    <a:pt x="1515404" y="11430"/>
                  </a:lnTo>
                  <a:lnTo>
                    <a:pt x="1627086" y="11430"/>
                  </a:lnTo>
                  <a:lnTo>
                    <a:pt x="1626019" y="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628034" y="21590"/>
                  </a:lnTo>
                  <a:lnTo>
                    <a:pt x="1626019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85299" y="3080989"/>
              <a:ext cx="3653790" cy="889000"/>
            </a:xfrm>
            <a:custGeom>
              <a:avLst/>
              <a:gdLst/>
              <a:ahLst/>
              <a:cxnLst/>
              <a:rect l="l" t="t" r="r" b="b"/>
              <a:pathLst>
                <a:path w="3653790" h="889000">
                  <a:moveTo>
                    <a:pt x="258400" y="843822"/>
                  </a:moveTo>
                  <a:lnTo>
                    <a:pt x="258400" y="854710"/>
                  </a:lnTo>
                  <a:lnTo>
                    <a:pt x="259754" y="863600"/>
                  </a:lnTo>
                  <a:lnTo>
                    <a:pt x="263622" y="872490"/>
                  </a:lnTo>
                  <a:lnTo>
                    <a:pt x="269717" y="880110"/>
                  </a:lnTo>
                  <a:lnTo>
                    <a:pt x="277750" y="886460"/>
                  </a:lnTo>
                  <a:lnTo>
                    <a:pt x="287012" y="889000"/>
                  </a:lnTo>
                  <a:lnTo>
                    <a:pt x="296617" y="889000"/>
                  </a:lnTo>
                  <a:lnTo>
                    <a:pt x="306017" y="887730"/>
                  </a:lnTo>
                  <a:lnTo>
                    <a:pt x="314660" y="882650"/>
                  </a:lnTo>
                  <a:lnTo>
                    <a:pt x="293813" y="854710"/>
                  </a:lnTo>
                  <a:lnTo>
                    <a:pt x="294271" y="854710"/>
                  </a:lnTo>
                  <a:lnTo>
                    <a:pt x="292417" y="852170"/>
                  </a:lnTo>
                  <a:lnTo>
                    <a:pt x="281352" y="852170"/>
                  </a:lnTo>
                  <a:lnTo>
                    <a:pt x="258400" y="843822"/>
                  </a:lnTo>
                  <a:close/>
                </a:path>
                <a:path w="3653790" h="889000">
                  <a:moveTo>
                    <a:pt x="317480" y="793113"/>
                  </a:moveTo>
                  <a:lnTo>
                    <a:pt x="298394" y="806998"/>
                  </a:lnTo>
                  <a:lnTo>
                    <a:pt x="285123" y="842174"/>
                  </a:lnTo>
                  <a:lnTo>
                    <a:pt x="314660" y="882650"/>
                  </a:lnTo>
                  <a:lnTo>
                    <a:pt x="353073" y="854710"/>
                  </a:lnTo>
                  <a:lnTo>
                    <a:pt x="329215" y="854710"/>
                  </a:lnTo>
                  <a:lnTo>
                    <a:pt x="329215" y="819150"/>
                  </a:lnTo>
                  <a:lnTo>
                    <a:pt x="327569" y="808990"/>
                  </a:lnTo>
                  <a:lnTo>
                    <a:pt x="322914" y="798830"/>
                  </a:lnTo>
                  <a:lnTo>
                    <a:pt x="317480" y="793113"/>
                  </a:lnTo>
                  <a:close/>
                </a:path>
                <a:path w="3653790" h="889000">
                  <a:moveTo>
                    <a:pt x="35402" y="783590"/>
                  </a:moveTo>
                  <a:lnTo>
                    <a:pt x="21623" y="786130"/>
                  </a:lnTo>
                  <a:lnTo>
                    <a:pt x="10370" y="793750"/>
                  </a:lnTo>
                  <a:lnTo>
                    <a:pt x="2782" y="805180"/>
                  </a:lnTo>
                  <a:lnTo>
                    <a:pt x="0" y="819150"/>
                  </a:lnTo>
                  <a:lnTo>
                    <a:pt x="2782" y="833120"/>
                  </a:lnTo>
                  <a:lnTo>
                    <a:pt x="10370" y="844550"/>
                  </a:lnTo>
                  <a:lnTo>
                    <a:pt x="21623" y="852170"/>
                  </a:lnTo>
                  <a:lnTo>
                    <a:pt x="35402" y="854710"/>
                  </a:lnTo>
                  <a:lnTo>
                    <a:pt x="35402" y="783590"/>
                  </a:lnTo>
                  <a:close/>
                </a:path>
                <a:path w="3653790" h="889000">
                  <a:moveTo>
                    <a:pt x="112226" y="783590"/>
                  </a:moveTo>
                  <a:lnTo>
                    <a:pt x="35402" y="783590"/>
                  </a:lnTo>
                  <a:lnTo>
                    <a:pt x="35402" y="854710"/>
                  </a:lnTo>
                  <a:lnTo>
                    <a:pt x="112226" y="854710"/>
                  </a:lnTo>
                  <a:lnTo>
                    <a:pt x="112120" y="819150"/>
                  </a:lnTo>
                  <a:lnTo>
                    <a:pt x="106394" y="784860"/>
                  </a:lnTo>
                  <a:lnTo>
                    <a:pt x="112226" y="783858"/>
                  </a:lnTo>
                  <a:lnTo>
                    <a:pt x="112226" y="783590"/>
                  </a:lnTo>
                  <a:close/>
                </a:path>
                <a:path w="3653790" h="889000">
                  <a:moveTo>
                    <a:pt x="112226" y="819785"/>
                  </a:moveTo>
                  <a:lnTo>
                    <a:pt x="112226" y="854710"/>
                  </a:lnTo>
                  <a:lnTo>
                    <a:pt x="118059" y="854710"/>
                  </a:lnTo>
                  <a:lnTo>
                    <a:pt x="112226" y="819785"/>
                  </a:lnTo>
                  <a:close/>
                </a:path>
                <a:path w="3653790" h="889000">
                  <a:moveTo>
                    <a:pt x="112226" y="819150"/>
                  </a:moveTo>
                  <a:lnTo>
                    <a:pt x="112226" y="819785"/>
                  </a:lnTo>
                  <a:lnTo>
                    <a:pt x="118059" y="854710"/>
                  </a:lnTo>
                  <a:lnTo>
                    <a:pt x="112226" y="81915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112226" y="783858"/>
                  </a:lnTo>
                  <a:lnTo>
                    <a:pt x="112331" y="819785"/>
                  </a:lnTo>
                  <a:lnTo>
                    <a:pt x="118059" y="854710"/>
                  </a:lnTo>
                  <a:lnTo>
                    <a:pt x="233716" y="834845"/>
                  </a:lnTo>
                  <a:lnTo>
                    <a:pt x="225480" y="831850"/>
                  </a:lnTo>
                  <a:lnTo>
                    <a:pt x="237929" y="798830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17480" y="793113"/>
                  </a:lnTo>
                  <a:lnTo>
                    <a:pt x="322914" y="798830"/>
                  </a:lnTo>
                  <a:lnTo>
                    <a:pt x="327569" y="808990"/>
                  </a:lnTo>
                  <a:lnTo>
                    <a:pt x="329215" y="819150"/>
                  </a:lnTo>
                  <a:lnTo>
                    <a:pt x="329215" y="854710"/>
                  </a:lnTo>
                  <a:lnTo>
                    <a:pt x="353073" y="854710"/>
                  </a:lnTo>
                  <a:lnTo>
                    <a:pt x="389780" y="828010"/>
                  </a:lnTo>
                  <a:lnTo>
                    <a:pt x="371035" y="798830"/>
                  </a:lnTo>
                  <a:lnTo>
                    <a:pt x="370627" y="798830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281685" y="819150"/>
                  </a:moveTo>
                  <a:lnTo>
                    <a:pt x="258400" y="819150"/>
                  </a:lnTo>
                  <a:lnTo>
                    <a:pt x="258400" y="843822"/>
                  </a:lnTo>
                  <a:lnTo>
                    <a:pt x="281352" y="852170"/>
                  </a:lnTo>
                  <a:lnTo>
                    <a:pt x="285123" y="842174"/>
                  </a:lnTo>
                  <a:lnTo>
                    <a:pt x="272955" y="825500"/>
                  </a:lnTo>
                  <a:lnTo>
                    <a:pt x="281685" y="819150"/>
                  </a:lnTo>
                  <a:close/>
                </a:path>
                <a:path w="3653790" h="889000">
                  <a:moveTo>
                    <a:pt x="285123" y="842174"/>
                  </a:moveTo>
                  <a:lnTo>
                    <a:pt x="281352" y="852170"/>
                  </a:lnTo>
                  <a:lnTo>
                    <a:pt x="292417" y="852170"/>
                  </a:lnTo>
                  <a:lnTo>
                    <a:pt x="285123" y="842174"/>
                  </a:lnTo>
                  <a:close/>
                </a:path>
                <a:path w="3653790" h="889000">
                  <a:moveTo>
                    <a:pt x="250379" y="765810"/>
                  </a:moveTo>
                  <a:lnTo>
                    <a:pt x="238007" y="798625"/>
                  </a:lnTo>
                  <a:lnTo>
                    <a:pt x="243762" y="833120"/>
                  </a:lnTo>
                  <a:lnTo>
                    <a:pt x="233716" y="834845"/>
                  </a:lnTo>
                  <a:lnTo>
                    <a:pt x="258400" y="843822"/>
                  </a:lnTo>
                  <a:lnTo>
                    <a:pt x="258400" y="819150"/>
                  </a:lnTo>
                  <a:lnTo>
                    <a:pt x="281685" y="819150"/>
                  </a:lnTo>
                  <a:lnTo>
                    <a:pt x="298392" y="806995"/>
                  </a:lnTo>
                  <a:lnTo>
                    <a:pt x="306262" y="786130"/>
                  </a:lnTo>
                  <a:lnTo>
                    <a:pt x="250379" y="765810"/>
                  </a:lnTo>
                  <a:close/>
                </a:path>
                <a:path w="3653790" h="889000">
                  <a:moveTo>
                    <a:pt x="298391" y="806998"/>
                  </a:moveTo>
                  <a:lnTo>
                    <a:pt x="272955" y="825500"/>
                  </a:lnTo>
                  <a:lnTo>
                    <a:pt x="285123" y="842174"/>
                  </a:lnTo>
                  <a:lnTo>
                    <a:pt x="298391" y="806998"/>
                  </a:lnTo>
                  <a:close/>
                </a:path>
                <a:path w="3653790" h="889000">
                  <a:moveTo>
                    <a:pt x="238007" y="798625"/>
                  </a:moveTo>
                  <a:lnTo>
                    <a:pt x="225480" y="831850"/>
                  </a:lnTo>
                  <a:lnTo>
                    <a:pt x="233716" y="834845"/>
                  </a:lnTo>
                  <a:lnTo>
                    <a:pt x="243762" y="833120"/>
                  </a:lnTo>
                  <a:lnTo>
                    <a:pt x="238007" y="798625"/>
                  </a:lnTo>
                  <a:close/>
                </a:path>
                <a:path w="3653790" h="889000">
                  <a:moveTo>
                    <a:pt x="546999" y="642620"/>
                  </a:moveTo>
                  <a:lnTo>
                    <a:pt x="351455" y="768350"/>
                  </a:lnTo>
                  <a:lnTo>
                    <a:pt x="370588" y="798135"/>
                  </a:lnTo>
                  <a:lnTo>
                    <a:pt x="391485" y="826770"/>
                  </a:lnTo>
                  <a:lnTo>
                    <a:pt x="389780" y="828010"/>
                  </a:lnTo>
                  <a:lnTo>
                    <a:pt x="583504" y="703492"/>
                  </a:lnTo>
                  <a:lnTo>
                    <a:pt x="566171" y="672465"/>
                  </a:lnTo>
                  <a:lnTo>
                    <a:pt x="546999" y="642620"/>
                  </a:lnTo>
                  <a:close/>
                </a:path>
                <a:path w="3653790" h="889000">
                  <a:moveTo>
                    <a:pt x="370588" y="798135"/>
                  </a:moveTo>
                  <a:lnTo>
                    <a:pt x="389780" y="828010"/>
                  </a:lnTo>
                  <a:lnTo>
                    <a:pt x="391485" y="826770"/>
                  </a:lnTo>
                  <a:lnTo>
                    <a:pt x="370588" y="798135"/>
                  </a:lnTo>
                  <a:close/>
                </a:path>
                <a:path w="3653790" h="889000">
                  <a:moveTo>
                    <a:pt x="112226" y="783858"/>
                  </a:moveTo>
                  <a:lnTo>
                    <a:pt x="106394" y="784860"/>
                  </a:lnTo>
                  <a:lnTo>
                    <a:pt x="112226" y="819785"/>
                  </a:lnTo>
                  <a:lnTo>
                    <a:pt x="112226" y="783858"/>
                  </a:lnTo>
                  <a:close/>
                </a:path>
                <a:path w="3653790" h="889000">
                  <a:moveTo>
                    <a:pt x="306262" y="786130"/>
                  </a:moveTo>
                  <a:lnTo>
                    <a:pt x="298395" y="806995"/>
                  </a:lnTo>
                  <a:lnTo>
                    <a:pt x="317480" y="793113"/>
                  </a:lnTo>
                  <a:lnTo>
                    <a:pt x="315671" y="791210"/>
                  </a:lnTo>
                  <a:lnTo>
                    <a:pt x="306262" y="78613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237929" y="798830"/>
                  </a:lnTo>
                  <a:lnTo>
                    <a:pt x="237925" y="798135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70627" y="798830"/>
                  </a:lnTo>
                  <a:lnTo>
                    <a:pt x="367701" y="794178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367701" y="794178"/>
                  </a:moveTo>
                  <a:lnTo>
                    <a:pt x="370627" y="798830"/>
                  </a:lnTo>
                  <a:lnTo>
                    <a:pt x="371035" y="798830"/>
                  </a:lnTo>
                  <a:lnTo>
                    <a:pt x="370588" y="798135"/>
                  </a:lnTo>
                  <a:lnTo>
                    <a:pt x="367701" y="794178"/>
                  </a:lnTo>
                  <a:close/>
                </a:path>
                <a:path w="3653790" h="889000">
                  <a:moveTo>
                    <a:pt x="238244" y="762000"/>
                  </a:moveTo>
                  <a:lnTo>
                    <a:pt x="232108" y="763270"/>
                  </a:lnTo>
                  <a:lnTo>
                    <a:pt x="238007" y="798625"/>
                  </a:lnTo>
                  <a:lnTo>
                    <a:pt x="250379" y="765810"/>
                  </a:lnTo>
                  <a:lnTo>
                    <a:pt x="244557" y="763270"/>
                  </a:lnTo>
                  <a:lnTo>
                    <a:pt x="238244" y="762000"/>
                  </a:lnTo>
                  <a:close/>
                </a:path>
                <a:path w="3653790" h="889000">
                  <a:moveTo>
                    <a:pt x="351455" y="768350"/>
                  </a:moveTo>
                  <a:lnTo>
                    <a:pt x="350889" y="768350"/>
                  </a:lnTo>
                  <a:lnTo>
                    <a:pt x="349779" y="769620"/>
                  </a:lnTo>
                  <a:lnTo>
                    <a:pt x="367701" y="794178"/>
                  </a:lnTo>
                  <a:lnTo>
                    <a:pt x="351455" y="768350"/>
                  </a:lnTo>
                  <a:close/>
                </a:path>
                <a:path w="3653790" h="889000">
                  <a:moveTo>
                    <a:pt x="563788" y="668200"/>
                  </a:moveTo>
                  <a:lnTo>
                    <a:pt x="566171" y="672465"/>
                  </a:lnTo>
                  <a:lnTo>
                    <a:pt x="585343" y="702310"/>
                  </a:lnTo>
                  <a:lnTo>
                    <a:pt x="583504" y="703492"/>
                  </a:lnTo>
                  <a:lnTo>
                    <a:pt x="639430" y="671830"/>
                  </a:lnTo>
                  <a:lnTo>
                    <a:pt x="566171" y="671830"/>
                  </a:lnTo>
                  <a:lnTo>
                    <a:pt x="563788" y="668200"/>
                  </a:lnTo>
                  <a:close/>
                </a:path>
                <a:path w="3653790" h="889000">
                  <a:moveTo>
                    <a:pt x="566171" y="672465"/>
                  </a:moveTo>
                  <a:lnTo>
                    <a:pt x="583504" y="703492"/>
                  </a:lnTo>
                  <a:lnTo>
                    <a:pt x="585343" y="702310"/>
                  </a:lnTo>
                  <a:lnTo>
                    <a:pt x="566171" y="672465"/>
                  </a:lnTo>
                  <a:close/>
                </a:path>
                <a:path w="3653790" h="889000">
                  <a:moveTo>
                    <a:pt x="761725" y="637540"/>
                  </a:moveTo>
                  <a:lnTo>
                    <a:pt x="750511" y="670560"/>
                  </a:lnTo>
                  <a:lnTo>
                    <a:pt x="758060" y="673100"/>
                  </a:lnTo>
                  <a:lnTo>
                    <a:pt x="766238" y="673100"/>
                  </a:lnTo>
                  <a:lnTo>
                    <a:pt x="773746" y="670560"/>
                  </a:lnTo>
                  <a:lnTo>
                    <a:pt x="761725" y="63754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63788" y="668200"/>
                  </a:lnTo>
                  <a:lnTo>
                    <a:pt x="566171" y="67183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60534" y="579120"/>
                  </a:moveTo>
                  <a:lnTo>
                    <a:pt x="548789" y="641350"/>
                  </a:lnTo>
                  <a:lnTo>
                    <a:pt x="566171" y="671830"/>
                  </a:lnTo>
                  <a:lnTo>
                    <a:pt x="639430" y="671830"/>
                  </a:lnTo>
                  <a:lnTo>
                    <a:pt x="681913" y="647691"/>
                  </a:lnTo>
                  <a:lnTo>
                    <a:pt x="666702" y="642620"/>
                  </a:lnTo>
                  <a:lnTo>
                    <a:pt x="677779" y="609360"/>
                  </a:lnTo>
                  <a:lnTo>
                    <a:pt x="660534" y="579120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921" y="609600"/>
                  </a:lnTo>
                  <a:lnTo>
                    <a:pt x="695308" y="640080"/>
                  </a:lnTo>
                  <a:lnTo>
                    <a:pt x="681913" y="647691"/>
                  </a:lnTo>
                  <a:lnTo>
                    <a:pt x="750511" y="670560"/>
                  </a:lnTo>
                  <a:lnTo>
                    <a:pt x="761617" y="637228"/>
                  </a:lnTo>
                  <a:lnTo>
                    <a:pt x="749715" y="604520"/>
                  </a:lnTo>
                  <a:lnTo>
                    <a:pt x="762644" y="599817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924306" y="541020"/>
                  </a:moveTo>
                  <a:lnTo>
                    <a:pt x="762644" y="599817"/>
                  </a:lnTo>
                  <a:lnTo>
                    <a:pt x="772939" y="603250"/>
                  </a:lnTo>
                  <a:lnTo>
                    <a:pt x="761617" y="637228"/>
                  </a:lnTo>
                  <a:lnTo>
                    <a:pt x="773746" y="670560"/>
                  </a:lnTo>
                  <a:lnTo>
                    <a:pt x="937214" y="612294"/>
                  </a:lnTo>
                  <a:lnTo>
                    <a:pt x="925102" y="608330"/>
                  </a:lnTo>
                  <a:lnTo>
                    <a:pt x="936322" y="574675"/>
                  </a:lnTo>
                  <a:lnTo>
                    <a:pt x="924306" y="54102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47585" y="642620"/>
                  </a:lnTo>
                  <a:lnTo>
                    <a:pt x="546999" y="642620"/>
                  </a:lnTo>
                  <a:lnTo>
                    <a:pt x="563788" y="66820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77782" y="609365"/>
                  </a:moveTo>
                  <a:lnTo>
                    <a:pt x="666702" y="642620"/>
                  </a:lnTo>
                  <a:lnTo>
                    <a:pt x="681913" y="647691"/>
                  </a:lnTo>
                  <a:lnTo>
                    <a:pt x="695308" y="640080"/>
                  </a:lnTo>
                  <a:lnTo>
                    <a:pt x="677782" y="609365"/>
                  </a:lnTo>
                  <a:close/>
                </a:path>
                <a:path w="3653790" h="889000">
                  <a:moveTo>
                    <a:pt x="1041078" y="609600"/>
                  </a:moveTo>
                  <a:lnTo>
                    <a:pt x="1029863" y="642620"/>
                  </a:lnTo>
                  <a:lnTo>
                    <a:pt x="1042718" y="645160"/>
                  </a:lnTo>
                  <a:lnTo>
                    <a:pt x="1049148" y="643890"/>
                  </a:lnTo>
                  <a:lnTo>
                    <a:pt x="1055360" y="641350"/>
                  </a:lnTo>
                  <a:lnTo>
                    <a:pt x="1041078" y="609600"/>
                  </a:lnTo>
                  <a:close/>
                </a:path>
                <a:path w="3653790" h="889000">
                  <a:moveTo>
                    <a:pt x="947541" y="541020"/>
                  </a:moveTo>
                  <a:lnTo>
                    <a:pt x="936322" y="574675"/>
                  </a:lnTo>
                  <a:lnTo>
                    <a:pt x="948337" y="608330"/>
                  </a:lnTo>
                  <a:lnTo>
                    <a:pt x="937214" y="612294"/>
                  </a:lnTo>
                  <a:lnTo>
                    <a:pt x="1029863" y="642620"/>
                  </a:lnTo>
                  <a:lnTo>
                    <a:pt x="1041078" y="608965"/>
                  </a:lnTo>
                  <a:lnTo>
                    <a:pt x="1026795" y="576580"/>
                  </a:lnTo>
                  <a:lnTo>
                    <a:pt x="1039386" y="571085"/>
                  </a:lnTo>
                  <a:lnTo>
                    <a:pt x="947541" y="541020"/>
                  </a:lnTo>
                  <a:close/>
                </a:path>
                <a:path w="3653790" h="889000">
                  <a:moveTo>
                    <a:pt x="1196171" y="502656"/>
                  </a:moveTo>
                  <a:lnTo>
                    <a:pt x="1039386" y="571085"/>
                  </a:lnTo>
                  <a:lnTo>
                    <a:pt x="1052292" y="575310"/>
                  </a:lnTo>
                  <a:lnTo>
                    <a:pt x="1041078" y="608965"/>
                  </a:lnTo>
                  <a:lnTo>
                    <a:pt x="1055360" y="641350"/>
                  </a:lnTo>
                  <a:lnTo>
                    <a:pt x="1229952" y="565150"/>
                  </a:lnTo>
                  <a:lnTo>
                    <a:pt x="1215663" y="532751"/>
                  </a:lnTo>
                  <a:lnTo>
                    <a:pt x="1192843" y="505460"/>
                  </a:lnTo>
                  <a:lnTo>
                    <a:pt x="1196171" y="502656"/>
                  </a:lnTo>
                  <a:close/>
                </a:path>
                <a:path w="3653790" h="889000">
                  <a:moveTo>
                    <a:pt x="762644" y="599817"/>
                  </a:moveTo>
                  <a:lnTo>
                    <a:pt x="749715" y="604520"/>
                  </a:lnTo>
                  <a:lnTo>
                    <a:pt x="761617" y="637228"/>
                  </a:lnTo>
                  <a:lnTo>
                    <a:pt x="772939" y="603250"/>
                  </a:lnTo>
                  <a:lnTo>
                    <a:pt x="762644" y="599817"/>
                  </a:lnTo>
                  <a:close/>
                </a:path>
                <a:path w="3653790" h="889000">
                  <a:moveTo>
                    <a:pt x="936322" y="574675"/>
                  </a:moveTo>
                  <a:lnTo>
                    <a:pt x="925102" y="608330"/>
                  </a:lnTo>
                  <a:lnTo>
                    <a:pt x="937214" y="612294"/>
                  </a:lnTo>
                  <a:lnTo>
                    <a:pt x="948337" y="608330"/>
                  </a:lnTo>
                  <a:lnTo>
                    <a:pt x="936322" y="574675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788" y="609365"/>
                  </a:lnTo>
                  <a:lnTo>
                    <a:pt x="677918" y="609594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681887" y="574040"/>
                  </a:moveTo>
                  <a:lnTo>
                    <a:pt x="674546" y="574040"/>
                  </a:lnTo>
                  <a:lnTo>
                    <a:pt x="667348" y="575310"/>
                  </a:lnTo>
                  <a:lnTo>
                    <a:pt x="660534" y="579120"/>
                  </a:lnTo>
                  <a:lnTo>
                    <a:pt x="677784" y="609360"/>
                  </a:lnTo>
                  <a:lnTo>
                    <a:pt x="689130" y="575310"/>
                  </a:lnTo>
                  <a:lnTo>
                    <a:pt x="681887" y="574040"/>
                  </a:lnTo>
                  <a:close/>
                </a:path>
                <a:path w="3653790" h="889000">
                  <a:moveTo>
                    <a:pt x="1039386" y="571085"/>
                  </a:moveTo>
                  <a:lnTo>
                    <a:pt x="1026795" y="576580"/>
                  </a:lnTo>
                  <a:lnTo>
                    <a:pt x="1041078" y="608965"/>
                  </a:lnTo>
                  <a:lnTo>
                    <a:pt x="1052292" y="575310"/>
                  </a:lnTo>
                  <a:lnTo>
                    <a:pt x="1039386" y="571085"/>
                  </a:lnTo>
                  <a:close/>
                </a:path>
                <a:path w="3653790" h="889000">
                  <a:moveTo>
                    <a:pt x="939981" y="538480"/>
                  </a:moveTo>
                  <a:lnTo>
                    <a:pt x="931804" y="538480"/>
                  </a:lnTo>
                  <a:lnTo>
                    <a:pt x="924306" y="541020"/>
                  </a:lnTo>
                  <a:lnTo>
                    <a:pt x="936317" y="574040"/>
                  </a:lnTo>
                  <a:lnTo>
                    <a:pt x="947541" y="541020"/>
                  </a:lnTo>
                  <a:lnTo>
                    <a:pt x="939981" y="538480"/>
                  </a:lnTo>
                  <a:close/>
                </a:path>
                <a:path w="3653790" h="889000">
                  <a:moveTo>
                    <a:pt x="1216233" y="533432"/>
                  </a:moveTo>
                  <a:lnTo>
                    <a:pt x="1229952" y="565150"/>
                  </a:lnTo>
                  <a:lnTo>
                    <a:pt x="1233040" y="563880"/>
                  </a:lnTo>
                  <a:lnTo>
                    <a:pt x="1235930" y="561340"/>
                  </a:lnTo>
                  <a:lnTo>
                    <a:pt x="1238506" y="560070"/>
                  </a:lnTo>
                  <a:lnTo>
                    <a:pt x="1216233" y="533432"/>
                  </a:lnTo>
                  <a:close/>
                </a:path>
                <a:path w="3653790" h="889000">
                  <a:moveTo>
                    <a:pt x="1215669" y="532130"/>
                  </a:moveTo>
                  <a:lnTo>
                    <a:pt x="1216233" y="533432"/>
                  </a:lnTo>
                  <a:lnTo>
                    <a:pt x="1238506" y="560070"/>
                  </a:lnTo>
                  <a:lnTo>
                    <a:pt x="1215669" y="532130"/>
                  </a:lnTo>
                  <a:close/>
                </a:path>
                <a:path w="3653790" h="889000">
                  <a:moveTo>
                    <a:pt x="1271308" y="532130"/>
                  </a:moveTo>
                  <a:lnTo>
                    <a:pt x="1215669" y="532130"/>
                  </a:lnTo>
                  <a:lnTo>
                    <a:pt x="1238506" y="560070"/>
                  </a:lnTo>
                  <a:lnTo>
                    <a:pt x="1271308" y="532130"/>
                  </a:lnTo>
                  <a:close/>
                </a:path>
                <a:path w="3653790" h="889000">
                  <a:moveTo>
                    <a:pt x="1308583" y="500380"/>
                  </a:moveTo>
                  <a:lnTo>
                    <a:pt x="1201387" y="500380"/>
                  </a:lnTo>
                  <a:lnTo>
                    <a:pt x="1215663" y="532751"/>
                  </a:lnTo>
                  <a:lnTo>
                    <a:pt x="1216233" y="533432"/>
                  </a:lnTo>
                  <a:lnTo>
                    <a:pt x="1215669" y="532130"/>
                  </a:lnTo>
                  <a:lnTo>
                    <a:pt x="1271308" y="532130"/>
                  </a:lnTo>
                  <a:lnTo>
                    <a:pt x="1308583" y="500380"/>
                  </a:lnTo>
                  <a:close/>
                </a:path>
                <a:path w="3653790" h="889000">
                  <a:moveTo>
                    <a:pt x="1201387" y="500380"/>
                  </a:moveTo>
                  <a:lnTo>
                    <a:pt x="1196171" y="502656"/>
                  </a:lnTo>
                  <a:lnTo>
                    <a:pt x="1192843" y="505460"/>
                  </a:lnTo>
                  <a:lnTo>
                    <a:pt x="1215663" y="532751"/>
                  </a:lnTo>
                  <a:lnTo>
                    <a:pt x="1201387" y="500380"/>
                  </a:lnTo>
                  <a:close/>
                </a:path>
                <a:path w="3653790" h="889000">
                  <a:moveTo>
                    <a:pt x="1325530" y="393700"/>
                  </a:moveTo>
                  <a:lnTo>
                    <a:pt x="1196171" y="502656"/>
                  </a:lnTo>
                  <a:lnTo>
                    <a:pt x="1201387" y="500380"/>
                  </a:lnTo>
                  <a:lnTo>
                    <a:pt x="1308583" y="500380"/>
                  </a:lnTo>
                  <a:lnTo>
                    <a:pt x="1365308" y="452061"/>
                  </a:lnTo>
                  <a:lnTo>
                    <a:pt x="1347385" y="419223"/>
                  </a:lnTo>
                  <a:lnTo>
                    <a:pt x="1325530" y="393700"/>
                  </a:lnTo>
                  <a:close/>
                </a:path>
                <a:path w="3653790" h="889000">
                  <a:moveTo>
                    <a:pt x="1408218" y="347980"/>
                  </a:moveTo>
                  <a:lnTo>
                    <a:pt x="1331394" y="389890"/>
                  </a:lnTo>
                  <a:lnTo>
                    <a:pt x="1348377" y="420370"/>
                  </a:lnTo>
                  <a:lnTo>
                    <a:pt x="1371204" y="447040"/>
                  </a:lnTo>
                  <a:lnTo>
                    <a:pt x="1365308" y="452061"/>
                  </a:lnTo>
                  <a:lnTo>
                    <a:pt x="1435386" y="412750"/>
                  </a:lnTo>
                  <a:lnTo>
                    <a:pt x="1433799" y="412750"/>
                  </a:lnTo>
                  <a:lnTo>
                    <a:pt x="1425192" y="378460"/>
                  </a:lnTo>
                  <a:lnTo>
                    <a:pt x="1408218" y="347980"/>
                  </a:lnTo>
                  <a:close/>
                </a:path>
                <a:path w="3653790" h="889000">
                  <a:moveTo>
                    <a:pt x="1347412" y="419255"/>
                  </a:moveTo>
                  <a:lnTo>
                    <a:pt x="1365308" y="452061"/>
                  </a:lnTo>
                  <a:lnTo>
                    <a:pt x="1371204" y="447040"/>
                  </a:lnTo>
                  <a:lnTo>
                    <a:pt x="1347412" y="419255"/>
                  </a:lnTo>
                  <a:close/>
                </a:path>
                <a:path w="3653790" h="889000">
                  <a:moveTo>
                    <a:pt x="1347395" y="419223"/>
                  </a:moveTo>
                  <a:lnTo>
                    <a:pt x="1348367" y="420370"/>
                  </a:lnTo>
                  <a:lnTo>
                    <a:pt x="1347395" y="419223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47422" y="419255"/>
                  </a:lnTo>
                  <a:lnTo>
                    <a:pt x="1348377" y="420370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29310" y="391160"/>
                  </a:lnTo>
                  <a:lnTo>
                    <a:pt x="1327352" y="392430"/>
                  </a:lnTo>
                  <a:lnTo>
                    <a:pt x="1325530" y="393700"/>
                  </a:lnTo>
                  <a:lnTo>
                    <a:pt x="1347395" y="419223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578834" y="378469"/>
                  </a:moveTo>
                  <a:lnTo>
                    <a:pt x="1568643" y="412750"/>
                  </a:lnTo>
                  <a:lnTo>
                    <a:pt x="1574999" y="414020"/>
                  </a:lnTo>
                  <a:lnTo>
                    <a:pt x="1581763" y="414020"/>
                  </a:lnTo>
                  <a:lnTo>
                    <a:pt x="1588161" y="412750"/>
                  </a:lnTo>
                  <a:lnTo>
                    <a:pt x="1578834" y="378469"/>
                  </a:lnTo>
                  <a:close/>
                </a:path>
                <a:path w="3653790" h="889000">
                  <a:moveTo>
                    <a:pt x="1425192" y="378460"/>
                  </a:moveTo>
                  <a:lnTo>
                    <a:pt x="1433799" y="412750"/>
                  </a:lnTo>
                  <a:lnTo>
                    <a:pt x="1436591" y="412072"/>
                  </a:lnTo>
                  <a:lnTo>
                    <a:pt x="1442165" y="408940"/>
                  </a:lnTo>
                  <a:lnTo>
                    <a:pt x="1425192" y="378460"/>
                  </a:lnTo>
                  <a:close/>
                </a:path>
                <a:path w="3653790" h="889000">
                  <a:moveTo>
                    <a:pt x="1436591" y="412072"/>
                  </a:moveTo>
                  <a:lnTo>
                    <a:pt x="1433799" y="412750"/>
                  </a:lnTo>
                  <a:lnTo>
                    <a:pt x="1435386" y="412750"/>
                  </a:lnTo>
                  <a:lnTo>
                    <a:pt x="1436591" y="412072"/>
                  </a:lnTo>
                  <a:close/>
                </a:path>
                <a:path w="3653790" h="889000">
                  <a:moveTo>
                    <a:pt x="1519189" y="323850"/>
                  </a:moveTo>
                  <a:lnTo>
                    <a:pt x="1508995" y="357505"/>
                  </a:lnTo>
                  <a:lnTo>
                    <a:pt x="1517597" y="392430"/>
                  </a:lnTo>
                  <a:lnTo>
                    <a:pt x="1509367" y="394425"/>
                  </a:lnTo>
                  <a:lnTo>
                    <a:pt x="1568643" y="412750"/>
                  </a:lnTo>
                  <a:lnTo>
                    <a:pt x="1578831" y="378460"/>
                  </a:lnTo>
                  <a:lnTo>
                    <a:pt x="1569501" y="344170"/>
                  </a:lnTo>
                  <a:lnTo>
                    <a:pt x="1579630" y="341435"/>
                  </a:lnTo>
                  <a:lnTo>
                    <a:pt x="1519189" y="323850"/>
                  </a:lnTo>
                  <a:close/>
                </a:path>
                <a:path w="3653790" h="889000">
                  <a:moveTo>
                    <a:pt x="1799966" y="281940"/>
                  </a:moveTo>
                  <a:lnTo>
                    <a:pt x="1579630" y="341435"/>
                  </a:lnTo>
                  <a:lnTo>
                    <a:pt x="1589030" y="344170"/>
                  </a:lnTo>
                  <a:lnTo>
                    <a:pt x="1578834" y="378469"/>
                  </a:lnTo>
                  <a:lnTo>
                    <a:pt x="1588161" y="412750"/>
                  </a:lnTo>
                  <a:lnTo>
                    <a:pt x="1814026" y="350520"/>
                  </a:lnTo>
                  <a:lnTo>
                    <a:pt x="1809295" y="350520"/>
                  </a:lnTo>
                  <a:lnTo>
                    <a:pt x="1809209" y="315266"/>
                  </a:lnTo>
                  <a:lnTo>
                    <a:pt x="1799966" y="281940"/>
                  </a:lnTo>
                  <a:close/>
                </a:path>
                <a:path w="3653790" h="889000">
                  <a:moveTo>
                    <a:pt x="1500394" y="322580"/>
                  </a:moveTo>
                  <a:lnTo>
                    <a:pt x="1416585" y="344170"/>
                  </a:lnTo>
                  <a:lnTo>
                    <a:pt x="1425197" y="378469"/>
                  </a:lnTo>
                  <a:lnTo>
                    <a:pt x="1442165" y="408940"/>
                  </a:lnTo>
                  <a:lnTo>
                    <a:pt x="1436591" y="412072"/>
                  </a:lnTo>
                  <a:lnTo>
                    <a:pt x="1509367" y="394425"/>
                  </a:lnTo>
                  <a:lnTo>
                    <a:pt x="1498802" y="391160"/>
                  </a:lnTo>
                  <a:lnTo>
                    <a:pt x="1508995" y="357505"/>
                  </a:lnTo>
                  <a:lnTo>
                    <a:pt x="1500394" y="322580"/>
                  </a:lnTo>
                  <a:close/>
                </a:path>
                <a:path w="3653790" h="889000">
                  <a:moveTo>
                    <a:pt x="1508995" y="357505"/>
                  </a:moveTo>
                  <a:lnTo>
                    <a:pt x="1498802" y="391160"/>
                  </a:lnTo>
                  <a:lnTo>
                    <a:pt x="1509367" y="394425"/>
                  </a:lnTo>
                  <a:lnTo>
                    <a:pt x="1517597" y="392430"/>
                  </a:lnTo>
                  <a:lnTo>
                    <a:pt x="1508995" y="357505"/>
                  </a:lnTo>
                  <a:close/>
                </a:path>
                <a:path w="3653790" h="889000">
                  <a:moveTo>
                    <a:pt x="1579630" y="341435"/>
                  </a:moveTo>
                  <a:lnTo>
                    <a:pt x="1569501" y="344170"/>
                  </a:lnTo>
                  <a:lnTo>
                    <a:pt x="1578834" y="378469"/>
                  </a:lnTo>
                  <a:lnTo>
                    <a:pt x="1589030" y="344170"/>
                  </a:lnTo>
                  <a:lnTo>
                    <a:pt x="1579630" y="341435"/>
                  </a:lnTo>
                  <a:close/>
                </a:path>
                <a:path w="3653790" h="889000">
                  <a:moveTo>
                    <a:pt x="1416585" y="344170"/>
                  </a:moveTo>
                  <a:lnTo>
                    <a:pt x="1413674" y="345440"/>
                  </a:lnTo>
                  <a:lnTo>
                    <a:pt x="1410847" y="345440"/>
                  </a:lnTo>
                  <a:lnTo>
                    <a:pt x="1408218" y="347980"/>
                  </a:lnTo>
                  <a:lnTo>
                    <a:pt x="1425192" y="378460"/>
                  </a:lnTo>
                  <a:lnTo>
                    <a:pt x="1416585" y="344170"/>
                  </a:lnTo>
                  <a:close/>
                </a:path>
                <a:path w="3653790" h="889000">
                  <a:moveTo>
                    <a:pt x="1513084" y="321310"/>
                  </a:moveTo>
                  <a:lnTo>
                    <a:pt x="1506582" y="321310"/>
                  </a:lnTo>
                  <a:lnTo>
                    <a:pt x="1500394" y="322580"/>
                  </a:lnTo>
                  <a:lnTo>
                    <a:pt x="1509001" y="356870"/>
                  </a:lnTo>
                  <a:lnTo>
                    <a:pt x="1519189" y="323850"/>
                  </a:lnTo>
                  <a:lnTo>
                    <a:pt x="1513084" y="321310"/>
                  </a:lnTo>
                  <a:close/>
                </a:path>
                <a:path w="3653790" h="889000">
                  <a:moveTo>
                    <a:pt x="1809295" y="315576"/>
                  </a:moveTo>
                  <a:lnTo>
                    <a:pt x="1809295" y="350520"/>
                  </a:lnTo>
                  <a:lnTo>
                    <a:pt x="1814026" y="350520"/>
                  </a:lnTo>
                  <a:lnTo>
                    <a:pt x="1818635" y="349250"/>
                  </a:lnTo>
                  <a:lnTo>
                    <a:pt x="1809295" y="315576"/>
                  </a:lnTo>
                  <a:close/>
                </a:path>
                <a:path w="3653790" h="889000">
                  <a:moveTo>
                    <a:pt x="2032342" y="280670"/>
                  </a:moveTo>
                  <a:lnTo>
                    <a:pt x="1809295" y="280670"/>
                  </a:lnTo>
                  <a:lnTo>
                    <a:pt x="1809302" y="315601"/>
                  </a:lnTo>
                  <a:lnTo>
                    <a:pt x="1818635" y="349250"/>
                  </a:lnTo>
                  <a:lnTo>
                    <a:pt x="1814026" y="350520"/>
                  </a:lnTo>
                  <a:lnTo>
                    <a:pt x="2046743" y="350520"/>
                  </a:lnTo>
                  <a:lnTo>
                    <a:pt x="2046737" y="315576"/>
                  </a:lnTo>
                  <a:lnTo>
                    <a:pt x="2022713" y="289560"/>
                  </a:lnTo>
                  <a:lnTo>
                    <a:pt x="2032342" y="280670"/>
                  </a:lnTo>
                  <a:close/>
                </a:path>
                <a:path w="3653790" h="889000">
                  <a:moveTo>
                    <a:pt x="2046743" y="315583"/>
                  </a:moveTo>
                  <a:lnTo>
                    <a:pt x="2046743" y="350520"/>
                  </a:lnTo>
                  <a:lnTo>
                    <a:pt x="2053345" y="350520"/>
                  </a:lnTo>
                  <a:lnTo>
                    <a:pt x="2059661" y="347980"/>
                  </a:lnTo>
                  <a:lnTo>
                    <a:pt x="2065531" y="345440"/>
                  </a:lnTo>
                  <a:lnTo>
                    <a:pt x="2070795" y="341630"/>
                  </a:lnTo>
                  <a:lnTo>
                    <a:pt x="2046743" y="315583"/>
                  </a:lnTo>
                  <a:close/>
                </a:path>
                <a:path w="3653790" h="889000">
                  <a:moveTo>
                    <a:pt x="2591494" y="315601"/>
                  </a:moveTo>
                  <a:lnTo>
                    <a:pt x="2577858" y="347980"/>
                  </a:lnTo>
                  <a:lnTo>
                    <a:pt x="2584121" y="350520"/>
                  </a:lnTo>
                  <a:lnTo>
                    <a:pt x="2597067" y="350520"/>
                  </a:lnTo>
                  <a:lnTo>
                    <a:pt x="2603418" y="349250"/>
                  </a:lnTo>
                  <a:lnTo>
                    <a:pt x="2591494" y="315601"/>
                  </a:lnTo>
                  <a:close/>
                </a:path>
                <a:path w="3653790" h="889000">
                  <a:moveTo>
                    <a:pt x="2591620" y="315301"/>
                  </a:moveTo>
                  <a:lnTo>
                    <a:pt x="2591494" y="315601"/>
                  </a:lnTo>
                  <a:lnTo>
                    <a:pt x="2603418" y="349250"/>
                  </a:lnTo>
                  <a:lnTo>
                    <a:pt x="2591620" y="315301"/>
                  </a:lnTo>
                  <a:close/>
                </a:path>
                <a:path w="3653790" h="889000">
                  <a:moveTo>
                    <a:pt x="2677044" y="247750"/>
                  </a:moveTo>
                  <a:lnTo>
                    <a:pt x="2591925" y="277604"/>
                  </a:lnTo>
                  <a:lnTo>
                    <a:pt x="2605135" y="283210"/>
                  </a:lnTo>
                  <a:lnTo>
                    <a:pt x="2591764" y="314960"/>
                  </a:lnTo>
                  <a:lnTo>
                    <a:pt x="2591725" y="315601"/>
                  </a:lnTo>
                  <a:lnTo>
                    <a:pt x="2603418" y="349250"/>
                  </a:lnTo>
                  <a:lnTo>
                    <a:pt x="2701195" y="313690"/>
                  </a:lnTo>
                  <a:lnTo>
                    <a:pt x="2689074" y="280145"/>
                  </a:lnTo>
                  <a:lnTo>
                    <a:pt x="2677044" y="247750"/>
                  </a:lnTo>
                  <a:close/>
                </a:path>
                <a:path w="3653790" h="889000">
                  <a:moveTo>
                    <a:pt x="2524474" y="248985"/>
                  </a:moveTo>
                  <a:lnTo>
                    <a:pt x="2508763" y="278055"/>
                  </a:lnTo>
                  <a:lnTo>
                    <a:pt x="2494039" y="313690"/>
                  </a:lnTo>
                  <a:lnTo>
                    <a:pt x="2577858" y="347980"/>
                  </a:lnTo>
                  <a:lnTo>
                    <a:pt x="2591361" y="315301"/>
                  </a:lnTo>
                  <a:lnTo>
                    <a:pt x="2591266" y="314960"/>
                  </a:lnTo>
                  <a:lnTo>
                    <a:pt x="2579565" y="281940"/>
                  </a:lnTo>
                  <a:lnTo>
                    <a:pt x="2591925" y="277604"/>
                  </a:lnTo>
                  <a:lnTo>
                    <a:pt x="2524474" y="248985"/>
                  </a:lnTo>
                  <a:close/>
                </a:path>
                <a:path w="3653790" h="889000">
                  <a:moveTo>
                    <a:pt x="2591375" y="315266"/>
                  </a:moveTo>
                  <a:lnTo>
                    <a:pt x="2577858" y="347980"/>
                  </a:lnTo>
                  <a:lnTo>
                    <a:pt x="2591494" y="315601"/>
                  </a:lnTo>
                  <a:lnTo>
                    <a:pt x="2591375" y="315266"/>
                  </a:lnTo>
                  <a:close/>
                </a:path>
                <a:path w="3653790" h="889000">
                  <a:moveTo>
                    <a:pt x="2046743" y="314960"/>
                  </a:moveTo>
                  <a:lnTo>
                    <a:pt x="2046760" y="315601"/>
                  </a:lnTo>
                  <a:lnTo>
                    <a:pt x="2070795" y="341630"/>
                  </a:lnTo>
                  <a:lnTo>
                    <a:pt x="2046743" y="314960"/>
                  </a:lnTo>
                  <a:close/>
                </a:path>
                <a:path w="3653790" h="889000">
                  <a:moveTo>
                    <a:pt x="2136826" y="280670"/>
                  </a:moveTo>
                  <a:lnTo>
                    <a:pt x="2046743" y="280670"/>
                  </a:lnTo>
                  <a:lnTo>
                    <a:pt x="2046743" y="314960"/>
                  </a:lnTo>
                  <a:lnTo>
                    <a:pt x="2070795" y="341630"/>
                  </a:lnTo>
                  <a:lnTo>
                    <a:pt x="2136826" y="280670"/>
                  </a:lnTo>
                  <a:close/>
                </a:path>
                <a:path w="3653790" h="889000">
                  <a:moveTo>
                    <a:pt x="2113506" y="205740"/>
                  </a:moveTo>
                  <a:lnTo>
                    <a:pt x="2022713" y="289560"/>
                  </a:lnTo>
                  <a:lnTo>
                    <a:pt x="2046743" y="315583"/>
                  </a:lnTo>
                  <a:lnTo>
                    <a:pt x="2046743" y="280670"/>
                  </a:lnTo>
                  <a:lnTo>
                    <a:pt x="2136826" y="280670"/>
                  </a:lnTo>
                  <a:lnTo>
                    <a:pt x="2154710" y="264160"/>
                  </a:lnTo>
                  <a:lnTo>
                    <a:pt x="2151944" y="264160"/>
                  </a:lnTo>
                  <a:lnTo>
                    <a:pt x="2137537" y="231764"/>
                  </a:lnTo>
                  <a:lnTo>
                    <a:pt x="2113506" y="205740"/>
                  </a:lnTo>
                  <a:close/>
                </a:path>
                <a:path w="3653790" h="889000">
                  <a:moveTo>
                    <a:pt x="2591764" y="314960"/>
                  </a:moveTo>
                  <a:lnTo>
                    <a:pt x="2591502" y="314960"/>
                  </a:lnTo>
                  <a:lnTo>
                    <a:pt x="2591620" y="315301"/>
                  </a:lnTo>
                  <a:lnTo>
                    <a:pt x="2591764" y="314960"/>
                  </a:lnTo>
                  <a:close/>
                </a:path>
                <a:path w="3653790" h="889000">
                  <a:moveTo>
                    <a:pt x="2591925" y="277604"/>
                  </a:moveTo>
                  <a:lnTo>
                    <a:pt x="2579565" y="281940"/>
                  </a:lnTo>
                  <a:lnTo>
                    <a:pt x="2591375" y="315266"/>
                  </a:lnTo>
                  <a:lnTo>
                    <a:pt x="2591502" y="314960"/>
                  </a:lnTo>
                  <a:lnTo>
                    <a:pt x="2591764" y="314960"/>
                  </a:lnTo>
                  <a:lnTo>
                    <a:pt x="2605135" y="283210"/>
                  </a:lnTo>
                  <a:lnTo>
                    <a:pt x="2591925" y="277604"/>
                  </a:lnTo>
                  <a:close/>
                </a:path>
                <a:path w="3653790" h="889000">
                  <a:moveTo>
                    <a:pt x="1809295" y="280670"/>
                  </a:moveTo>
                  <a:lnTo>
                    <a:pt x="1803013" y="280670"/>
                  </a:lnTo>
                  <a:lnTo>
                    <a:pt x="1799966" y="281940"/>
                  </a:lnTo>
                  <a:lnTo>
                    <a:pt x="1809295" y="314960"/>
                  </a:lnTo>
                  <a:lnTo>
                    <a:pt x="1809295" y="280670"/>
                  </a:lnTo>
                  <a:close/>
                </a:path>
                <a:path w="3653790" h="889000">
                  <a:moveTo>
                    <a:pt x="2507682" y="280670"/>
                  </a:moveTo>
                  <a:lnTo>
                    <a:pt x="2490877" y="311150"/>
                  </a:lnTo>
                  <a:lnTo>
                    <a:pt x="2491913" y="312420"/>
                  </a:lnTo>
                  <a:lnTo>
                    <a:pt x="2492971" y="312420"/>
                  </a:lnTo>
                  <a:lnTo>
                    <a:pt x="2494039" y="313690"/>
                  </a:lnTo>
                  <a:lnTo>
                    <a:pt x="2507682" y="280670"/>
                  </a:lnTo>
                  <a:close/>
                </a:path>
                <a:path w="3653790" h="889000">
                  <a:moveTo>
                    <a:pt x="2689268" y="280670"/>
                  </a:moveTo>
                  <a:lnTo>
                    <a:pt x="2701195" y="313690"/>
                  </a:lnTo>
                  <a:lnTo>
                    <a:pt x="2701530" y="313690"/>
                  </a:lnTo>
                  <a:lnTo>
                    <a:pt x="2689268" y="280670"/>
                  </a:lnTo>
                  <a:close/>
                </a:path>
                <a:path w="3653790" h="889000">
                  <a:moveTo>
                    <a:pt x="2828089" y="247650"/>
                  </a:moveTo>
                  <a:lnTo>
                    <a:pt x="2677332" y="247650"/>
                  </a:lnTo>
                  <a:lnTo>
                    <a:pt x="2689074" y="280145"/>
                  </a:lnTo>
                  <a:lnTo>
                    <a:pt x="2701530" y="313690"/>
                  </a:lnTo>
                  <a:lnTo>
                    <a:pt x="2834217" y="264160"/>
                  </a:lnTo>
                  <a:lnTo>
                    <a:pt x="2828089" y="247650"/>
                  </a:lnTo>
                  <a:close/>
                </a:path>
                <a:path w="3653790" h="889000">
                  <a:moveTo>
                    <a:pt x="2400280" y="262525"/>
                  </a:moveTo>
                  <a:lnTo>
                    <a:pt x="2400083" y="262890"/>
                  </a:lnTo>
                  <a:lnTo>
                    <a:pt x="2490877" y="311150"/>
                  </a:lnTo>
                  <a:lnTo>
                    <a:pt x="2508763" y="278055"/>
                  </a:lnTo>
                  <a:lnTo>
                    <a:pt x="2514504" y="264160"/>
                  </a:lnTo>
                  <a:lnTo>
                    <a:pt x="2404774" y="264160"/>
                  </a:lnTo>
                  <a:lnTo>
                    <a:pt x="2400280" y="262525"/>
                  </a:lnTo>
                  <a:close/>
                </a:path>
                <a:path w="3653790" h="889000">
                  <a:moveTo>
                    <a:pt x="2677332" y="247650"/>
                  </a:moveTo>
                  <a:lnTo>
                    <a:pt x="2677044" y="247750"/>
                  </a:lnTo>
                  <a:lnTo>
                    <a:pt x="2689074" y="280145"/>
                  </a:lnTo>
                  <a:lnTo>
                    <a:pt x="2677332" y="247650"/>
                  </a:lnTo>
                  <a:close/>
                </a:path>
                <a:path w="3653790" h="889000">
                  <a:moveTo>
                    <a:pt x="2521326" y="247650"/>
                  </a:moveTo>
                  <a:lnTo>
                    <a:pt x="2508763" y="278055"/>
                  </a:lnTo>
                  <a:lnTo>
                    <a:pt x="2524474" y="248985"/>
                  </a:lnTo>
                  <a:lnTo>
                    <a:pt x="2521326" y="247650"/>
                  </a:lnTo>
                  <a:close/>
                </a:path>
                <a:path w="3653790" h="889000">
                  <a:moveTo>
                    <a:pt x="2137537" y="231764"/>
                  </a:moveTo>
                  <a:lnTo>
                    <a:pt x="2151944" y="264160"/>
                  </a:lnTo>
                  <a:lnTo>
                    <a:pt x="2157278" y="261789"/>
                  </a:lnTo>
                  <a:lnTo>
                    <a:pt x="2161588" y="257810"/>
                  </a:lnTo>
                  <a:lnTo>
                    <a:pt x="2137537" y="231764"/>
                  </a:lnTo>
                  <a:close/>
                </a:path>
                <a:path w="3653790" h="889000">
                  <a:moveTo>
                    <a:pt x="2157278" y="261789"/>
                  </a:moveTo>
                  <a:lnTo>
                    <a:pt x="2151944" y="264160"/>
                  </a:lnTo>
                  <a:lnTo>
                    <a:pt x="2154710" y="264160"/>
                  </a:lnTo>
                  <a:lnTo>
                    <a:pt x="2157278" y="261789"/>
                  </a:lnTo>
                  <a:close/>
                </a:path>
                <a:path w="3653790" h="889000">
                  <a:moveTo>
                    <a:pt x="2416172" y="233120"/>
                  </a:moveTo>
                  <a:lnTo>
                    <a:pt x="2400280" y="262525"/>
                  </a:lnTo>
                  <a:lnTo>
                    <a:pt x="2404774" y="264160"/>
                  </a:lnTo>
                  <a:lnTo>
                    <a:pt x="2416172" y="233120"/>
                  </a:lnTo>
                  <a:close/>
                </a:path>
                <a:path w="3653790" h="889000">
                  <a:moveTo>
                    <a:pt x="2433716" y="200660"/>
                  </a:moveTo>
                  <a:lnTo>
                    <a:pt x="2416172" y="233120"/>
                  </a:lnTo>
                  <a:lnTo>
                    <a:pt x="2404774" y="264160"/>
                  </a:lnTo>
                  <a:lnTo>
                    <a:pt x="2514504" y="264160"/>
                  </a:lnTo>
                  <a:lnTo>
                    <a:pt x="2521326" y="247650"/>
                  </a:lnTo>
                  <a:lnTo>
                    <a:pt x="2522120" y="247650"/>
                  </a:lnTo>
                  <a:lnTo>
                    <a:pt x="2433716" y="200660"/>
                  </a:lnTo>
                  <a:close/>
                </a:path>
                <a:path w="3653790" h="889000">
                  <a:moveTo>
                    <a:pt x="2821968" y="231145"/>
                  </a:moveTo>
                  <a:lnTo>
                    <a:pt x="2834217" y="264160"/>
                  </a:lnTo>
                  <a:lnTo>
                    <a:pt x="2840437" y="262890"/>
                  </a:lnTo>
                  <a:lnTo>
                    <a:pt x="2845881" y="259080"/>
                  </a:lnTo>
                  <a:lnTo>
                    <a:pt x="2849923" y="252730"/>
                  </a:lnTo>
                  <a:lnTo>
                    <a:pt x="2821968" y="231145"/>
                  </a:lnTo>
                  <a:close/>
                </a:path>
                <a:path w="3653790" h="889000">
                  <a:moveTo>
                    <a:pt x="2275375" y="142240"/>
                  </a:moveTo>
                  <a:lnTo>
                    <a:pt x="2263125" y="175601"/>
                  </a:lnTo>
                  <a:lnTo>
                    <a:pt x="2277658" y="208280"/>
                  </a:lnTo>
                  <a:lnTo>
                    <a:pt x="2265718" y="213587"/>
                  </a:lnTo>
                  <a:lnTo>
                    <a:pt x="2400280" y="262525"/>
                  </a:lnTo>
                  <a:lnTo>
                    <a:pt x="2416172" y="233120"/>
                  </a:lnTo>
                  <a:lnTo>
                    <a:pt x="2429025" y="198120"/>
                  </a:lnTo>
                  <a:lnTo>
                    <a:pt x="2275375" y="142240"/>
                  </a:lnTo>
                  <a:close/>
                </a:path>
                <a:path w="3653790" h="889000">
                  <a:moveTo>
                    <a:pt x="2248852" y="143510"/>
                  </a:moveTo>
                  <a:lnTo>
                    <a:pt x="2123139" y="199390"/>
                  </a:lnTo>
                  <a:lnTo>
                    <a:pt x="2137537" y="231140"/>
                  </a:lnTo>
                  <a:lnTo>
                    <a:pt x="2137259" y="231140"/>
                  </a:lnTo>
                  <a:lnTo>
                    <a:pt x="2137537" y="231764"/>
                  </a:lnTo>
                  <a:lnTo>
                    <a:pt x="2161588" y="257810"/>
                  </a:lnTo>
                  <a:lnTo>
                    <a:pt x="2157278" y="261789"/>
                  </a:lnTo>
                  <a:lnTo>
                    <a:pt x="2226230" y="231140"/>
                  </a:lnTo>
                  <a:lnTo>
                    <a:pt x="2137537" y="231140"/>
                  </a:lnTo>
                  <a:lnTo>
                    <a:pt x="2137013" y="230587"/>
                  </a:lnTo>
                  <a:lnTo>
                    <a:pt x="2227473" y="230587"/>
                  </a:lnTo>
                  <a:lnTo>
                    <a:pt x="2265718" y="213587"/>
                  </a:lnTo>
                  <a:lnTo>
                    <a:pt x="2251125" y="208280"/>
                  </a:lnTo>
                  <a:lnTo>
                    <a:pt x="2263125" y="175601"/>
                  </a:lnTo>
                  <a:lnTo>
                    <a:pt x="2248852" y="143510"/>
                  </a:lnTo>
                  <a:close/>
                </a:path>
                <a:path w="3653790" h="889000">
                  <a:moveTo>
                    <a:pt x="2866715" y="231140"/>
                  </a:moveTo>
                  <a:lnTo>
                    <a:pt x="2821966" y="231140"/>
                  </a:lnTo>
                  <a:lnTo>
                    <a:pt x="2849923" y="252730"/>
                  </a:lnTo>
                  <a:lnTo>
                    <a:pt x="2866715" y="231140"/>
                  </a:lnTo>
                  <a:close/>
                </a:path>
                <a:path w="3653790" h="889000">
                  <a:moveTo>
                    <a:pt x="2522120" y="247650"/>
                  </a:moveTo>
                  <a:lnTo>
                    <a:pt x="2521326" y="247650"/>
                  </a:lnTo>
                  <a:lnTo>
                    <a:pt x="2524474" y="248985"/>
                  </a:lnTo>
                  <a:lnTo>
                    <a:pt x="2522120" y="247650"/>
                  </a:lnTo>
                  <a:close/>
                </a:path>
                <a:path w="3653790" h="889000">
                  <a:moveTo>
                    <a:pt x="2800099" y="201705"/>
                  </a:moveTo>
                  <a:lnTo>
                    <a:pt x="2677007" y="247650"/>
                  </a:lnTo>
                  <a:lnTo>
                    <a:pt x="2677332" y="247650"/>
                  </a:lnTo>
                  <a:lnTo>
                    <a:pt x="2828089" y="247650"/>
                  </a:lnTo>
                  <a:lnTo>
                    <a:pt x="2821961" y="231140"/>
                  </a:lnTo>
                  <a:lnTo>
                    <a:pt x="2793998" y="209550"/>
                  </a:lnTo>
                  <a:lnTo>
                    <a:pt x="2800099" y="201705"/>
                  </a:lnTo>
                  <a:close/>
                </a:path>
                <a:path w="3653790" h="889000">
                  <a:moveTo>
                    <a:pt x="2892397" y="198120"/>
                  </a:moveTo>
                  <a:lnTo>
                    <a:pt x="2809705" y="198120"/>
                  </a:lnTo>
                  <a:lnTo>
                    <a:pt x="2821968" y="231145"/>
                  </a:lnTo>
                  <a:lnTo>
                    <a:pt x="2866715" y="231140"/>
                  </a:lnTo>
                  <a:lnTo>
                    <a:pt x="2892397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37013" y="230587"/>
                  </a:lnTo>
                  <a:lnTo>
                    <a:pt x="2137537" y="231140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429025" y="198120"/>
                  </a:moveTo>
                  <a:lnTo>
                    <a:pt x="2416900" y="231140"/>
                  </a:lnTo>
                  <a:lnTo>
                    <a:pt x="2433716" y="200660"/>
                  </a:lnTo>
                  <a:lnTo>
                    <a:pt x="2432198" y="199390"/>
                  </a:lnTo>
                  <a:lnTo>
                    <a:pt x="2430627" y="199390"/>
                  </a:lnTo>
                  <a:lnTo>
                    <a:pt x="2429025" y="198120"/>
                  </a:lnTo>
                  <a:close/>
                </a:path>
                <a:path w="3653790" h="889000">
                  <a:moveTo>
                    <a:pt x="2809705" y="198120"/>
                  </a:moveTo>
                  <a:lnTo>
                    <a:pt x="2800099" y="201705"/>
                  </a:lnTo>
                  <a:lnTo>
                    <a:pt x="2793998" y="209550"/>
                  </a:lnTo>
                  <a:lnTo>
                    <a:pt x="2821961" y="231140"/>
                  </a:lnTo>
                  <a:lnTo>
                    <a:pt x="2809705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19600" y="200660"/>
                  </a:lnTo>
                  <a:lnTo>
                    <a:pt x="2116343" y="203200"/>
                  </a:lnTo>
                  <a:lnTo>
                    <a:pt x="2113506" y="205740"/>
                  </a:lnTo>
                  <a:lnTo>
                    <a:pt x="2137013" y="230587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263125" y="175601"/>
                  </a:moveTo>
                  <a:lnTo>
                    <a:pt x="2251125" y="208280"/>
                  </a:lnTo>
                  <a:lnTo>
                    <a:pt x="2265718" y="213587"/>
                  </a:lnTo>
                  <a:lnTo>
                    <a:pt x="2277658" y="208280"/>
                  </a:lnTo>
                  <a:lnTo>
                    <a:pt x="2263125" y="175601"/>
                  </a:lnTo>
                  <a:close/>
                </a:path>
                <a:path w="3653790" h="889000">
                  <a:moveTo>
                    <a:pt x="2891775" y="83820"/>
                  </a:moveTo>
                  <a:lnTo>
                    <a:pt x="2800099" y="201705"/>
                  </a:lnTo>
                  <a:lnTo>
                    <a:pt x="2809705" y="198120"/>
                  </a:lnTo>
                  <a:lnTo>
                    <a:pt x="2892397" y="198120"/>
                  </a:lnTo>
                  <a:lnTo>
                    <a:pt x="2942772" y="133350"/>
                  </a:lnTo>
                  <a:lnTo>
                    <a:pt x="2942433" y="133350"/>
                  </a:lnTo>
                  <a:lnTo>
                    <a:pt x="2918256" y="104261"/>
                  </a:lnTo>
                  <a:lnTo>
                    <a:pt x="2891775" y="83820"/>
                  </a:lnTo>
                  <a:close/>
                </a:path>
                <a:path w="3653790" h="889000">
                  <a:moveTo>
                    <a:pt x="3467072" y="92110"/>
                  </a:moveTo>
                  <a:lnTo>
                    <a:pt x="3473349" y="95250"/>
                  </a:lnTo>
                  <a:lnTo>
                    <a:pt x="3457496" y="127000"/>
                  </a:lnTo>
                  <a:lnTo>
                    <a:pt x="3452910" y="161290"/>
                  </a:lnTo>
                  <a:lnTo>
                    <a:pt x="3613533" y="182880"/>
                  </a:lnTo>
                  <a:lnTo>
                    <a:pt x="3622716" y="113030"/>
                  </a:lnTo>
                  <a:lnTo>
                    <a:pt x="3467072" y="92110"/>
                  </a:lnTo>
                  <a:close/>
                </a:path>
                <a:path w="3653790" h="889000">
                  <a:moveTo>
                    <a:pt x="3622716" y="113030"/>
                  </a:moveTo>
                  <a:lnTo>
                    <a:pt x="3613533" y="182880"/>
                  </a:lnTo>
                  <a:lnTo>
                    <a:pt x="3627561" y="181610"/>
                  </a:lnTo>
                  <a:lnTo>
                    <a:pt x="3639714" y="175247"/>
                  </a:lnTo>
                  <a:lnTo>
                    <a:pt x="3648684" y="165100"/>
                  </a:lnTo>
                  <a:lnTo>
                    <a:pt x="3653229" y="152400"/>
                  </a:lnTo>
                  <a:lnTo>
                    <a:pt x="3652256" y="138430"/>
                  </a:lnTo>
                  <a:lnTo>
                    <a:pt x="3646191" y="125730"/>
                  </a:lnTo>
                  <a:lnTo>
                    <a:pt x="3636017" y="116840"/>
                  </a:lnTo>
                  <a:lnTo>
                    <a:pt x="3622716" y="113030"/>
                  </a:lnTo>
                  <a:close/>
                </a:path>
                <a:path w="3653790" h="889000">
                  <a:moveTo>
                    <a:pt x="2262024" y="139700"/>
                  </a:moveTo>
                  <a:lnTo>
                    <a:pt x="2255322" y="140970"/>
                  </a:lnTo>
                  <a:lnTo>
                    <a:pt x="2248852" y="143510"/>
                  </a:lnTo>
                  <a:lnTo>
                    <a:pt x="2263255" y="175247"/>
                  </a:lnTo>
                  <a:lnTo>
                    <a:pt x="2275375" y="142240"/>
                  </a:lnTo>
                  <a:lnTo>
                    <a:pt x="2262024" y="139700"/>
                  </a:lnTo>
                  <a:close/>
                </a:path>
                <a:path w="3653790" h="889000">
                  <a:moveTo>
                    <a:pt x="3457383" y="127226"/>
                  </a:moveTo>
                  <a:lnTo>
                    <a:pt x="3441643" y="158750"/>
                  </a:lnTo>
                  <a:lnTo>
                    <a:pt x="3445183" y="160020"/>
                  </a:lnTo>
                  <a:lnTo>
                    <a:pt x="3448994" y="161290"/>
                  </a:lnTo>
                  <a:lnTo>
                    <a:pt x="3452910" y="161290"/>
                  </a:lnTo>
                  <a:lnTo>
                    <a:pt x="3457383" y="127226"/>
                  </a:lnTo>
                  <a:close/>
                </a:path>
                <a:path w="3653790" h="889000">
                  <a:moveTo>
                    <a:pt x="3457496" y="127000"/>
                  </a:moveTo>
                  <a:lnTo>
                    <a:pt x="3457383" y="127226"/>
                  </a:lnTo>
                  <a:lnTo>
                    <a:pt x="3452910" y="161290"/>
                  </a:lnTo>
                  <a:lnTo>
                    <a:pt x="3457496" y="127000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8020" y="56739"/>
                  </a:lnTo>
                  <a:lnTo>
                    <a:pt x="3317987" y="57150"/>
                  </a:lnTo>
                  <a:lnTo>
                    <a:pt x="3326956" y="90170"/>
                  </a:lnTo>
                  <a:lnTo>
                    <a:pt x="3314029" y="93774"/>
                  </a:lnTo>
                  <a:lnTo>
                    <a:pt x="3441643" y="158750"/>
                  </a:lnTo>
                  <a:lnTo>
                    <a:pt x="3457383" y="127226"/>
                  </a:lnTo>
                  <a:lnTo>
                    <a:pt x="3462083" y="91440"/>
                  </a:lnTo>
                  <a:lnTo>
                    <a:pt x="3465731" y="91440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2918256" y="104261"/>
                  </a:moveTo>
                  <a:lnTo>
                    <a:pt x="2942433" y="133350"/>
                  </a:lnTo>
                  <a:lnTo>
                    <a:pt x="2943429" y="132504"/>
                  </a:lnTo>
                  <a:lnTo>
                    <a:pt x="2947711" y="127000"/>
                  </a:lnTo>
                  <a:lnTo>
                    <a:pt x="2918256" y="104261"/>
                  </a:lnTo>
                  <a:close/>
                </a:path>
                <a:path w="3653790" h="889000">
                  <a:moveTo>
                    <a:pt x="2943429" y="132504"/>
                  </a:moveTo>
                  <a:lnTo>
                    <a:pt x="2942433" y="133350"/>
                  </a:lnTo>
                  <a:lnTo>
                    <a:pt x="2942772" y="133350"/>
                  </a:lnTo>
                  <a:lnTo>
                    <a:pt x="2943429" y="132504"/>
                  </a:lnTo>
                  <a:close/>
                </a:path>
                <a:path w="3653790" h="889000">
                  <a:moveTo>
                    <a:pt x="2980851" y="8890"/>
                  </a:moveTo>
                  <a:lnTo>
                    <a:pt x="2897042" y="78740"/>
                  </a:lnTo>
                  <a:lnTo>
                    <a:pt x="2919743" y="105410"/>
                  </a:lnTo>
                  <a:lnTo>
                    <a:pt x="2947711" y="127000"/>
                  </a:lnTo>
                  <a:lnTo>
                    <a:pt x="2943429" y="132504"/>
                  </a:lnTo>
                  <a:lnTo>
                    <a:pt x="3015757" y="71120"/>
                  </a:lnTo>
                  <a:lnTo>
                    <a:pt x="3003542" y="71120"/>
                  </a:lnTo>
                  <a:lnTo>
                    <a:pt x="3003535" y="35552"/>
                  </a:lnTo>
                  <a:lnTo>
                    <a:pt x="2980851" y="8890"/>
                  </a:lnTo>
                  <a:close/>
                </a:path>
                <a:path w="3653790" h="889000">
                  <a:moveTo>
                    <a:pt x="3462083" y="91440"/>
                  </a:moveTo>
                  <a:lnTo>
                    <a:pt x="3457383" y="127226"/>
                  </a:lnTo>
                  <a:lnTo>
                    <a:pt x="3473349" y="95250"/>
                  </a:lnTo>
                  <a:lnTo>
                    <a:pt x="3467072" y="92110"/>
                  </a:lnTo>
                  <a:lnTo>
                    <a:pt x="3462083" y="91440"/>
                  </a:lnTo>
                  <a:close/>
                </a:path>
                <a:path w="3653790" h="889000">
                  <a:moveTo>
                    <a:pt x="3213056" y="85100"/>
                  </a:moveTo>
                  <a:lnTo>
                    <a:pt x="3192730" y="113030"/>
                  </a:lnTo>
                  <a:lnTo>
                    <a:pt x="3199526" y="116840"/>
                  </a:lnTo>
                  <a:lnTo>
                    <a:pt x="3206885" y="119380"/>
                  </a:lnTo>
                  <a:lnTo>
                    <a:pt x="3222195" y="119380"/>
                  </a:lnTo>
                  <a:lnTo>
                    <a:pt x="3213056" y="85100"/>
                  </a:lnTo>
                  <a:close/>
                </a:path>
                <a:path w="3653790" h="889000">
                  <a:moveTo>
                    <a:pt x="3303256" y="85090"/>
                  </a:moveTo>
                  <a:lnTo>
                    <a:pt x="3213064" y="85090"/>
                  </a:lnTo>
                  <a:lnTo>
                    <a:pt x="3222195" y="119380"/>
                  </a:lnTo>
                  <a:lnTo>
                    <a:pt x="3314029" y="93774"/>
                  </a:lnTo>
                  <a:lnTo>
                    <a:pt x="3301962" y="87630"/>
                  </a:lnTo>
                  <a:lnTo>
                    <a:pt x="3303256" y="85090"/>
                  </a:lnTo>
                  <a:close/>
                </a:path>
                <a:path w="3653790" h="889000">
                  <a:moveTo>
                    <a:pt x="3143223" y="35552"/>
                  </a:moveTo>
                  <a:lnTo>
                    <a:pt x="3122889" y="64770"/>
                  </a:lnTo>
                  <a:lnTo>
                    <a:pt x="3192730" y="113030"/>
                  </a:lnTo>
                  <a:lnTo>
                    <a:pt x="3212932" y="84633"/>
                  </a:lnTo>
                  <a:lnTo>
                    <a:pt x="3209329" y="71120"/>
                  </a:lnTo>
                  <a:lnTo>
                    <a:pt x="3143223" y="71120"/>
                  </a:lnTo>
                  <a:lnTo>
                    <a:pt x="3143223" y="35552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918256" y="104261"/>
                  </a:lnTo>
                  <a:lnTo>
                    <a:pt x="2919743" y="105410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895095" y="80010"/>
                  </a:lnTo>
                  <a:lnTo>
                    <a:pt x="2893335" y="81280"/>
                  </a:lnTo>
                  <a:lnTo>
                    <a:pt x="2891775" y="83820"/>
                  </a:lnTo>
                  <a:lnTo>
                    <a:pt x="2918256" y="104261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3317705" y="56739"/>
                  </a:moveTo>
                  <a:lnTo>
                    <a:pt x="3301962" y="87630"/>
                  </a:lnTo>
                  <a:lnTo>
                    <a:pt x="3314029" y="93774"/>
                  </a:lnTo>
                  <a:lnTo>
                    <a:pt x="3326956" y="90170"/>
                  </a:lnTo>
                  <a:lnTo>
                    <a:pt x="3317987" y="57150"/>
                  </a:lnTo>
                  <a:lnTo>
                    <a:pt x="3317815" y="57150"/>
                  </a:lnTo>
                  <a:lnTo>
                    <a:pt x="3317705" y="56739"/>
                  </a:lnTo>
                  <a:close/>
                </a:path>
                <a:path w="3653790" h="889000">
                  <a:moveTo>
                    <a:pt x="3465731" y="91440"/>
                  </a:moveTo>
                  <a:lnTo>
                    <a:pt x="3462083" y="91440"/>
                  </a:lnTo>
                  <a:lnTo>
                    <a:pt x="3467072" y="92110"/>
                  </a:lnTo>
                  <a:lnTo>
                    <a:pt x="3465731" y="9144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220127" y="46475"/>
                  </a:lnTo>
                  <a:lnTo>
                    <a:pt x="3233388" y="55880"/>
                  </a:lnTo>
                  <a:lnTo>
                    <a:pt x="3212932" y="84633"/>
                  </a:lnTo>
                  <a:lnTo>
                    <a:pt x="3213056" y="85100"/>
                  </a:lnTo>
                  <a:lnTo>
                    <a:pt x="3303256" y="85090"/>
                  </a:lnTo>
                  <a:lnTo>
                    <a:pt x="3317610" y="56926"/>
                  </a:lnTo>
                  <a:lnTo>
                    <a:pt x="331764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220127" y="46475"/>
                  </a:moveTo>
                  <a:lnTo>
                    <a:pt x="3203912" y="50800"/>
                  </a:lnTo>
                  <a:lnTo>
                    <a:pt x="3212932" y="84633"/>
                  </a:lnTo>
                  <a:lnTo>
                    <a:pt x="3233388" y="55880"/>
                  </a:lnTo>
                  <a:lnTo>
                    <a:pt x="3220127" y="46475"/>
                  </a:lnTo>
                  <a:close/>
                </a:path>
                <a:path w="3653790" h="889000">
                  <a:moveTo>
                    <a:pt x="3003542" y="35560"/>
                  </a:moveTo>
                  <a:lnTo>
                    <a:pt x="3003542" y="71120"/>
                  </a:lnTo>
                  <a:lnTo>
                    <a:pt x="3015757" y="71120"/>
                  </a:lnTo>
                  <a:lnTo>
                    <a:pt x="3026232" y="62230"/>
                  </a:lnTo>
                  <a:lnTo>
                    <a:pt x="3003542" y="35560"/>
                  </a:lnTo>
                  <a:close/>
                </a:path>
                <a:path w="3653790" h="889000">
                  <a:moveTo>
                    <a:pt x="3143223" y="0"/>
                  </a:moveTo>
                  <a:lnTo>
                    <a:pt x="3003542" y="0"/>
                  </a:lnTo>
                  <a:lnTo>
                    <a:pt x="3003542" y="35560"/>
                  </a:lnTo>
                  <a:lnTo>
                    <a:pt x="3026232" y="62230"/>
                  </a:lnTo>
                  <a:lnTo>
                    <a:pt x="3015757" y="71120"/>
                  </a:lnTo>
                  <a:lnTo>
                    <a:pt x="3132078" y="71120"/>
                  </a:lnTo>
                  <a:lnTo>
                    <a:pt x="3122889" y="64770"/>
                  </a:lnTo>
                  <a:lnTo>
                    <a:pt x="3143218" y="35560"/>
                  </a:lnTo>
                  <a:lnTo>
                    <a:pt x="3143223" y="0"/>
                  </a:lnTo>
                  <a:close/>
                </a:path>
                <a:path w="3653790" h="889000">
                  <a:moveTo>
                    <a:pt x="3163547" y="6350"/>
                  </a:moveTo>
                  <a:lnTo>
                    <a:pt x="3143228" y="35552"/>
                  </a:lnTo>
                  <a:lnTo>
                    <a:pt x="3143223" y="71120"/>
                  </a:lnTo>
                  <a:lnTo>
                    <a:pt x="3209329" y="71120"/>
                  </a:lnTo>
                  <a:lnTo>
                    <a:pt x="3203912" y="50800"/>
                  </a:lnTo>
                  <a:lnTo>
                    <a:pt x="3220127" y="46475"/>
                  </a:lnTo>
                  <a:lnTo>
                    <a:pt x="3163547" y="6350"/>
                  </a:lnTo>
                  <a:close/>
                </a:path>
                <a:path w="3653790" h="889000">
                  <a:moveTo>
                    <a:pt x="3317926" y="56926"/>
                  </a:moveTo>
                  <a:lnTo>
                    <a:pt x="3317815" y="57150"/>
                  </a:lnTo>
                  <a:lnTo>
                    <a:pt x="3317987" y="57150"/>
                  </a:lnTo>
                  <a:lnTo>
                    <a:pt x="3317926" y="56926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7817" y="56521"/>
                  </a:lnTo>
                  <a:lnTo>
                    <a:pt x="3317926" y="56926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317705" y="56739"/>
                  </a:lnTo>
                  <a:lnTo>
                    <a:pt x="331781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321411" y="21590"/>
                  </a:moveTo>
                  <a:lnTo>
                    <a:pt x="3315025" y="21590"/>
                  </a:lnTo>
                  <a:lnTo>
                    <a:pt x="3308674" y="22860"/>
                  </a:lnTo>
                  <a:lnTo>
                    <a:pt x="3317817" y="56521"/>
                  </a:lnTo>
                  <a:lnTo>
                    <a:pt x="3333678" y="25400"/>
                  </a:lnTo>
                  <a:lnTo>
                    <a:pt x="3327680" y="22860"/>
                  </a:lnTo>
                  <a:lnTo>
                    <a:pt x="3321411" y="21590"/>
                  </a:lnTo>
                  <a:close/>
                </a:path>
                <a:path w="3653790" h="889000">
                  <a:moveTo>
                    <a:pt x="3003542" y="0"/>
                  </a:moveTo>
                  <a:lnTo>
                    <a:pt x="2995249" y="0"/>
                  </a:lnTo>
                  <a:lnTo>
                    <a:pt x="2987217" y="2540"/>
                  </a:lnTo>
                  <a:lnTo>
                    <a:pt x="2980851" y="8890"/>
                  </a:lnTo>
                  <a:lnTo>
                    <a:pt x="3003542" y="35560"/>
                  </a:lnTo>
                  <a:lnTo>
                    <a:pt x="3003542" y="0"/>
                  </a:lnTo>
                  <a:close/>
                </a:path>
                <a:path w="3653790" h="889000">
                  <a:moveTo>
                    <a:pt x="3150500" y="0"/>
                  </a:moveTo>
                  <a:lnTo>
                    <a:pt x="3143223" y="0"/>
                  </a:lnTo>
                  <a:lnTo>
                    <a:pt x="3143223" y="35552"/>
                  </a:lnTo>
                  <a:lnTo>
                    <a:pt x="3163547" y="6350"/>
                  </a:lnTo>
                  <a:lnTo>
                    <a:pt x="3157600" y="2540"/>
                  </a:lnTo>
                  <a:lnTo>
                    <a:pt x="3150500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70331" y="7314686"/>
              <a:ext cx="445770" cy="85725"/>
            </a:xfrm>
            <a:custGeom>
              <a:avLst/>
              <a:gdLst/>
              <a:ahLst/>
              <a:cxnLst/>
              <a:rect l="l" t="t" r="r" b="b"/>
              <a:pathLst>
                <a:path w="445770" h="85725">
                  <a:moveTo>
                    <a:pt x="17465" y="0"/>
                  </a:moveTo>
                  <a:lnTo>
                    <a:pt x="0" y="0"/>
                  </a:lnTo>
                  <a:lnTo>
                    <a:pt x="24690" y="52731"/>
                  </a:lnTo>
                  <a:lnTo>
                    <a:pt x="14659" y="75484"/>
                  </a:lnTo>
                  <a:lnTo>
                    <a:pt x="30732" y="75484"/>
                  </a:lnTo>
                  <a:lnTo>
                    <a:pt x="44210" y="46804"/>
                  </a:lnTo>
                  <a:lnTo>
                    <a:pt x="36229" y="46804"/>
                  </a:lnTo>
                  <a:lnTo>
                    <a:pt x="29004" y="46480"/>
                  </a:lnTo>
                  <a:lnTo>
                    <a:pt x="32756" y="38143"/>
                  </a:lnTo>
                  <a:lnTo>
                    <a:pt x="17465" y="0"/>
                  </a:lnTo>
                  <a:close/>
                </a:path>
                <a:path w="445770" h="85725">
                  <a:moveTo>
                    <a:pt x="114226" y="25884"/>
                  </a:moveTo>
                  <a:lnTo>
                    <a:pt x="66772" y="25884"/>
                  </a:lnTo>
                  <a:lnTo>
                    <a:pt x="66772" y="58521"/>
                  </a:lnTo>
                  <a:lnTo>
                    <a:pt x="65987" y="60574"/>
                  </a:lnTo>
                  <a:lnTo>
                    <a:pt x="62898" y="62511"/>
                  </a:lnTo>
                  <a:lnTo>
                    <a:pt x="61055" y="62982"/>
                  </a:lnTo>
                  <a:lnTo>
                    <a:pt x="58909" y="62982"/>
                  </a:lnTo>
                  <a:lnTo>
                    <a:pt x="58909" y="75484"/>
                  </a:lnTo>
                  <a:lnTo>
                    <a:pt x="64155" y="75484"/>
                  </a:lnTo>
                  <a:lnTo>
                    <a:pt x="68322" y="74877"/>
                  </a:lnTo>
                  <a:lnTo>
                    <a:pt x="80259" y="38606"/>
                  </a:lnTo>
                  <a:lnTo>
                    <a:pt x="114226" y="38606"/>
                  </a:lnTo>
                  <a:lnTo>
                    <a:pt x="114226" y="25884"/>
                  </a:lnTo>
                  <a:close/>
                </a:path>
                <a:path w="445770" h="85725">
                  <a:moveTo>
                    <a:pt x="114226" y="38606"/>
                  </a:moveTo>
                  <a:lnTo>
                    <a:pt x="100740" y="38606"/>
                  </a:lnTo>
                  <a:lnTo>
                    <a:pt x="100740" y="75484"/>
                  </a:lnTo>
                  <a:lnTo>
                    <a:pt x="114226" y="75484"/>
                  </a:lnTo>
                  <a:lnTo>
                    <a:pt x="114226" y="38606"/>
                  </a:lnTo>
                  <a:close/>
                </a:path>
                <a:path w="445770" h="85725">
                  <a:moveTo>
                    <a:pt x="32756" y="38143"/>
                  </a:moveTo>
                  <a:lnTo>
                    <a:pt x="29004" y="46480"/>
                  </a:lnTo>
                  <a:lnTo>
                    <a:pt x="36229" y="46804"/>
                  </a:lnTo>
                  <a:lnTo>
                    <a:pt x="32756" y="38143"/>
                  </a:lnTo>
                  <a:close/>
                </a:path>
                <a:path w="445770" h="85725">
                  <a:moveTo>
                    <a:pt x="66207" y="0"/>
                  </a:moveTo>
                  <a:lnTo>
                    <a:pt x="49925" y="0"/>
                  </a:lnTo>
                  <a:lnTo>
                    <a:pt x="32756" y="38143"/>
                  </a:lnTo>
                  <a:lnTo>
                    <a:pt x="36229" y="46804"/>
                  </a:lnTo>
                  <a:lnTo>
                    <a:pt x="44210" y="46804"/>
                  </a:lnTo>
                  <a:lnTo>
                    <a:pt x="66207" y="0"/>
                  </a:lnTo>
                  <a:close/>
                </a:path>
                <a:path w="445770" h="85725">
                  <a:moveTo>
                    <a:pt x="149618" y="45181"/>
                  </a:moveTo>
                  <a:lnTo>
                    <a:pt x="142644" y="45181"/>
                  </a:lnTo>
                  <a:lnTo>
                    <a:pt x="138875" y="45831"/>
                  </a:lnTo>
                  <a:lnTo>
                    <a:pt x="125696" y="57694"/>
                  </a:lnTo>
                  <a:lnTo>
                    <a:pt x="125715" y="65066"/>
                  </a:lnTo>
                  <a:lnTo>
                    <a:pt x="139911" y="76563"/>
                  </a:lnTo>
                  <a:lnTo>
                    <a:pt x="146738" y="76563"/>
                  </a:lnTo>
                  <a:lnTo>
                    <a:pt x="160005" y="68617"/>
                  </a:lnTo>
                  <a:lnTo>
                    <a:pt x="160005" y="66856"/>
                  </a:lnTo>
                  <a:lnTo>
                    <a:pt x="146309" y="66856"/>
                  </a:lnTo>
                  <a:lnTo>
                    <a:pt x="144917" y="66647"/>
                  </a:lnTo>
                  <a:lnTo>
                    <a:pt x="139629" y="62081"/>
                  </a:lnTo>
                  <a:lnTo>
                    <a:pt x="139629" y="59202"/>
                  </a:lnTo>
                  <a:lnTo>
                    <a:pt x="147503" y="53275"/>
                  </a:lnTo>
                  <a:lnTo>
                    <a:pt x="160005" y="53275"/>
                  </a:lnTo>
                  <a:lnTo>
                    <a:pt x="160005" y="48302"/>
                  </a:lnTo>
                  <a:lnTo>
                    <a:pt x="158644" y="47558"/>
                  </a:lnTo>
                  <a:lnTo>
                    <a:pt x="156696" y="46804"/>
                  </a:lnTo>
                  <a:lnTo>
                    <a:pt x="152100" y="45506"/>
                  </a:lnTo>
                  <a:lnTo>
                    <a:pt x="149618" y="45181"/>
                  </a:lnTo>
                  <a:close/>
                </a:path>
                <a:path w="445770" h="85725">
                  <a:moveTo>
                    <a:pt x="160005" y="55353"/>
                  </a:moveTo>
                  <a:lnTo>
                    <a:pt x="160039" y="55757"/>
                  </a:lnTo>
                  <a:lnTo>
                    <a:pt x="161733" y="61464"/>
                  </a:lnTo>
                  <a:lnTo>
                    <a:pt x="161723" y="64668"/>
                  </a:lnTo>
                  <a:lnTo>
                    <a:pt x="160906" y="67369"/>
                  </a:lnTo>
                  <a:lnTo>
                    <a:pt x="160005" y="68617"/>
                  </a:lnTo>
                  <a:lnTo>
                    <a:pt x="160005" y="75484"/>
                  </a:lnTo>
                  <a:lnTo>
                    <a:pt x="173492" y="75484"/>
                  </a:lnTo>
                  <a:lnTo>
                    <a:pt x="173492" y="57694"/>
                  </a:lnTo>
                  <a:lnTo>
                    <a:pt x="163565" y="57694"/>
                  </a:lnTo>
                  <a:lnTo>
                    <a:pt x="161555" y="56186"/>
                  </a:lnTo>
                  <a:lnTo>
                    <a:pt x="160005" y="55353"/>
                  </a:lnTo>
                  <a:close/>
                </a:path>
                <a:path w="445770" h="85725">
                  <a:moveTo>
                    <a:pt x="160005" y="55642"/>
                  </a:moveTo>
                  <a:lnTo>
                    <a:pt x="160005" y="68617"/>
                  </a:lnTo>
                  <a:lnTo>
                    <a:pt x="160906" y="67369"/>
                  </a:lnTo>
                  <a:lnTo>
                    <a:pt x="161723" y="64668"/>
                  </a:lnTo>
                  <a:lnTo>
                    <a:pt x="161733" y="61464"/>
                  </a:lnTo>
                  <a:lnTo>
                    <a:pt x="160005" y="55642"/>
                  </a:lnTo>
                  <a:close/>
                </a:path>
                <a:path w="445770" h="85725">
                  <a:moveTo>
                    <a:pt x="160005" y="58375"/>
                  </a:moveTo>
                  <a:lnTo>
                    <a:pt x="150047" y="66856"/>
                  </a:lnTo>
                  <a:lnTo>
                    <a:pt x="160005" y="66856"/>
                  </a:lnTo>
                  <a:lnTo>
                    <a:pt x="160005" y="58375"/>
                  </a:lnTo>
                  <a:close/>
                </a:path>
                <a:path w="445770" h="85725">
                  <a:moveTo>
                    <a:pt x="160005" y="48302"/>
                  </a:moveTo>
                  <a:lnTo>
                    <a:pt x="160005" y="55353"/>
                  </a:lnTo>
                  <a:lnTo>
                    <a:pt x="161555" y="56186"/>
                  </a:lnTo>
                  <a:lnTo>
                    <a:pt x="163565" y="57694"/>
                  </a:lnTo>
                  <a:lnTo>
                    <a:pt x="163565" y="50898"/>
                  </a:lnTo>
                  <a:lnTo>
                    <a:pt x="162916" y="50113"/>
                  </a:lnTo>
                  <a:lnTo>
                    <a:pt x="161806" y="49286"/>
                  </a:lnTo>
                  <a:lnTo>
                    <a:pt x="160005" y="48302"/>
                  </a:lnTo>
                  <a:close/>
                </a:path>
                <a:path w="445770" h="85725">
                  <a:moveTo>
                    <a:pt x="173001" y="35475"/>
                  </a:moveTo>
                  <a:lnTo>
                    <a:pt x="153461" y="35475"/>
                  </a:lnTo>
                  <a:lnTo>
                    <a:pt x="155691" y="36124"/>
                  </a:lnTo>
                  <a:lnTo>
                    <a:pt x="157463" y="37454"/>
                  </a:lnTo>
                  <a:lnTo>
                    <a:pt x="159146" y="38648"/>
                  </a:lnTo>
                  <a:lnTo>
                    <a:pt x="160005" y="40365"/>
                  </a:lnTo>
                  <a:lnTo>
                    <a:pt x="160005" y="48302"/>
                  </a:lnTo>
                  <a:lnTo>
                    <a:pt x="161806" y="49286"/>
                  </a:lnTo>
                  <a:lnTo>
                    <a:pt x="162916" y="50113"/>
                  </a:lnTo>
                  <a:lnTo>
                    <a:pt x="163565" y="50898"/>
                  </a:lnTo>
                  <a:lnTo>
                    <a:pt x="163565" y="57694"/>
                  </a:lnTo>
                  <a:lnTo>
                    <a:pt x="173492" y="57694"/>
                  </a:lnTo>
                  <a:lnTo>
                    <a:pt x="173457" y="36847"/>
                  </a:lnTo>
                  <a:lnTo>
                    <a:pt x="173001" y="35475"/>
                  </a:lnTo>
                  <a:close/>
                </a:path>
                <a:path w="445770" h="85725">
                  <a:moveTo>
                    <a:pt x="160005" y="53275"/>
                  </a:moveTo>
                  <a:lnTo>
                    <a:pt x="152602" y="53275"/>
                  </a:lnTo>
                  <a:lnTo>
                    <a:pt x="155157" y="53631"/>
                  </a:lnTo>
                  <a:lnTo>
                    <a:pt x="159471" y="55066"/>
                  </a:lnTo>
                  <a:lnTo>
                    <a:pt x="160005" y="55353"/>
                  </a:lnTo>
                  <a:lnTo>
                    <a:pt x="160005" y="53275"/>
                  </a:lnTo>
                  <a:close/>
                </a:path>
                <a:path w="445770" h="85725">
                  <a:moveTo>
                    <a:pt x="155911" y="24585"/>
                  </a:moveTo>
                  <a:lnTo>
                    <a:pt x="147136" y="24585"/>
                  </a:lnTo>
                  <a:lnTo>
                    <a:pt x="143074" y="25234"/>
                  </a:lnTo>
                  <a:lnTo>
                    <a:pt x="139409" y="26533"/>
                  </a:lnTo>
                  <a:lnTo>
                    <a:pt x="135744" y="27758"/>
                  </a:lnTo>
                  <a:lnTo>
                    <a:pt x="132655" y="29046"/>
                  </a:lnTo>
                  <a:lnTo>
                    <a:pt x="130132" y="30417"/>
                  </a:lnTo>
                  <a:lnTo>
                    <a:pt x="135210" y="40009"/>
                  </a:lnTo>
                  <a:lnTo>
                    <a:pt x="135995" y="39506"/>
                  </a:lnTo>
                  <a:lnTo>
                    <a:pt x="137147" y="38899"/>
                  </a:lnTo>
                  <a:lnTo>
                    <a:pt x="138655" y="38176"/>
                  </a:lnTo>
                  <a:lnTo>
                    <a:pt x="140329" y="37422"/>
                  </a:lnTo>
                  <a:lnTo>
                    <a:pt x="142037" y="36847"/>
                  </a:lnTo>
                  <a:lnTo>
                    <a:pt x="144047" y="36344"/>
                  </a:lnTo>
                  <a:lnTo>
                    <a:pt x="146131" y="35768"/>
                  </a:lnTo>
                  <a:lnTo>
                    <a:pt x="148361" y="35475"/>
                  </a:lnTo>
                  <a:lnTo>
                    <a:pt x="173001" y="35475"/>
                  </a:lnTo>
                  <a:lnTo>
                    <a:pt x="172549" y="34114"/>
                  </a:lnTo>
                  <a:lnTo>
                    <a:pt x="170685" y="31810"/>
                  </a:lnTo>
                  <a:lnTo>
                    <a:pt x="168811" y="29444"/>
                  </a:lnTo>
                  <a:lnTo>
                    <a:pt x="166225" y="27643"/>
                  </a:lnTo>
                  <a:lnTo>
                    <a:pt x="162916" y="26428"/>
                  </a:lnTo>
                  <a:lnTo>
                    <a:pt x="159681" y="25203"/>
                  </a:lnTo>
                  <a:lnTo>
                    <a:pt x="155911" y="24585"/>
                  </a:lnTo>
                  <a:close/>
                </a:path>
                <a:path w="445770" h="85725">
                  <a:moveTo>
                    <a:pt x="199941" y="25873"/>
                  </a:moveTo>
                  <a:lnTo>
                    <a:pt x="186465" y="25873"/>
                  </a:lnTo>
                  <a:lnTo>
                    <a:pt x="186465" y="75484"/>
                  </a:lnTo>
                  <a:lnTo>
                    <a:pt x="199941" y="75484"/>
                  </a:lnTo>
                  <a:lnTo>
                    <a:pt x="199941" y="54783"/>
                  </a:lnTo>
                  <a:lnTo>
                    <a:pt x="191533" y="54783"/>
                  </a:lnTo>
                  <a:lnTo>
                    <a:pt x="191533" y="43893"/>
                  </a:lnTo>
                  <a:lnTo>
                    <a:pt x="199941" y="43893"/>
                  </a:lnTo>
                  <a:lnTo>
                    <a:pt x="199941" y="25873"/>
                  </a:lnTo>
                  <a:close/>
                </a:path>
                <a:path w="445770" h="85725">
                  <a:moveTo>
                    <a:pt x="237259" y="25873"/>
                  </a:moveTo>
                  <a:lnTo>
                    <a:pt x="223783" y="25873"/>
                  </a:lnTo>
                  <a:lnTo>
                    <a:pt x="223783" y="75484"/>
                  </a:lnTo>
                  <a:lnTo>
                    <a:pt x="237259" y="75484"/>
                  </a:lnTo>
                  <a:lnTo>
                    <a:pt x="237259" y="54783"/>
                  </a:lnTo>
                  <a:lnTo>
                    <a:pt x="230568" y="54783"/>
                  </a:lnTo>
                  <a:lnTo>
                    <a:pt x="230568" y="43893"/>
                  </a:lnTo>
                  <a:lnTo>
                    <a:pt x="237259" y="43893"/>
                  </a:lnTo>
                  <a:lnTo>
                    <a:pt x="237259" y="25873"/>
                  </a:lnTo>
                  <a:close/>
                </a:path>
                <a:path w="445770" h="85725">
                  <a:moveTo>
                    <a:pt x="199941" y="43893"/>
                  </a:moveTo>
                  <a:lnTo>
                    <a:pt x="191533" y="43893"/>
                  </a:lnTo>
                  <a:lnTo>
                    <a:pt x="191533" y="54783"/>
                  </a:lnTo>
                  <a:lnTo>
                    <a:pt x="199941" y="54783"/>
                  </a:lnTo>
                  <a:lnTo>
                    <a:pt x="199941" y="43893"/>
                  </a:lnTo>
                  <a:close/>
                </a:path>
                <a:path w="445770" h="85725">
                  <a:moveTo>
                    <a:pt x="223783" y="43893"/>
                  </a:moveTo>
                  <a:lnTo>
                    <a:pt x="199941" y="43893"/>
                  </a:lnTo>
                  <a:lnTo>
                    <a:pt x="199941" y="54783"/>
                  </a:lnTo>
                  <a:lnTo>
                    <a:pt x="223783" y="54783"/>
                  </a:lnTo>
                  <a:lnTo>
                    <a:pt x="223783" y="43893"/>
                  </a:lnTo>
                  <a:close/>
                </a:path>
                <a:path w="445770" h="85725">
                  <a:moveTo>
                    <a:pt x="237259" y="43893"/>
                  </a:moveTo>
                  <a:lnTo>
                    <a:pt x="230568" y="43893"/>
                  </a:lnTo>
                  <a:lnTo>
                    <a:pt x="230568" y="54783"/>
                  </a:lnTo>
                  <a:lnTo>
                    <a:pt x="237259" y="54783"/>
                  </a:lnTo>
                  <a:lnTo>
                    <a:pt x="237259" y="43893"/>
                  </a:lnTo>
                  <a:close/>
                </a:path>
                <a:path w="445770" h="85725">
                  <a:moveTo>
                    <a:pt x="335310" y="64165"/>
                  </a:moveTo>
                  <a:lnTo>
                    <a:pt x="326052" y="64165"/>
                  </a:lnTo>
                  <a:lnTo>
                    <a:pt x="326052" y="85191"/>
                  </a:lnTo>
                  <a:lnTo>
                    <a:pt x="339853" y="85191"/>
                  </a:lnTo>
                  <a:lnTo>
                    <a:pt x="339853" y="75484"/>
                  </a:lnTo>
                  <a:lnTo>
                    <a:pt x="391181" y="75484"/>
                  </a:lnTo>
                  <a:lnTo>
                    <a:pt x="391181" y="72249"/>
                  </a:lnTo>
                  <a:lnTo>
                    <a:pt x="345895" y="72249"/>
                  </a:lnTo>
                  <a:lnTo>
                    <a:pt x="332084" y="69987"/>
                  </a:lnTo>
                  <a:lnTo>
                    <a:pt x="335310" y="64165"/>
                  </a:lnTo>
                  <a:close/>
                </a:path>
                <a:path w="445770" h="85725">
                  <a:moveTo>
                    <a:pt x="391181" y="75484"/>
                  </a:moveTo>
                  <a:lnTo>
                    <a:pt x="377915" y="75484"/>
                  </a:lnTo>
                  <a:lnTo>
                    <a:pt x="377915" y="85191"/>
                  </a:lnTo>
                  <a:lnTo>
                    <a:pt x="391181" y="85191"/>
                  </a:lnTo>
                  <a:lnTo>
                    <a:pt x="391181" y="75484"/>
                  </a:lnTo>
                  <a:close/>
                </a:path>
                <a:path w="445770" h="85725">
                  <a:moveTo>
                    <a:pt x="284535" y="0"/>
                  </a:moveTo>
                  <a:lnTo>
                    <a:pt x="267059" y="0"/>
                  </a:lnTo>
                  <a:lnTo>
                    <a:pt x="291760" y="52731"/>
                  </a:lnTo>
                  <a:lnTo>
                    <a:pt x="281729" y="75484"/>
                  </a:lnTo>
                  <a:lnTo>
                    <a:pt x="297802" y="75484"/>
                  </a:lnTo>
                  <a:lnTo>
                    <a:pt x="311281" y="46804"/>
                  </a:lnTo>
                  <a:lnTo>
                    <a:pt x="303299" y="46804"/>
                  </a:lnTo>
                  <a:lnTo>
                    <a:pt x="296074" y="46480"/>
                  </a:lnTo>
                  <a:lnTo>
                    <a:pt x="299827" y="38143"/>
                  </a:lnTo>
                  <a:lnTo>
                    <a:pt x="284535" y="0"/>
                  </a:lnTo>
                  <a:close/>
                </a:path>
                <a:path w="445770" h="85725">
                  <a:moveTo>
                    <a:pt x="358617" y="22114"/>
                  </a:moveTo>
                  <a:lnTo>
                    <a:pt x="332084" y="69987"/>
                  </a:lnTo>
                  <a:lnTo>
                    <a:pt x="345895" y="72249"/>
                  </a:lnTo>
                  <a:lnTo>
                    <a:pt x="358617" y="43998"/>
                  </a:lnTo>
                  <a:lnTo>
                    <a:pt x="370794" y="43998"/>
                  </a:lnTo>
                  <a:lnTo>
                    <a:pt x="358617" y="22114"/>
                  </a:lnTo>
                  <a:close/>
                </a:path>
                <a:path w="445770" h="85725">
                  <a:moveTo>
                    <a:pt x="367699" y="64165"/>
                  </a:moveTo>
                  <a:lnTo>
                    <a:pt x="349535" y="64165"/>
                  </a:lnTo>
                  <a:lnTo>
                    <a:pt x="345895" y="72249"/>
                  </a:lnTo>
                  <a:lnTo>
                    <a:pt x="371339" y="72249"/>
                  </a:lnTo>
                  <a:lnTo>
                    <a:pt x="367699" y="64165"/>
                  </a:lnTo>
                  <a:close/>
                </a:path>
                <a:path w="445770" h="85725">
                  <a:moveTo>
                    <a:pt x="370794" y="43998"/>
                  </a:moveTo>
                  <a:lnTo>
                    <a:pt x="358617" y="43998"/>
                  </a:lnTo>
                  <a:lnTo>
                    <a:pt x="371339" y="72249"/>
                  </a:lnTo>
                  <a:lnTo>
                    <a:pt x="385255" y="69987"/>
                  </a:lnTo>
                  <a:lnTo>
                    <a:pt x="370794" y="43998"/>
                  </a:lnTo>
                  <a:close/>
                </a:path>
                <a:path w="445770" h="85725">
                  <a:moveTo>
                    <a:pt x="391181" y="64165"/>
                  </a:moveTo>
                  <a:lnTo>
                    <a:pt x="382015" y="64165"/>
                  </a:lnTo>
                  <a:lnTo>
                    <a:pt x="385255" y="69987"/>
                  </a:lnTo>
                  <a:lnTo>
                    <a:pt x="371339" y="72249"/>
                  </a:lnTo>
                  <a:lnTo>
                    <a:pt x="391181" y="72249"/>
                  </a:lnTo>
                  <a:lnTo>
                    <a:pt x="391181" y="64165"/>
                  </a:lnTo>
                  <a:close/>
                </a:path>
                <a:path w="445770" h="85725">
                  <a:moveTo>
                    <a:pt x="267196" y="43778"/>
                  </a:moveTo>
                  <a:lnTo>
                    <a:pt x="244662" y="43778"/>
                  </a:lnTo>
                  <a:lnTo>
                    <a:pt x="244662" y="55966"/>
                  </a:lnTo>
                  <a:lnTo>
                    <a:pt x="267196" y="55966"/>
                  </a:lnTo>
                  <a:lnTo>
                    <a:pt x="267196" y="43778"/>
                  </a:lnTo>
                  <a:close/>
                </a:path>
                <a:path w="445770" h="85725">
                  <a:moveTo>
                    <a:pt x="299827" y="38143"/>
                  </a:moveTo>
                  <a:lnTo>
                    <a:pt x="296074" y="46480"/>
                  </a:lnTo>
                  <a:lnTo>
                    <a:pt x="303299" y="46804"/>
                  </a:lnTo>
                  <a:lnTo>
                    <a:pt x="299827" y="38143"/>
                  </a:lnTo>
                  <a:close/>
                </a:path>
                <a:path w="445770" h="85725">
                  <a:moveTo>
                    <a:pt x="333277" y="0"/>
                  </a:moveTo>
                  <a:lnTo>
                    <a:pt x="316995" y="0"/>
                  </a:lnTo>
                  <a:lnTo>
                    <a:pt x="299827" y="38143"/>
                  </a:lnTo>
                  <a:lnTo>
                    <a:pt x="303299" y="46804"/>
                  </a:lnTo>
                  <a:lnTo>
                    <a:pt x="311281" y="46804"/>
                  </a:lnTo>
                  <a:lnTo>
                    <a:pt x="333277" y="0"/>
                  </a:lnTo>
                  <a:close/>
                </a:path>
                <a:path w="445770" h="85725">
                  <a:moveTo>
                    <a:pt x="401474" y="58553"/>
                  </a:moveTo>
                  <a:lnTo>
                    <a:pt x="401474" y="71495"/>
                  </a:lnTo>
                  <a:lnTo>
                    <a:pt x="403202" y="73076"/>
                  </a:lnTo>
                  <a:lnTo>
                    <a:pt x="405432" y="74343"/>
                  </a:lnTo>
                  <a:lnTo>
                    <a:pt x="408165" y="75275"/>
                  </a:lnTo>
                  <a:lnTo>
                    <a:pt x="410971" y="76133"/>
                  </a:lnTo>
                  <a:lnTo>
                    <a:pt x="414165" y="76563"/>
                  </a:lnTo>
                  <a:lnTo>
                    <a:pt x="423159" y="76563"/>
                  </a:lnTo>
                  <a:lnTo>
                    <a:pt x="427892" y="75484"/>
                  </a:lnTo>
                  <a:lnTo>
                    <a:pt x="436164" y="71170"/>
                  </a:lnTo>
                  <a:lnTo>
                    <a:pt x="439473" y="68154"/>
                  </a:lnTo>
                  <a:lnTo>
                    <a:pt x="440480" y="66542"/>
                  </a:lnTo>
                  <a:lnTo>
                    <a:pt x="414668" y="66542"/>
                  </a:lnTo>
                  <a:lnTo>
                    <a:pt x="412552" y="66217"/>
                  </a:lnTo>
                  <a:lnTo>
                    <a:pt x="402417" y="60134"/>
                  </a:lnTo>
                  <a:lnTo>
                    <a:pt x="401474" y="58553"/>
                  </a:lnTo>
                  <a:close/>
                </a:path>
                <a:path w="445770" h="85725">
                  <a:moveTo>
                    <a:pt x="440495" y="34836"/>
                  </a:moveTo>
                  <a:lnTo>
                    <a:pt x="419631" y="34836"/>
                  </a:lnTo>
                  <a:lnTo>
                    <a:pt x="422081" y="35475"/>
                  </a:lnTo>
                  <a:lnTo>
                    <a:pt x="426384" y="38072"/>
                  </a:lnTo>
                  <a:lnTo>
                    <a:pt x="428081" y="39904"/>
                  </a:lnTo>
                  <a:lnTo>
                    <a:pt x="429295" y="42270"/>
                  </a:lnTo>
                  <a:lnTo>
                    <a:pt x="430594" y="44647"/>
                  </a:lnTo>
                  <a:lnTo>
                    <a:pt x="431243" y="47454"/>
                  </a:lnTo>
                  <a:lnTo>
                    <a:pt x="431243" y="54061"/>
                  </a:lnTo>
                  <a:lnTo>
                    <a:pt x="419631" y="66542"/>
                  </a:lnTo>
                  <a:lnTo>
                    <a:pt x="440480" y="66542"/>
                  </a:lnTo>
                  <a:lnTo>
                    <a:pt x="444363" y="60322"/>
                  </a:lnTo>
                  <a:lnTo>
                    <a:pt x="445588" y="55788"/>
                  </a:lnTo>
                  <a:lnTo>
                    <a:pt x="445588" y="55642"/>
                  </a:lnTo>
                  <a:lnTo>
                    <a:pt x="436635" y="55642"/>
                  </a:lnTo>
                  <a:lnTo>
                    <a:pt x="440949" y="45726"/>
                  </a:lnTo>
                  <a:lnTo>
                    <a:pt x="445588" y="45726"/>
                  </a:lnTo>
                  <a:lnTo>
                    <a:pt x="445588" y="45506"/>
                  </a:lnTo>
                  <a:lnTo>
                    <a:pt x="444363" y="40983"/>
                  </a:lnTo>
                  <a:lnTo>
                    <a:pt x="440495" y="34836"/>
                  </a:lnTo>
                  <a:close/>
                </a:path>
                <a:path w="445770" h="85725">
                  <a:moveTo>
                    <a:pt x="430843" y="45726"/>
                  </a:moveTo>
                  <a:lnTo>
                    <a:pt x="409024" y="45726"/>
                  </a:lnTo>
                  <a:lnTo>
                    <a:pt x="409024" y="55642"/>
                  </a:lnTo>
                  <a:lnTo>
                    <a:pt x="430886" y="55642"/>
                  </a:lnTo>
                  <a:lnTo>
                    <a:pt x="431243" y="54061"/>
                  </a:lnTo>
                  <a:lnTo>
                    <a:pt x="431243" y="47454"/>
                  </a:lnTo>
                  <a:lnTo>
                    <a:pt x="430843" y="45726"/>
                  </a:lnTo>
                  <a:close/>
                </a:path>
                <a:path w="445770" h="85725">
                  <a:moveTo>
                    <a:pt x="445588" y="45726"/>
                  </a:moveTo>
                  <a:lnTo>
                    <a:pt x="440949" y="45726"/>
                  </a:lnTo>
                  <a:lnTo>
                    <a:pt x="436635" y="55642"/>
                  </a:lnTo>
                  <a:lnTo>
                    <a:pt x="445588" y="55642"/>
                  </a:lnTo>
                  <a:lnTo>
                    <a:pt x="445588" y="45726"/>
                  </a:lnTo>
                  <a:close/>
                </a:path>
                <a:path w="445770" h="85725">
                  <a:moveTo>
                    <a:pt x="423159" y="24805"/>
                  </a:moveTo>
                  <a:lnTo>
                    <a:pt x="414165" y="24805"/>
                  </a:lnTo>
                  <a:lnTo>
                    <a:pt x="410971" y="25276"/>
                  </a:lnTo>
                  <a:lnTo>
                    <a:pt x="408165" y="26208"/>
                  </a:lnTo>
                  <a:lnTo>
                    <a:pt x="405432" y="27067"/>
                  </a:lnTo>
                  <a:lnTo>
                    <a:pt x="403202" y="28250"/>
                  </a:lnTo>
                  <a:lnTo>
                    <a:pt x="401474" y="29768"/>
                  </a:lnTo>
                  <a:lnTo>
                    <a:pt x="401474" y="42710"/>
                  </a:lnTo>
                  <a:lnTo>
                    <a:pt x="402417" y="41119"/>
                  </a:lnTo>
                  <a:lnTo>
                    <a:pt x="403673" y="39757"/>
                  </a:lnTo>
                  <a:lnTo>
                    <a:pt x="406909" y="37391"/>
                  </a:lnTo>
                  <a:lnTo>
                    <a:pt x="408741" y="36449"/>
                  </a:lnTo>
                  <a:lnTo>
                    <a:pt x="412762" y="35150"/>
                  </a:lnTo>
                  <a:lnTo>
                    <a:pt x="414814" y="34836"/>
                  </a:lnTo>
                  <a:lnTo>
                    <a:pt x="440495" y="34836"/>
                  </a:lnTo>
                  <a:lnTo>
                    <a:pt x="439473" y="33213"/>
                  </a:lnTo>
                  <a:lnTo>
                    <a:pt x="436164" y="30198"/>
                  </a:lnTo>
                  <a:lnTo>
                    <a:pt x="427892" y="25884"/>
                  </a:lnTo>
                  <a:lnTo>
                    <a:pt x="423159" y="24805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92673" y="3103907"/>
              <a:ext cx="3646170" cy="895350"/>
            </a:xfrm>
            <a:custGeom>
              <a:avLst/>
              <a:gdLst/>
              <a:ahLst/>
              <a:cxnLst/>
              <a:rect l="l" t="t" r="r" b="b"/>
              <a:pathLst>
                <a:path w="3646170" h="895350">
                  <a:moveTo>
                    <a:pt x="75280" y="791159"/>
                  </a:moveTo>
                  <a:lnTo>
                    <a:pt x="47082" y="856110"/>
                  </a:lnTo>
                  <a:lnTo>
                    <a:pt x="54338" y="859261"/>
                  </a:lnTo>
                  <a:lnTo>
                    <a:pt x="62097" y="862130"/>
                  </a:lnTo>
                  <a:lnTo>
                    <a:pt x="70286" y="864402"/>
                  </a:lnTo>
                  <a:lnTo>
                    <a:pt x="89269" y="796185"/>
                  </a:lnTo>
                  <a:lnTo>
                    <a:pt x="84694" y="794918"/>
                  </a:lnTo>
                  <a:lnTo>
                    <a:pt x="80013" y="793211"/>
                  </a:lnTo>
                  <a:lnTo>
                    <a:pt x="75280" y="791159"/>
                  </a:lnTo>
                  <a:close/>
                </a:path>
                <a:path w="3646170" h="895350">
                  <a:moveTo>
                    <a:pt x="53585" y="779651"/>
                  </a:moveTo>
                  <a:lnTo>
                    <a:pt x="16423" y="839922"/>
                  </a:lnTo>
                  <a:lnTo>
                    <a:pt x="19523" y="841838"/>
                  </a:lnTo>
                  <a:lnTo>
                    <a:pt x="22779" y="843764"/>
                  </a:lnTo>
                  <a:lnTo>
                    <a:pt x="26161" y="845670"/>
                  </a:lnTo>
                  <a:lnTo>
                    <a:pt x="60851" y="783944"/>
                  </a:lnTo>
                  <a:lnTo>
                    <a:pt x="58380" y="782562"/>
                  </a:lnTo>
                  <a:lnTo>
                    <a:pt x="55961" y="781117"/>
                  </a:lnTo>
                  <a:lnTo>
                    <a:pt x="53585" y="779651"/>
                  </a:lnTo>
                  <a:close/>
                </a:path>
                <a:path w="3646170" h="895350">
                  <a:moveTo>
                    <a:pt x="40393" y="774785"/>
                  </a:moveTo>
                  <a:lnTo>
                    <a:pt x="26833" y="775335"/>
                  </a:lnTo>
                  <a:lnTo>
                    <a:pt x="14468" y="780929"/>
                  </a:lnTo>
                  <a:lnTo>
                    <a:pt x="4864" y="791201"/>
                  </a:lnTo>
                  <a:lnTo>
                    <a:pt x="0" y="804394"/>
                  </a:lnTo>
                  <a:lnTo>
                    <a:pt x="552" y="817956"/>
                  </a:lnTo>
                  <a:lnTo>
                    <a:pt x="6150" y="830321"/>
                  </a:lnTo>
                  <a:lnTo>
                    <a:pt x="16423" y="839922"/>
                  </a:lnTo>
                  <a:lnTo>
                    <a:pt x="53585" y="779651"/>
                  </a:lnTo>
                  <a:lnTo>
                    <a:pt x="40393" y="774785"/>
                  </a:lnTo>
                  <a:close/>
                </a:path>
                <a:path w="3646170" h="895350">
                  <a:moveTo>
                    <a:pt x="129153" y="793064"/>
                  </a:moveTo>
                  <a:lnTo>
                    <a:pt x="127457" y="794017"/>
                  </a:lnTo>
                  <a:lnTo>
                    <a:pt x="125802" y="794834"/>
                  </a:lnTo>
                  <a:lnTo>
                    <a:pt x="124179" y="795525"/>
                  </a:lnTo>
                  <a:lnTo>
                    <a:pt x="151592" y="860811"/>
                  </a:lnTo>
                  <a:lnTo>
                    <a:pt x="155896" y="859000"/>
                  </a:lnTo>
                  <a:lnTo>
                    <a:pt x="160147" y="856905"/>
                  </a:lnTo>
                  <a:lnTo>
                    <a:pt x="164346" y="854508"/>
                  </a:lnTo>
                  <a:lnTo>
                    <a:pt x="129153" y="793064"/>
                  </a:lnTo>
                  <a:close/>
                </a:path>
                <a:path w="3646170" h="895350">
                  <a:moveTo>
                    <a:pt x="157589" y="823786"/>
                  </a:moveTo>
                  <a:lnTo>
                    <a:pt x="146755" y="823786"/>
                  </a:lnTo>
                  <a:lnTo>
                    <a:pt x="164346" y="854508"/>
                  </a:lnTo>
                  <a:lnTo>
                    <a:pt x="166555" y="853241"/>
                  </a:lnTo>
                  <a:lnTo>
                    <a:pt x="168817" y="852026"/>
                  </a:lnTo>
                  <a:lnTo>
                    <a:pt x="171131" y="850874"/>
                  </a:lnTo>
                  <a:lnTo>
                    <a:pt x="157589" y="823786"/>
                  </a:lnTo>
                  <a:close/>
                </a:path>
                <a:path w="3646170" h="895350">
                  <a:moveTo>
                    <a:pt x="139467" y="787536"/>
                  </a:moveTo>
                  <a:lnTo>
                    <a:pt x="136011" y="789263"/>
                  </a:lnTo>
                  <a:lnTo>
                    <a:pt x="132577" y="791106"/>
                  </a:lnTo>
                  <a:lnTo>
                    <a:pt x="129153" y="793064"/>
                  </a:lnTo>
                  <a:lnTo>
                    <a:pt x="164346" y="854508"/>
                  </a:lnTo>
                  <a:lnTo>
                    <a:pt x="146755" y="823786"/>
                  </a:lnTo>
                  <a:lnTo>
                    <a:pt x="157589" y="823786"/>
                  </a:lnTo>
                  <a:lnTo>
                    <a:pt x="139467" y="787536"/>
                  </a:lnTo>
                  <a:close/>
                </a:path>
                <a:path w="3646170" h="895350">
                  <a:moveTo>
                    <a:pt x="177806" y="823786"/>
                  </a:moveTo>
                  <a:lnTo>
                    <a:pt x="157589" y="823786"/>
                  </a:lnTo>
                  <a:lnTo>
                    <a:pt x="167938" y="844487"/>
                  </a:lnTo>
                  <a:lnTo>
                    <a:pt x="185717" y="844487"/>
                  </a:lnTo>
                  <a:lnTo>
                    <a:pt x="177806" y="823786"/>
                  </a:lnTo>
                  <a:close/>
                </a:path>
                <a:path w="3646170" h="895350">
                  <a:moveTo>
                    <a:pt x="181706" y="771254"/>
                  </a:moveTo>
                  <a:lnTo>
                    <a:pt x="174785" y="773253"/>
                  </a:lnTo>
                  <a:lnTo>
                    <a:pt x="167644" y="775588"/>
                  </a:lnTo>
                  <a:lnTo>
                    <a:pt x="160440" y="778342"/>
                  </a:lnTo>
                  <a:lnTo>
                    <a:pt x="185717" y="844487"/>
                  </a:lnTo>
                  <a:lnTo>
                    <a:pt x="190879" y="842508"/>
                  </a:lnTo>
                  <a:lnTo>
                    <a:pt x="196104" y="840791"/>
                  </a:lnTo>
                  <a:lnTo>
                    <a:pt x="201287" y="839293"/>
                  </a:lnTo>
                  <a:lnTo>
                    <a:pt x="181706" y="771254"/>
                  </a:lnTo>
                  <a:close/>
                </a:path>
                <a:path w="3646170" h="895350">
                  <a:moveTo>
                    <a:pt x="2493720" y="254484"/>
                  </a:moveTo>
                  <a:lnTo>
                    <a:pt x="2493521" y="254526"/>
                  </a:lnTo>
                  <a:lnTo>
                    <a:pt x="2504892" y="324419"/>
                  </a:lnTo>
                  <a:lnTo>
                    <a:pt x="2508693" y="323801"/>
                  </a:lnTo>
                  <a:lnTo>
                    <a:pt x="2512452" y="322869"/>
                  </a:lnTo>
                  <a:lnTo>
                    <a:pt x="2516159" y="321644"/>
                  </a:lnTo>
                  <a:lnTo>
                    <a:pt x="2493720" y="254484"/>
                  </a:lnTo>
                  <a:close/>
                </a:path>
                <a:path w="3646170" h="895350">
                  <a:moveTo>
                    <a:pt x="2514967" y="288064"/>
                  </a:moveTo>
                  <a:lnTo>
                    <a:pt x="2504939" y="288064"/>
                  </a:lnTo>
                  <a:lnTo>
                    <a:pt x="2516159" y="321644"/>
                  </a:lnTo>
                  <a:lnTo>
                    <a:pt x="2525174" y="318629"/>
                  </a:lnTo>
                  <a:lnTo>
                    <a:pt x="2514967" y="288064"/>
                  </a:lnTo>
                  <a:close/>
                </a:path>
                <a:path w="3646170" h="895350">
                  <a:moveTo>
                    <a:pt x="2555089" y="288064"/>
                  </a:moveTo>
                  <a:lnTo>
                    <a:pt x="2535024" y="288064"/>
                  </a:lnTo>
                  <a:lnTo>
                    <a:pt x="2543216" y="312608"/>
                  </a:lnTo>
                  <a:lnTo>
                    <a:pt x="2561267" y="306577"/>
                  </a:lnTo>
                  <a:lnTo>
                    <a:pt x="2555089" y="288064"/>
                  </a:lnTo>
                  <a:close/>
                </a:path>
                <a:path w="3646170" h="895350">
                  <a:moveTo>
                    <a:pt x="2583716" y="288064"/>
                  </a:moveTo>
                  <a:lnTo>
                    <a:pt x="2575151" y="288064"/>
                  </a:lnTo>
                  <a:lnTo>
                    <a:pt x="2579319" y="300545"/>
                  </a:lnTo>
                  <a:lnTo>
                    <a:pt x="2586621" y="298106"/>
                  </a:lnTo>
                  <a:lnTo>
                    <a:pt x="2586460" y="298106"/>
                  </a:lnTo>
                  <a:lnTo>
                    <a:pt x="2583716" y="288064"/>
                  </a:lnTo>
                  <a:close/>
                </a:path>
                <a:path w="3646170" h="895350">
                  <a:moveTo>
                    <a:pt x="2577134" y="263960"/>
                  </a:moveTo>
                  <a:lnTo>
                    <a:pt x="2586460" y="298106"/>
                  </a:lnTo>
                  <a:lnTo>
                    <a:pt x="2587348" y="297863"/>
                  </a:lnTo>
                  <a:lnTo>
                    <a:pt x="2588345" y="297530"/>
                  </a:lnTo>
                  <a:lnTo>
                    <a:pt x="2577134" y="263960"/>
                  </a:lnTo>
                  <a:close/>
                </a:path>
                <a:path w="3646170" h="895350">
                  <a:moveTo>
                    <a:pt x="2587348" y="297863"/>
                  </a:moveTo>
                  <a:lnTo>
                    <a:pt x="2586460" y="298106"/>
                  </a:lnTo>
                  <a:lnTo>
                    <a:pt x="2586621" y="298106"/>
                  </a:lnTo>
                  <a:lnTo>
                    <a:pt x="2587348" y="297863"/>
                  </a:lnTo>
                  <a:close/>
                </a:path>
                <a:path w="3646170" h="895350">
                  <a:moveTo>
                    <a:pt x="2593429" y="288064"/>
                  </a:moveTo>
                  <a:lnTo>
                    <a:pt x="2585184" y="288064"/>
                  </a:lnTo>
                  <a:lnTo>
                    <a:pt x="2588345" y="297530"/>
                  </a:lnTo>
                  <a:lnTo>
                    <a:pt x="2587348" y="297863"/>
                  </a:lnTo>
                  <a:lnTo>
                    <a:pt x="2595497" y="295634"/>
                  </a:lnTo>
                  <a:lnTo>
                    <a:pt x="2593429" y="288064"/>
                  </a:lnTo>
                  <a:close/>
                </a:path>
                <a:path w="3646170" h="895350">
                  <a:moveTo>
                    <a:pt x="2623196" y="288064"/>
                  </a:moveTo>
                  <a:lnTo>
                    <a:pt x="2612862" y="288064"/>
                  </a:lnTo>
                  <a:lnTo>
                    <a:pt x="2613580" y="290692"/>
                  </a:lnTo>
                  <a:lnTo>
                    <a:pt x="2623196" y="288064"/>
                  </a:lnTo>
                  <a:close/>
                </a:path>
                <a:path w="3646170" h="895350">
                  <a:moveTo>
                    <a:pt x="2523817" y="254484"/>
                  </a:moveTo>
                  <a:lnTo>
                    <a:pt x="2503753" y="254484"/>
                  </a:lnTo>
                  <a:lnTo>
                    <a:pt x="2514967" y="288064"/>
                  </a:lnTo>
                  <a:lnTo>
                    <a:pt x="2535024" y="288064"/>
                  </a:lnTo>
                  <a:lnTo>
                    <a:pt x="2523817" y="254484"/>
                  </a:lnTo>
                  <a:close/>
                </a:path>
                <a:path w="3646170" h="895350">
                  <a:moveTo>
                    <a:pt x="2563937" y="254484"/>
                  </a:moveTo>
                  <a:lnTo>
                    <a:pt x="2543882" y="254484"/>
                  </a:lnTo>
                  <a:lnTo>
                    <a:pt x="2555089" y="288064"/>
                  </a:lnTo>
                  <a:lnTo>
                    <a:pt x="2575151" y="288064"/>
                  </a:lnTo>
                  <a:lnTo>
                    <a:pt x="2563937" y="254484"/>
                  </a:lnTo>
                  <a:close/>
                </a:path>
                <a:path w="3646170" h="895350">
                  <a:moveTo>
                    <a:pt x="2603688" y="254484"/>
                  </a:moveTo>
                  <a:lnTo>
                    <a:pt x="2584257" y="254484"/>
                  </a:lnTo>
                  <a:lnTo>
                    <a:pt x="2593429" y="288064"/>
                  </a:lnTo>
                  <a:lnTo>
                    <a:pt x="2612862" y="288064"/>
                  </a:lnTo>
                  <a:lnTo>
                    <a:pt x="2603688" y="254484"/>
                  </a:lnTo>
                  <a:close/>
                </a:path>
                <a:path w="3646170" h="895350">
                  <a:moveTo>
                    <a:pt x="2642551" y="254484"/>
                  </a:moveTo>
                  <a:lnTo>
                    <a:pt x="2623122" y="254484"/>
                  </a:lnTo>
                  <a:lnTo>
                    <a:pt x="2630313" y="280808"/>
                  </a:lnTo>
                  <a:lnTo>
                    <a:pt x="2649746" y="280808"/>
                  </a:lnTo>
                  <a:lnTo>
                    <a:pt x="2642551" y="254484"/>
                  </a:lnTo>
                  <a:close/>
                </a:path>
                <a:path w="3646170" h="895350">
                  <a:moveTo>
                    <a:pt x="2662218" y="254484"/>
                  </a:moveTo>
                  <a:lnTo>
                    <a:pt x="2655428" y="254484"/>
                  </a:lnTo>
                  <a:lnTo>
                    <a:pt x="2661944" y="273509"/>
                  </a:lnTo>
                  <a:lnTo>
                    <a:pt x="2671568" y="273509"/>
                  </a:lnTo>
                  <a:lnTo>
                    <a:pt x="2662218" y="254484"/>
                  </a:lnTo>
                  <a:close/>
                </a:path>
                <a:path w="3646170" h="895350">
                  <a:moveTo>
                    <a:pt x="2577118" y="263921"/>
                  </a:moveTo>
                  <a:close/>
                </a:path>
                <a:path w="3646170" h="895350">
                  <a:moveTo>
                    <a:pt x="2577115" y="263902"/>
                  </a:moveTo>
                  <a:close/>
                </a:path>
                <a:path w="3646170" h="895350">
                  <a:moveTo>
                    <a:pt x="2699919" y="254484"/>
                  </a:moveTo>
                  <a:lnTo>
                    <a:pt x="2677268" y="254484"/>
                  </a:lnTo>
                  <a:lnTo>
                    <a:pt x="2678539" y="256704"/>
                  </a:lnTo>
                  <a:lnTo>
                    <a:pt x="2701190" y="256704"/>
                  </a:lnTo>
                  <a:lnTo>
                    <a:pt x="2699919" y="254484"/>
                  </a:lnTo>
                  <a:close/>
                </a:path>
                <a:path w="3646170" h="895350">
                  <a:moveTo>
                    <a:pt x="2502746" y="251468"/>
                  </a:moveTo>
                  <a:lnTo>
                    <a:pt x="2493720" y="254484"/>
                  </a:lnTo>
                  <a:lnTo>
                    <a:pt x="2503753" y="254484"/>
                  </a:lnTo>
                  <a:lnTo>
                    <a:pt x="2502746" y="251468"/>
                  </a:lnTo>
                  <a:close/>
                </a:path>
                <a:path w="3646170" h="895350">
                  <a:moveTo>
                    <a:pt x="2538849" y="239406"/>
                  </a:moveTo>
                  <a:lnTo>
                    <a:pt x="2520797" y="245437"/>
                  </a:lnTo>
                  <a:lnTo>
                    <a:pt x="2523817" y="254484"/>
                  </a:lnTo>
                  <a:lnTo>
                    <a:pt x="2543882" y="254484"/>
                  </a:lnTo>
                  <a:lnTo>
                    <a:pt x="2538849" y="239406"/>
                  </a:lnTo>
                  <a:close/>
                </a:path>
                <a:path w="3646170" h="895350">
                  <a:moveTo>
                    <a:pt x="2565916" y="230369"/>
                  </a:moveTo>
                  <a:lnTo>
                    <a:pt x="2556891" y="233385"/>
                  </a:lnTo>
                  <a:lnTo>
                    <a:pt x="2563937" y="254484"/>
                  </a:lnTo>
                  <a:lnTo>
                    <a:pt x="2573967" y="254484"/>
                  </a:lnTo>
                  <a:lnTo>
                    <a:pt x="2565916" y="230369"/>
                  </a:lnTo>
                  <a:close/>
                </a:path>
                <a:path w="3646170" h="895350">
                  <a:moveTo>
                    <a:pt x="2567791" y="229794"/>
                  </a:moveTo>
                  <a:lnTo>
                    <a:pt x="2565916" y="230369"/>
                  </a:lnTo>
                  <a:lnTo>
                    <a:pt x="2573970" y="254484"/>
                  </a:lnTo>
                  <a:lnTo>
                    <a:pt x="2574539" y="254484"/>
                  </a:lnTo>
                  <a:lnTo>
                    <a:pt x="2567791" y="229794"/>
                  </a:lnTo>
                  <a:close/>
                </a:path>
                <a:path w="3646170" h="895350">
                  <a:moveTo>
                    <a:pt x="2576838" y="227322"/>
                  </a:moveTo>
                  <a:lnTo>
                    <a:pt x="2567791" y="229794"/>
                  </a:lnTo>
                  <a:lnTo>
                    <a:pt x="2574540" y="254484"/>
                  </a:lnTo>
                  <a:lnTo>
                    <a:pt x="2584257" y="254484"/>
                  </a:lnTo>
                  <a:lnTo>
                    <a:pt x="2576838" y="227322"/>
                  </a:lnTo>
                  <a:close/>
                </a:path>
                <a:path w="3646170" h="895350">
                  <a:moveTo>
                    <a:pt x="2613004" y="217448"/>
                  </a:moveTo>
                  <a:lnTo>
                    <a:pt x="2594921" y="222391"/>
                  </a:lnTo>
                  <a:lnTo>
                    <a:pt x="2603688" y="254484"/>
                  </a:lnTo>
                  <a:lnTo>
                    <a:pt x="2623122" y="254484"/>
                  </a:lnTo>
                  <a:lnTo>
                    <a:pt x="2613004" y="217448"/>
                  </a:lnTo>
                  <a:close/>
                </a:path>
                <a:path w="3646170" h="895350">
                  <a:moveTo>
                    <a:pt x="2640124" y="210035"/>
                  </a:moveTo>
                  <a:lnTo>
                    <a:pt x="2631077" y="212506"/>
                  </a:lnTo>
                  <a:lnTo>
                    <a:pt x="2642551" y="254484"/>
                  </a:lnTo>
                  <a:lnTo>
                    <a:pt x="2652267" y="254484"/>
                  </a:lnTo>
                  <a:lnTo>
                    <a:pt x="2640124" y="210035"/>
                  </a:lnTo>
                  <a:close/>
                </a:path>
                <a:path w="3646170" h="895350">
                  <a:moveTo>
                    <a:pt x="2651903" y="244191"/>
                  </a:moveTo>
                  <a:lnTo>
                    <a:pt x="2649455" y="244191"/>
                  </a:lnTo>
                  <a:lnTo>
                    <a:pt x="2652267" y="254484"/>
                  </a:lnTo>
                  <a:lnTo>
                    <a:pt x="2655428" y="254484"/>
                  </a:lnTo>
                  <a:lnTo>
                    <a:pt x="2651903" y="244191"/>
                  </a:lnTo>
                  <a:close/>
                </a:path>
                <a:path w="3646170" h="895350">
                  <a:moveTo>
                    <a:pt x="2660040" y="244191"/>
                  </a:moveTo>
                  <a:lnTo>
                    <a:pt x="2657160" y="244191"/>
                  </a:lnTo>
                  <a:lnTo>
                    <a:pt x="2662218" y="254484"/>
                  </a:lnTo>
                  <a:lnTo>
                    <a:pt x="2665934" y="254484"/>
                  </a:lnTo>
                  <a:lnTo>
                    <a:pt x="2660040" y="244191"/>
                  </a:lnTo>
                  <a:close/>
                </a:path>
                <a:path w="3646170" h="895350">
                  <a:moveTo>
                    <a:pt x="2671374" y="244191"/>
                  </a:moveTo>
                  <a:lnTo>
                    <a:pt x="2660040" y="244191"/>
                  </a:lnTo>
                  <a:lnTo>
                    <a:pt x="2665934" y="254484"/>
                  </a:lnTo>
                  <a:lnTo>
                    <a:pt x="2677268" y="254484"/>
                  </a:lnTo>
                  <a:lnTo>
                    <a:pt x="2671374" y="244191"/>
                  </a:lnTo>
                  <a:close/>
                </a:path>
                <a:path w="3646170" h="895350">
                  <a:moveTo>
                    <a:pt x="2716687" y="244191"/>
                  </a:moveTo>
                  <a:lnTo>
                    <a:pt x="2694026" y="244191"/>
                  </a:lnTo>
                  <a:lnTo>
                    <a:pt x="2699919" y="254484"/>
                  </a:lnTo>
                  <a:lnTo>
                    <a:pt x="2705068" y="254484"/>
                  </a:lnTo>
                  <a:lnTo>
                    <a:pt x="2718257" y="246934"/>
                  </a:lnTo>
                  <a:lnTo>
                    <a:pt x="2716687" y="244191"/>
                  </a:lnTo>
                  <a:close/>
                </a:path>
                <a:path w="3646170" h="895350">
                  <a:moveTo>
                    <a:pt x="2640374" y="210035"/>
                  </a:moveTo>
                  <a:lnTo>
                    <a:pt x="2640204" y="210035"/>
                  </a:lnTo>
                  <a:lnTo>
                    <a:pt x="2651903" y="244191"/>
                  </a:lnTo>
                  <a:lnTo>
                    <a:pt x="2657160" y="244191"/>
                  </a:lnTo>
                  <a:lnTo>
                    <a:pt x="2640374" y="210035"/>
                  </a:lnTo>
                  <a:close/>
                </a:path>
                <a:path w="3646170" h="895350">
                  <a:moveTo>
                    <a:pt x="2674406" y="209920"/>
                  </a:moveTo>
                  <a:lnTo>
                    <a:pt x="2651751" y="209920"/>
                  </a:lnTo>
                  <a:lnTo>
                    <a:pt x="2671374" y="244191"/>
                  </a:lnTo>
                  <a:lnTo>
                    <a:pt x="2694026" y="244191"/>
                  </a:lnTo>
                  <a:lnTo>
                    <a:pt x="2674406" y="209920"/>
                  </a:lnTo>
                  <a:close/>
                </a:path>
                <a:path w="3646170" h="895350">
                  <a:moveTo>
                    <a:pt x="2651816" y="210035"/>
                  </a:moveTo>
                  <a:lnTo>
                    <a:pt x="2640483" y="210035"/>
                  </a:lnTo>
                  <a:lnTo>
                    <a:pt x="2658008" y="240641"/>
                  </a:lnTo>
                  <a:lnTo>
                    <a:pt x="2669342" y="240641"/>
                  </a:lnTo>
                  <a:lnTo>
                    <a:pt x="2651816" y="210035"/>
                  </a:lnTo>
                  <a:close/>
                </a:path>
                <a:path w="3646170" h="895350">
                  <a:moveTo>
                    <a:pt x="2697129" y="210035"/>
                  </a:moveTo>
                  <a:lnTo>
                    <a:pt x="2674472" y="210035"/>
                  </a:lnTo>
                  <a:lnTo>
                    <a:pt x="2691994" y="240641"/>
                  </a:lnTo>
                  <a:lnTo>
                    <a:pt x="2714654" y="240641"/>
                  </a:lnTo>
                  <a:lnTo>
                    <a:pt x="2697129" y="210035"/>
                  </a:lnTo>
                  <a:close/>
                </a:path>
                <a:path w="3646170" h="895350">
                  <a:moveTo>
                    <a:pt x="2719736" y="209920"/>
                  </a:moveTo>
                  <a:lnTo>
                    <a:pt x="2697063" y="209920"/>
                  </a:lnTo>
                  <a:lnTo>
                    <a:pt x="2712657" y="237155"/>
                  </a:lnTo>
                  <a:lnTo>
                    <a:pt x="2735335" y="237155"/>
                  </a:lnTo>
                  <a:lnTo>
                    <a:pt x="2719736" y="209920"/>
                  </a:lnTo>
                  <a:close/>
                </a:path>
                <a:path w="3646170" h="895350">
                  <a:moveTo>
                    <a:pt x="2742464" y="210035"/>
                  </a:moveTo>
                  <a:lnTo>
                    <a:pt x="2719802" y="210035"/>
                  </a:lnTo>
                  <a:lnTo>
                    <a:pt x="2735335" y="237155"/>
                  </a:lnTo>
                  <a:lnTo>
                    <a:pt x="2752403" y="227396"/>
                  </a:lnTo>
                  <a:lnTo>
                    <a:pt x="2742464" y="210035"/>
                  </a:lnTo>
                  <a:close/>
                </a:path>
                <a:path w="3646170" h="895350">
                  <a:moveTo>
                    <a:pt x="2765064" y="209920"/>
                  </a:moveTo>
                  <a:lnTo>
                    <a:pt x="2742398" y="209920"/>
                  </a:lnTo>
                  <a:lnTo>
                    <a:pt x="2746804" y="217616"/>
                  </a:lnTo>
                  <a:lnTo>
                    <a:pt x="2769470" y="217616"/>
                  </a:lnTo>
                  <a:lnTo>
                    <a:pt x="2765064" y="209920"/>
                  </a:lnTo>
                  <a:close/>
                </a:path>
                <a:path w="3646170" h="895350">
                  <a:moveTo>
                    <a:pt x="2782692" y="210035"/>
                  </a:moveTo>
                  <a:lnTo>
                    <a:pt x="2765130" y="210035"/>
                  </a:lnTo>
                  <a:lnTo>
                    <a:pt x="2769470" y="217616"/>
                  </a:lnTo>
                  <a:lnTo>
                    <a:pt x="2782692" y="210035"/>
                  </a:lnTo>
                  <a:close/>
                </a:path>
                <a:path w="3646170" h="895350">
                  <a:moveTo>
                    <a:pt x="2640197" y="210014"/>
                  </a:moveTo>
                  <a:close/>
                </a:path>
                <a:path w="3646170" h="895350">
                  <a:moveTo>
                    <a:pt x="2640417" y="209920"/>
                  </a:moveTo>
                  <a:close/>
                </a:path>
                <a:path w="3646170" h="895350">
                  <a:moveTo>
                    <a:pt x="2648951" y="205030"/>
                  </a:moveTo>
                  <a:lnTo>
                    <a:pt x="2640417" y="209920"/>
                  </a:lnTo>
                  <a:lnTo>
                    <a:pt x="2651751" y="209920"/>
                  </a:lnTo>
                  <a:lnTo>
                    <a:pt x="2648951" y="205030"/>
                  </a:lnTo>
                  <a:close/>
                </a:path>
                <a:path w="3646170" h="895350">
                  <a:moveTo>
                    <a:pt x="2683075" y="185491"/>
                  </a:moveTo>
                  <a:lnTo>
                    <a:pt x="2666008" y="195250"/>
                  </a:lnTo>
                  <a:lnTo>
                    <a:pt x="2674406" y="209920"/>
                  </a:lnTo>
                  <a:lnTo>
                    <a:pt x="2697063" y="209920"/>
                  </a:lnTo>
                  <a:lnTo>
                    <a:pt x="2683075" y="185491"/>
                  </a:lnTo>
                  <a:close/>
                </a:path>
                <a:path w="3646170" h="895350">
                  <a:moveTo>
                    <a:pt x="2717221" y="165942"/>
                  </a:moveTo>
                  <a:lnTo>
                    <a:pt x="2700143" y="175711"/>
                  </a:lnTo>
                  <a:lnTo>
                    <a:pt x="2719736" y="209920"/>
                  </a:lnTo>
                  <a:lnTo>
                    <a:pt x="2742398" y="209920"/>
                  </a:lnTo>
                  <a:lnTo>
                    <a:pt x="2717221" y="165942"/>
                  </a:lnTo>
                  <a:close/>
                </a:path>
                <a:path w="3646170" h="895350">
                  <a:moveTo>
                    <a:pt x="2751356" y="146393"/>
                  </a:moveTo>
                  <a:lnTo>
                    <a:pt x="2734288" y="156162"/>
                  </a:lnTo>
                  <a:lnTo>
                    <a:pt x="2765064" y="209920"/>
                  </a:lnTo>
                  <a:lnTo>
                    <a:pt x="2782893" y="209920"/>
                  </a:lnTo>
                  <a:lnTo>
                    <a:pt x="2786528" y="207836"/>
                  </a:lnTo>
                  <a:lnTo>
                    <a:pt x="2751356" y="146393"/>
                  </a:lnTo>
                  <a:close/>
                </a:path>
                <a:path w="3646170" h="895350">
                  <a:moveTo>
                    <a:pt x="2776947" y="131734"/>
                  </a:moveTo>
                  <a:lnTo>
                    <a:pt x="2768413" y="136624"/>
                  </a:lnTo>
                  <a:lnTo>
                    <a:pt x="2803595" y="198077"/>
                  </a:lnTo>
                  <a:lnTo>
                    <a:pt x="2812129" y="193187"/>
                  </a:lnTo>
                  <a:lnTo>
                    <a:pt x="2776947" y="131734"/>
                  </a:lnTo>
                  <a:close/>
                </a:path>
                <a:path w="3646170" h="895350">
                  <a:moveTo>
                    <a:pt x="2777051" y="131671"/>
                  </a:moveTo>
                  <a:lnTo>
                    <a:pt x="2812129" y="193187"/>
                  </a:lnTo>
                  <a:lnTo>
                    <a:pt x="2794538" y="162455"/>
                  </a:lnTo>
                  <a:lnTo>
                    <a:pt x="2798757" y="162455"/>
                  </a:lnTo>
                  <a:lnTo>
                    <a:pt x="2777051" y="131671"/>
                  </a:lnTo>
                  <a:close/>
                </a:path>
                <a:path w="3646170" h="895350">
                  <a:moveTo>
                    <a:pt x="2798757" y="162455"/>
                  </a:moveTo>
                  <a:lnTo>
                    <a:pt x="2794538" y="162455"/>
                  </a:lnTo>
                  <a:lnTo>
                    <a:pt x="2812129" y="193187"/>
                  </a:lnTo>
                  <a:lnTo>
                    <a:pt x="2814108" y="192056"/>
                  </a:lnTo>
                  <a:lnTo>
                    <a:pt x="2816024" y="190831"/>
                  </a:lnTo>
                  <a:lnTo>
                    <a:pt x="2817856" y="189543"/>
                  </a:lnTo>
                  <a:lnTo>
                    <a:pt x="2798757" y="162455"/>
                  </a:lnTo>
                  <a:close/>
                </a:path>
                <a:path w="3646170" h="895350">
                  <a:moveTo>
                    <a:pt x="2809264" y="162455"/>
                  </a:moveTo>
                  <a:lnTo>
                    <a:pt x="2798757" y="162455"/>
                  </a:lnTo>
                  <a:lnTo>
                    <a:pt x="2811625" y="180706"/>
                  </a:lnTo>
                  <a:lnTo>
                    <a:pt x="2828160" y="180706"/>
                  </a:lnTo>
                  <a:lnTo>
                    <a:pt x="2809264" y="162455"/>
                  </a:lnTo>
                  <a:close/>
                </a:path>
                <a:path w="3646170" h="895350">
                  <a:moveTo>
                    <a:pt x="2777313" y="131430"/>
                  </a:moveTo>
                  <a:lnTo>
                    <a:pt x="2828160" y="180706"/>
                  </a:lnTo>
                  <a:lnTo>
                    <a:pt x="2829741" y="179094"/>
                  </a:lnTo>
                  <a:lnTo>
                    <a:pt x="2831228" y="177376"/>
                  </a:lnTo>
                  <a:lnTo>
                    <a:pt x="2832641" y="175607"/>
                  </a:lnTo>
                  <a:lnTo>
                    <a:pt x="2777313" y="131430"/>
                  </a:lnTo>
                  <a:close/>
                </a:path>
                <a:path w="3646170" h="895350">
                  <a:moveTo>
                    <a:pt x="2783407" y="123797"/>
                  </a:moveTo>
                  <a:lnTo>
                    <a:pt x="2777313" y="131430"/>
                  </a:lnTo>
                  <a:lnTo>
                    <a:pt x="2832641" y="175607"/>
                  </a:lnTo>
                  <a:lnTo>
                    <a:pt x="2804977" y="153513"/>
                  </a:lnTo>
                  <a:lnTo>
                    <a:pt x="2820625" y="153513"/>
                  </a:lnTo>
                  <a:lnTo>
                    <a:pt x="2783407" y="123797"/>
                  </a:lnTo>
                  <a:close/>
                </a:path>
                <a:path w="3646170" h="895350">
                  <a:moveTo>
                    <a:pt x="2820625" y="153513"/>
                  </a:moveTo>
                  <a:lnTo>
                    <a:pt x="2804977" y="153513"/>
                  </a:lnTo>
                  <a:lnTo>
                    <a:pt x="2832641" y="175607"/>
                  </a:lnTo>
                  <a:lnTo>
                    <a:pt x="2838735" y="167973"/>
                  </a:lnTo>
                  <a:lnTo>
                    <a:pt x="2820625" y="153513"/>
                  </a:lnTo>
                  <a:close/>
                </a:path>
                <a:path w="3646170" h="895350">
                  <a:moveTo>
                    <a:pt x="2807794" y="93264"/>
                  </a:moveTo>
                  <a:lnTo>
                    <a:pt x="2795595" y="108520"/>
                  </a:lnTo>
                  <a:lnTo>
                    <a:pt x="2850934" y="152707"/>
                  </a:lnTo>
                  <a:lnTo>
                    <a:pt x="2863122" y="137440"/>
                  </a:lnTo>
                  <a:lnTo>
                    <a:pt x="2807794" y="93264"/>
                  </a:lnTo>
                  <a:close/>
                </a:path>
                <a:path w="3646170" h="895350">
                  <a:moveTo>
                    <a:pt x="2832160" y="62720"/>
                  </a:moveTo>
                  <a:lnTo>
                    <a:pt x="2819972" y="77987"/>
                  </a:lnTo>
                  <a:lnTo>
                    <a:pt x="2875310" y="122163"/>
                  </a:lnTo>
                  <a:lnTo>
                    <a:pt x="2887498" y="106897"/>
                  </a:lnTo>
                  <a:lnTo>
                    <a:pt x="2832160" y="62720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44358" y="47454"/>
                  </a:lnTo>
                  <a:lnTo>
                    <a:pt x="2899686" y="91630"/>
                  </a:lnTo>
                  <a:lnTo>
                    <a:pt x="2905791" y="83997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4902" y="61903"/>
                  </a:moveTo>
                  <a:lnTo>
                    <a:pt x="2878115" y="61903"/>
                  </a:lnTo>
                  <a:lnTo>
                    <a:pt x="2905791" y="83997"/>
                  </a:lnTo>
                  <a:lnTo>
                    <a:pt x="2884902" y="61903"/>
                  </a:lnTo>
                  <a:close/>
                </a:path>
                <a:path w="3646170" h="895350">
                  <a:moveTo>
                    <a:pt x="2898172" y="61903"/>
                  </a:moveTo>
                  <a:lnTo>
                    <a:pt x="2894450" y="61903"/>
                  </a:lnTo>
                  <a:lnTo>
                    <a:pt x="2906168" y="83672"/>
                  </a:lnTo>
                  <a:lnTo>
                    <a:pt x="2906325" y="83610"/>
                  </a:lnTo>
                  <a:lnTo>
                    <a:pt x="2898172" y="61903"/>
                  </a:lnTo>
                  <a:close/>
                </a:path>
                <a:path w="3646170" h="895350">
                  <a:moveTo>
                    <a:pt x="2907942" y="61903"/>
                  </a:moveTo>
                  <a:lnTo>
                    <a:pt x="2898172" y="61903"/>
                  </a:lnTo>
                  <a:lnTo>
                    <a:pt x="2906325" y="83610"/>
                  </a:lnTo>
                  <a:lnTo>
                    <a:pt x="2914890" y="80395"/>
                  </a:lnTo>
                  <a:lnTo>
                    <a:pt x="2907942" y="61903"/>
                  </a:lnTo>
                  <a:close/>
                </a:path>
                <a:path w="3646170" h="895350">
                  <a:moveTo>
                    <a:pt x="2937245" y="61903"/>
                  </a:moveTo>
                  <a:lnTo>
                    <a:pt x="2927482" y="61903"/>
                  </a:lnTo>
                  <a:lnTo>
                    <a:pt x="2932010" y="73955"/>
                  </a:lnTo>
                  <a:lnTo>
                    <a:pt x="2940565" y="70741"/>
                  </a:lnTo>
                  <a:lnTo>
                    <a:pt x="2937245" y="61903"/>
                  </a:lnTo>
                  <a:close/>
                </a:path>
                <a:path w="3646170" h="895350">
                  <a:moveTo>
                    <a:pt x="2936910" y="50469"/>
                  </a:moveTo>
                  <a:lnTo>
                    <a:pt x="2932950" y="50469"/>
                  </a:lnTo>
                  <a:lnTo>
                    <a:pt x="2940565" y="70741"/>
                  </a:lnTo>
                  <a:lnTo>
                    <a:pt x="2940774" y="70678"/>
                  </a:lnTo>
                  <a:lnTo>
                    <a:pt x="2936910" y="50469"/>
                  </a:lnTo>
                  <a:close/>
                </a:path>
                <a:path w="3646170" h="895350">
                  <a:moveTo>
                    <a:pt x="2932950" y="50469"/>
                  </a:moveTo>
                  <a:lnTo>
                    <a:pt x="2940565" y="70741"/>
                  </a:lnTo>
                  <a:lnTo>
                    <a:pt x="2932950" y="50469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78115" y="61903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2563" y="39820"/>
                  </a:moveTo>
                  <a:lnTo>
                    <a:pt x="2863807" y="39820"/>
                  </a:lnTo>
                  <a:lnTo>
                    <a:pt x="2884902" y="61903"/>
                  </a:lnTo>
                  <a:lnTo>
                    <a:pt x="2894450" y="61903"/>
                  </a:lnTo>
                  <a:lnTo>
                    <a:pt x="2882563" y="39820"/>
                  </a:lnTo>
                  <a:close/>
                </a:path>
                <a:path w="3646170" h="895350">
                  <a:moveTo>
                    <a:pt x="2910733" y="17318"/>
                  </a:moveTo>
                  <a:lnTo>
                    <a:pt x="2891188" y="17318"/>
                  </a:lnTo>
                  <a:lnTo>
                    <a:pt x="2907942" y="61903"/>
                  </a:lnTo>
                  <a:lnTo>
                    <a:pt x="2927482" y="61903"/>
                  </a:lnTo>
                  <a:lnTo>
                    <a:pt x="2910733" y="17318"/>
                  </a:lnTo>
                  <a:close/>
                </a:path>
                <a:path w="3646170" h="895350">
                  <a:moveTo>
                    <a:pt x="2889877" y="39820"/>
                  </a:moveTo>
                  <a:lnTo>
                    <a:pt x="2893865" y="50469"/>
                  </a:lnTo>
                  <a:lnTo>
                    <a:pt x="2889877" y="39820"/>
                  </a:lnTo>
                  <a:close/>
                </a:path>
                <a:path w="3646170" h="895350">
                  <a:moveTo>
                    <a:pt x="2899643" y="39820"/>
                  </a:moveTo>
                  <a:lnTo>
                    <a:pt x="2889877" y="39820"/>
                  </a:lnTo>
                  <a:lnTo>
                    <a:pt x="2893877" y="50469"/>
                  </a:lnTo>
                  <a:lnTo>
                    <a:pt x="2903645" y="50469"/>
                  </a:lnTo>
                  <a:lnTo>
                    <a:pt x="2899643" y="39820"/>
                  </a:lnTo>
                  <a:close/>
                </a:path>
                <a:path w="3646170" h="895350">
                  <a:moveTo>
                    <a:pt x="2928949" y="39820"/>
                  </a:moveTo>
                  <a:lnTo>
                    <a:pt x="2919186" y="39820"/>
                  </a:lnTo>
                  <a:lnTo>
                    <a:pt x="2923187" y="50469"/>
                  </a:lnTo>
                  <a:lnTo>
                    <a:pt x="2932949" y="50469"/>
                  </a:lnTo>
                  <a:lnTo>
                    <a:pt x="2928949" y="39820"/>
                  </a:lnTo>
                  <a:close/>
                </a:path>
                <a:path w="3646170" h="895350">
                  <a:moveTo>
                    <a:pt x="2856986" y="32679"/>
                  </a:moveTo>
                  <a:lnTo>
                    <a:pt x="2854651" y="34899"/>
                  </a:lnTo>
                  <a:lnTo>
                    <a:pt x="2852473" y="37286"/>
                  </a:lnTo>
                  <a:lnTo>
                    <a:pt x="2850452" y="39820"/>
                  </a:lnTo>
                  <a:lnTo>
                    <a:pt x="2863807" y="39820"/>
                  </a:lnTo>
                  <a:lnTo>
                    <a:pt x="2856986" y="32679"/>
                  </a:lnTo>
                  <a:close/>
                </a:path>
                <a:path w="3646170" h="895350">
                  <a:moveTo>
                    <a:pt x="2881425" y="17318"/>
                  </a:moveTo>
                  <a:lnTo>
                    <a:pt x="2878389" y="18460"/>
                  </a:lnTo>
                  <a:lnTo>
                    <a:pt x="2875446" y="19800"/>
                  </a:lnTo>
                  <a:lnTo>
                    <a:pt x="2872609" y="21329"/>
                  </a:lnTo>
                  <a:lnTo>
                    <a:pt x="2882563" y="39820"/>
                  </a:lnTo>
                  <a:lnTo>
                    <a:pt x="2889869" y="39820"/>
                  </a:lnTo>
                  <a:lnTo>
                    <a:pt x="2881425" y="17318"/>
                  </a:lnTo>
                  <a:close/>
                </a:path>
                <a:path w="3646170" h="895350">
                  <a:moveTo>
                    <a:pt x="2928117" y="37600"/>
                  </a:moveTo>
                  <a:lnTo>
                    <a:pt x="2928949" y="39820"/>
                  </a:lnTo>
                  <a:lnTo>
                    <a:pt x="2928117" y="37600"/>
                  </a:lnTo>
                  <a:close/>
                </a:path>
                <a:path w="3646170" h="895350">
                  <a:moveTo>
                    <a:pt x="2934449" y="37600"/>
                  </a:moveTo>
                  <a:lnTo>
                    <a:pt x="2928117" y="37600"/>
                  </a:lnTo>
                  <a:lnTo>
                    <a:pt x="2928951" y="39820"/>
                  </a:lnTo>
                  <a:lnTo>
                    <a:pt x="2934874" y="39820"/>
                  </a:lnTo>
                  <a:lnTo>
                    <a:pt x="2934449" y="37600"/>
                  </a:lnTo>
                  <a:close/>
                </a:path>
                <a:path w="3646170" h="895350">
                  <a:moveTo>
                    <a:pt x="2889980" y="14104"/>
                  </a:moveTo>
                  <a:lnTo>
                    <a:pt x="2881425" y="17318"/>
                  </a:lnTo>
                  <a:lnTo>
                    <a:pt x="2891188" y="17318"/>
                  </a:lnTo>
                  <a:lnTo>
                    <a:pt x="2889980" y="14104"/>
                  </a:lnTo>
                  <a:close/>
                </a:path>
                <a:path w="3646170" h="895350">
                  <a:moveTo>
                    <a:pt x="2915665" y="4450"/>
                  </a:moveTo>
                  <a:lnTo>
                    <a:pt x="2907110" y="7675"/>
                  </a:lnTo>
                  <a:lnTo>
                    <a:pt x="2910733" y="17318"/>
                  </a:lnTo>
                  <a:lnTo>
                    <a:pt x="2920499" y="17318"/>
                  </a:lnTo>
                  <a:lnTo>
                    <a:pt x="2915665" y="4450"/>
                  </a:lnTo>
                  <a:close/>
                </a:path>
                <a:path w="3646170" h="895350">
                  <a:moveTo>
                    <a:pt x="2927476" y="1130"/>
                  </a:moveTo>
                  <a:lnTo>
                    <a:pt x="2923466" y="1905"/>
                  </a:lnTo>
                  <a:lnTo>
                    <a:pt x="2919518" y="3005"/>
                  </a:lnTo>
                  <a:lnTo>
                    <a:pt x="2915665" y="4450"/>
                  </a:lnTo>
                  <a:lnTo>
                    <a:pt x="2920499" y="17318"/>
                  </a:lnTo>
                  <a:lnTo>
                    <a:pt x="2930571" y="17318"/>
                  </a:lnTo>
                  <a:lnTo>
                    <a:pt x="2927476" y="1130"/>
                  </a:lnTo>
                  <a:close/>
                </a:path>
                <a:path w="3646170" h="895350">
                  <a:moveTo>
                    <a:pt x="3626607" y="106331"/>
                  </a:moveTo>
                  <a:lnTo>
                    <a:pt x="3594880" y="169638"/>
                  </a:lnTo>
                  <a:lnTo>
                    <a:pt x="3608449" y="173326"/>
                  </a:lnTo>
                  <a:lnTo>
                    <a:pt x="3621909" y="171585"/>
                  </a:lnTo>
                  <a:lnTo>
                    <a:pt x="3633734" y="164925"/>
                  </a:lnTo>
                  <a:lnTo>
                    <a:pt x="3642397" y="153859"/>
                  </a:lnTo>
                  <a:lnTo>
                    <a:pt x="3646080" y="140288"/>
                  </a:lnTo>
                  <a:lnTo>
                    <a:pt x="3644338" y="126824"/>
                  </a:lnTo>
                  <a:lnTo>
                    <a:pt x="3637678" y="114996"/>
                  </a:lnTo>
                  <a:lnTo>
                    <a:pt x="3626607" y="106331"/>
                  </a:lnTo>
                  <a:close/>
                </a:path>
                <a:path w="3646170" h="895350">
                  <a:moveTo>
                    <a:pt x="3616398" y="101232"/>
                  </a:moveTo>
                  <a:lnTo>
                    <a:pt x="3584681" y="164539"/>
                  </a:lnTo>
                  <a:lnTo>
                    <a:pt x="3594880" y="169638"/>
                  </a:lnTo>
                  <a:lnTo>
                    <a:pt x="3626607" y="106331"/>
                  </a:lnTo>
                  <a:lnTo>
                    <a:pt x="3616398" y="101232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43876" y="144089"/>
                  </a:lnTo>
                  <a:lnTo>
                    <a:pt x="3564273" y="154309"/>
                  </a:lnTo>
                  <a:lnTo>
                    <a:pt x="3596000" y="91012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3071" y="123640"/>
                  </a:lnTo>
                  <a:lnTo>
                    <a:pt x="3523479" y="133870"/>
                  </a:lnTo>
                  <a:lnTo>
                    <a:pt x="3555195" y="70563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12916" y="53045"/>
                  </a:moveTo>
                  <a:lnTo>
                    <a:pt x="3487396" y="53045"/>
                  </a:lnTo>
                  <a:lnTo>
                    <a:pt x="3462277" y="103201"/>
                  </a:lnTo>
                  <a:lnTo>
                    <a:pt x="3482674" y="113420"/>
                  </a:lnTo>
                  <a:lnTo>
                    <a:pt x="3512916" y="53045"/>
                  </a:lnTo>
                  <a:close/>
                </a:path>
                <a:path w="3646170" h="895350">
                  <a:moveTo>
                    <a:pt x="3461876" y="53045"/>
                  </a:moveTo>
                  <a:lnTo>
                    <a:pt x="3449118" y="53045"/>
                  </a:lnTo>
                  <a:lnTo>
                    <a:pt x="3431670" y="87871"/>
                  </a:lnTo>
                  <a:lnTo>
                    <a:pt x="3441869" y="92981"/>
                  </a:lnTo>
                  <a:lnTo>
                    <a:pt x="3461876" y="53045"/>
                  </a:lnTo>
                  <a:close/>
                </a:path>
                <a:path w="3646170" h="895350">
                  <a:moveTo>
                    <a:pt x="3459020" y="22554"/>
                  </a:moveTo>
                  <a:lnTo>
                    <a:pt x="3431628" y="87766"/>
                  </a:lnTo>
                  <a:lnTo>
                    <a:pt x="3447528" y="56218"/>
                  </a:lnTo>
                  <a:lnTo>
                    <a:pt x="3463387" y="24564"/>
                  </a:lnTo>
                  <a:lnTo>
                    <a:pt x="3461942" y="23852"/>
                  </a:lnTo>
                  <a:lnTo>
                    <a:pt x="3460497" y="23172"/>
                  </a:lnTo>
                  <a:lnTo>
                    <a:pt x="3459020" y="22554"/>
                  </a:lnTo>
                  <a:close/>
                </a:path>
                <a:path w="3646170" h="895350">
                  <a:moveTo>
                    <a:pt x="3445272" y="18344"/>
                  </a:moveTo>
                  <a:lnTo>
                    <a:pt x="3431356" y="87766"/>
                  </a:lnTo>
                  <a:lnTo>
                    <a:pt x="3449942" y="19444"/>
                  </a:lnTo>
                  <a:lnTo>
                    <a:pt x="3448392" y="19015"/>
                  </a:lnTo>
                  <a:lnTo>
                    <a:pt x="3446832" y="18648"/>
                  </a:lnTo>
                  <a:lnTo>
                    <a:pt x="3445272" y="18344"/>
                  </a:lnTo>
                  <a:close/>
                </a:path>
                <a:path w="3646170" h="895350">
                  <a:moveTo>
                    <a:pt x="3434717" y="16219"/>
                  </a:moveTo>
                  <a:lnTo>
                    <a:pt x="3420812" y="85651"/>
                  </a:lnTo>
                  <a:lnTo>
                    <a:pt x="3431356" y="87766"/>
                  </a:lnTo>
                  <a:lnTo>
                    <a:pt x="3445272" y="18344"/>
                  </a:lnTo>
                  <a:lnTo>
                    <a:pt x="3434717" y="16219"/>
                  </a:lnTo>
                  <a:close/>
                </a:path>
                <a:path w="3646170" h="895350">
                  <a:moveTo>
                    <a:pt x="3446212" y="53045"/>
                  </a:moveTo>
                  <a:lnTo>
                    <a:pt x="3440840" y="53045"/>
                  </a:lnTo>
                  <a:lnTo>
                    <a:pt x="3431435" y="87766"/>
                  </a:lnTo>
                  <a:lnTo>
                    <a:pt x="3431628" y="87766"/>
                  </a:lnTo>
                  <a:lnTo>
                    <a:pt x="3446212" y="53045"/>
                  </a:lnTo>
                  <a:close/>
                </a:path>
                <a:path w="3646170" h="895350">
                  <a:moveTo>
                    <a:pt x="3485807" y="56218"/>
                  </a:moveTo>
                  <a:lnTo>
                    <a:pt x="3460287" y="56218"/>
                  </a:lnTo>
                  <a:lnTo>
                    <a:pt x="3444481" y="87766"/>
                  </a:lnTo>
                  <a:lnTo>
                    <a:pt x="3470006" y="87766"/>
                  </a:lnTo>
                  <a:lnTo>
                    <a:pt x="3485807" y="56218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9261" y="60343"/>
                  </a:lnTo>
                  <a:lnTo>
                    <a:pt x="3495524" y="87766"/>
                  </a:lnTo>
                  <a:lnTo>
                    <a:pt x="3521046" y="87766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50075" y="80782"/>
                  </a:lnTo>
                  <a:lnTo>
                    <a:pt x="3546576" y="87766"/>
                  </a:lnTo>
                  <a:lnTo>
                    <a:pt x="3572103" y="87766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493982" y="39894"/>
                  </a:moveTo>
                  <a:lnTo>
                    <a:pt x="3468465" y="39894"/>
                  </a:lnTo>
                  <a:lnTo>
                    <a:pt x="3461876" y="53045"/>
                  </a:lnTo>
                  <a:lnTo>
                    <a:pt x="3487396" y="53045"/>
                  </a:lnTo>
                  <a:lnTo>
                    <a:pt x="3493982" y="39894"/>
                  </a:lnTo>
                  <a:close/>
                </a:path>
                <a:path w="3646170" h="895350">
                  <a:moveTo>
                    <a:pt x="3275968" y="33957"/>
                  </a:moveTo>
                  <a:lnTo>
                    <a:pt x="3263738" y="35402"/>
                  </a:lnTo>
                  <a:lnTo>
                    <a:pt x="3272021" y="105714"/>
                  </a:lnTo>
                  <a:lnTo>
                    <a:pt x="3284261" y="104279"/>
                  </a:lnTo>
                  <a:lnTo>
                    <a:pt x="3275968" y="33957"/>
                  </a:lnTo>
                  <a:close/>
                </a:path>
                <a:path w="3646170" h="895350">
                  <a:moveTo>
                    <a:pt x="3284849" y="69118"/>
                  </a:moveTo>
                  <a:lnTo>
                    <a:pt x="3280115" y="69118"/>
                  </a:lnTo>
                  <a:lnTo>
                    <a:pt x="3284261" y="104279"/>
                  </a:lnTo>
                  <a:lnTo>
                    <a:pt x="3287277" y="103923"/>
                  </a:lnTo>
                  <a:lnTo>
                    <a:pt x="3290250" y="103379"/>
                  </a:lnTo>
                  <a:lnTo>
                    <a:pt x="3293172" y="102646"/>
                  </a:lnTo>
                  <a:lnTo>
                    <a:pt x="3284849" y="69118"/>
                  </a:lnTo>
                  <a:close/>
                </a:path>
                <a:path w="3646170" h="895350">
                  <a:moveTo>
                    <a:pt x="3301873" y="69118"/>
                  </a:moveTo>
                  <a:lnTo>
                    <a:pt x="3295491" y="69118"/>
                  </a:lnTo>
                  <a:lnTo>
                    <a:pt x="3310072" y="96112"/>
                  </a:lnTo>
                  <a:lnTo>
                    <a:pt x="3312731" y="94677"/>
                  </a:lnTo>
                  <a:lnTo>
                    <a:pt x="3315297" y="93075"/>
                  </a:lnTo>
                  <a:lnTo>
                    <a:pt x="3317757" y="91316"/>
                  </a:lnTo>
                  <a:lnTo>
                    <a:pt x="3301873" y="69118"/>
                  </a:lnTo>
                  <a:close/>
                </a:path>
                <a:path w="3646170" h="895350">
                  <a:moveTo>
                    <a:pt x="3301880" y="69118"/>
                  </a:moveTo>
                  <a:lnTo>
                    <a:pt x="3317757" y="91316"/>
                  </a:lnTo>
                  <a:lnTo>
                    <a:pt x="3301880" y="69118"/>
                  </a:lnTo>
                  <a:close/>
                </a:path>
                <a:path w="3646170" h="895350">
                  <a:moveTo>
                    <a:pt x="3307853" y="62521"/>
                  </a:moveTo>
                  <a:lnTo>
                    <a:pt x="3297161" y="62521"/>
                  </a:lnTo>
                  <a:lnTo>
                    <a:pt x="3317757" y="91316"/>
                  </a:lnTo>
                  <a:lnTo>
                    <a:pt x="3324836" y="86248"/>
                  </a:lnTo>
                  <a:lnTo>
                    <a:pt x="3307853" y="62521"/>
                  </a:lnTo>
                  <a:close/>
                </a:path>
                <a:path w="3646170" h="895350">
                  <a:moveTo>
                    <a:pt x="3333942" y="69118"/>
                  </a:moveTo>
                  <a:lnTo>
                    <a:pt x="3312574" y="69118"/>
                  </a:lnTo>
                  <a:lnTo>
                    <a:pt x="3317596" y="76133"/>
                  </a:lnTo>
                  <a:lnTo>
                    <a:pt x="3338961" y="76133"/>
                  </a:lnTo>
                  <a:lnTo>
                    <a:pt x="3333942" y="69118"/>
                  </a:lnTo>
                  <a:close/>
                </a:path>
                <a:path w="3646170" h="895350">
                  <a:moveTo>
                    <a:pt x="3339916" y="62521"/>
                  </a:moveTo>
                  <a:lnTo>
                    <a:pt x="3329222" y="62521"/>
                  </a:lnTo>
                  <a:lnTo>
                    <a:pt x="3338961" y="76133"/>
                  </a:lnTo>
                  <a:lnTo>
                    <a:pt x="3346039" y="71076"/>
                  </a:lnTo>
                  <a:lnTo>
                    <a:pt x="3339916" y="62521"/>
                  </a:lnTo>
                  <a:close/>
                </a:path>
                <a:path w="3646170" h="895350">
                  <a:moveTo>
                    <a:pt x="3333578" y="42281"/>
                  </a:moveTo>
                  <a:lnTo>
                    <a:pt x="3325433" y="42281"/>
                  </a:lnTo>
                  <a:lnTo>
                    <a:pt x="3346039" y="71076"/>
                  </a:lnTo>
                  <a:lnTo>
                    <a:pt x="3346259" y="70940"/>
                  </a:lnTo>
                  <a:lnTo>
                    <a:pt x="3333578" y="42281"/>
                  </a:lnTo>
                  <a:close/>
                </a:path>
                <a:path w="3646170" h="895350">
                  <a:moveTo>
                    <a:pt x="3339917" y="62521"/>
                  </a:moveTo>
                  <a:lnTo>
                    <a:pt x="3346039" y="71076"/>
                  </a:lnTo>
                  <a:lnTo>
                    <a:pt x="3339917" y="62521"/>
                  </a:lnTo>
                  <a:close/>
                </a:path>
                <a:path w="3646170" h="895350">
                  <a:moveTo>
                    <a:pt x="3276498" y="33957"/>
                  </a:moveTo>
                  <a:lnTo>
                    <a:pt x="3276120" y="33957"/>
                  </a:lnTo>
                  <a:lnTo>
                    <a:pt x="3284849" y="69118"/>
                  </a:lnTo>
                  <a:lnTo>
                    <a:pt x="3295491" y="69118"/>
                  </a:lnTo>
                  <a:lnTo>
                    <a:pt x="3276498" y="33957"/>
                  </a:lnTo>
                  <a:close/>
                </a:path>
                <a:path w="3646170" h="895350">
                  <a:moveTo>
                    <a:pt x="3308785" y="33957"/>
                  </a:moveTo>
                  <a:lnTo>
                    <a:pt x="3287407" y="33957"/>
                  </a:lnTo>
                  <a:lnTo>
                    <a:pt x="3307853" y="62521"/>
                  </a:lnTo>
                  <a:lnTo>
                    <a:pt x="3329222" y="62521"/>
                  </a:lnTo>
                  <a:lnTo>
                    <a:pt x="3308785" y="33957"/>
                  </a:lnTo>
                  <a:close/>
                </a:path>
                <a:path w="3646170" h="895350">
                  <a:moveTo>
                    <a:pt x="3276115" y="33936"/>
                  </a:moveTo>
                  <a:close/>
                </a:path>
                <a:path w="3646170" h="895350">
                  <a:moveTo>
                    <a:pt x="3276555" y="33737"/>
                  </a:moveTo>
                  <a:lnTo>
                    <a:pt x="3276498" y="33957"/>
                  </a:lnTo>
                  <a:lnTo>
                    <a:pt x="3276712" y="33957"/>
                  </a:lnTo>
                  <a:lnTo>
                    <a:pt x="3276555" y="33737"/>
                  </a:lnTo>
                  <a:close/>
                </a:path>
                <a:path w="3646170" h="895350">
                  <a:moveTo>
                    <a:pt x="3283622" y="28669"/>
                  </a:moveTo>
                  <a:lnTo>
                    <a:pt x="3276555" y="33737"/>
                  </a:lnTo>
                  <a:lnTo>
                    <a:pt x="3276712" y="33957"/>
                  </a:lnTo>
                  <a:lnTo>
                    <a:pt x="3287407" y="33957"/>
                  </a:lnTo>
                  <a:lnTo>
                    <a:pt x="3283622" y="28669"/>
                  </a:lnTo>
                  <a:close/>
                </a:path>
                <a:path w="3646170" h="895350">
                  <a:moveTo>
                    <a:pt x="3304826" y="13496"/>
                  </a:moveTo>
                  <a:lnTo>
                    <a:pt x="3297758" y="18543"/>
                  </a:lnTo>
                  <a:lnTo>
                    <a:pt x="3308785" y="33957"/>
                  </a:lnTo>
                  <a:lnTo>
                    <a:pt x="3319471" y="33957"/>
                  </a:lnTo>
                  <a:lnTo>
                    <a:pt x="3304826" y="13496"/>
                  </a:lnTo>
                  <a:close/>
                </a:path>
                <a:path w="3646170" h="895350">
                  <a:moveTo>
                    <a:pt x="3317611" y="6198"/>
                  </a:moveTo>
                  <a:lnTo>
                    <a:pt x="3313150" y="8167"/>
                  </a:lnTo>
                  <a:lnTo>
                    <a:pt x="3308868" y="10607"/>
                  </a:lnTo>
                  <a:lnTo>
                    <a:pt x="3304826" y="13496"/>
                  </a:lnTo>
                  <a:lnTo>
                    <a:pt x="3319471" y="33957"/>
                  </a:lnTo>
                  <a:lnTo>
                    <a:pt x="3329894" y="33957"/>
                  </a:lnTo>
                  <a:lnTo>
                    <a:pt x="3317611" y="6198"/>
                  </a:lnTo>
                  <a:close/>
                </a:path>
                <a:path w="3646170" h="895350">
                  <a:moveTo>
                    <a:pt x="3364938" y="36155"/>
                  </a:moveTo>
                  <a:lnTo>
                    <a:pt x="3353976" y="36155"/>
                  </a:lnTo>
                  <a:lnTo>
                    <a:pt x="3347024" y="70866"/>
                  </a:lnTo>
                  <a:lnTo>
                    <a:pt x="3357557" y="72982"/>
                  </a:lnTo>
                  <a:lnTo>
                    <a:pt x="3364938" y="36155"/>
                  </a:lnTo>
                  <a:close/>
                </a:path>
                <a:path w="3646170" h="895350">
                  <a:moveTo>
                    <a:pt x="3351160" y="0"/>
                  </a:moveTo>
                  <a:lnTo>
                    <a:pt x="3346270" y="31"/>
                  </a:lnTo>
                  <a:lnTo>
                    <a:pt x="3346762" y="70835"/>
                  </a:lnTo>
                  <a:lnTo>
                    <a:pt x="3347024" y="70866"/>
                  </a:lnTo>
                  <a:lnTo>
                    <a:pt x="3360929" y="1434"/>
                  </a:lnTo>
                  <a:lnTo>
                    <a:pt x="3356070" y="460"/>
                  </a:lnTo>
                  <a:lnTo>
                    <a:pt x="3351160" y="0"/>
                  </a:lnTo>
                  <a:close/>
                </a:path>
                <a:path w="3646170" h="895350">
                  <a:moveTo>
                    <a:pt x="3360929" y="1434"/>
                  </a:moveTo>
                  <a:lnTo>
                    <a:pt x="3347024" y="70866"/>
                  </a:lnTo>
                  <a:lnTo>
                    <a:pt x="3353976" y="36155"/>
                  </a:lnTo>
                  <a:lnTo>
                    <a:pt x="3364938" y="36155"/>
                  </a:lnTo>
                  <a:lnTo>
                    <a:pt x="3371473" y="3549"/>
                  </a:lnTo>
                  <a:lnTo>
                    <a:pt x="3360929" y="1434"/>
                  </a:lnTo>
                  <a:close/>
                </a:path>
                <a:path w="3646170" h="895350">
                  <a:moveTo>
                    <a:pt x="3178119" y="45506"/>
                  </a:moveTo>
                  <a:lnTo>
                    <a:pt x="3177919" y="45506"/>
                  </a:lnTo>
                  <a:lnTo>
                    <a:pt x="3175395" y="116268"/>
                  </a:lnTo>
                  <a:lnTo>
                    <a:pt x="3179060" y="116394"/>
                  </a:lnTo>
                  <a:lnTo>
                    <a:pt x="3182735" y="116247"/>
                  </a:lnTo>
                  <a:lnTo>
                    <a:pt x="3186400" y="115818"/>
                  </a:lnTo>
                  <a:lnTo>
                    <a:pt x="3178119" y="45506"/>
                  </a:lnTo>
                  <a:close/>
                </a:path>
                <a:path w="3646170" h="895350">
                  <a:moveTo>
                    <a:pt x="3190348" y="44040"/>
                  </a:moveTo>
                  <a:lnTo>
                    <a:pt x="3178119" y="45506"/>
                  </a:lnTo>
                  <a:lnTo>
                    <a:pt x="3186400" y="115818"/>
                  </a:lnTo>
                  <a:lnTo>
                    <a:pt x="3182264" y="80657"/>
                  </a:lnTo>
                  <a:lnTo>
                    <a:pt x="3194665" y="80657"/>
                  </a:lnTo>
                  <a:lnTo>
                    <a:pt x="3190348" y="44040"/>
                  </a:lnTo>
                  <a:close/>
                </a:path>
                <a:path w="3646170" h="895350">
                  <a:moveTo>
                    <a:pt x="3194665" y="80657"/>
                  </a:moveTo>
                  <a:lnTo>
                    <a:pt x="3182264" y="80657"/>
                  </a:lnTo>
                  <a:lnTo>
                    <a:pt x="3186400" y="115818"/>
                  </a:lnTo>
                  <a:lnTo>
                    <a:pt x="3198641" y="114373"/>
                  </a:lnTo>
                  <a:lnTo>
                    <a:pt x="3194665" y="80657"/>
                  </a:lnTo>
                  <a:close/>
                </a:path>
                <a:path w="3646170" h="895350">
                  <a:moveTo>
                    <a:pt x="3177374" y="45349"/>
                  </a:moveTo>
                  <a:lnTo>
                    <a:pt x="3143752" y="107661"/>
                  </a:lnTo>
                  <a:lnTo>
                    <a:pt x="3147009" y="109420"/>
                  </a:lnTo>
                  <a:lnTo>
                    <a:pt x="3150370" y="110918"/>
                  </a:lnTo>
                  <a:lnTo>
                    <a:pt x="3153825" y="112143"/>
                  </a:lnTo>
                  <a:lnTo>
                    <a:pt x="3177552" y="45422"/>
                  </a:lnTo>
                  <a:lnTo>
                    <a:pt x="3177374" y="45349"/>
                  </a:lnTo>
                  <a:close/>
                </a:path>
                <a:path w="3646170" h="895350">
                  <a:moveTo>
                    <a:pt x="3168914" y="40794"/>
                  </a:moveTo>
                  <a:lnTo>
                    <a:pt x="3135292" y="103106"/>
                  </a:lnTo>
                  <a:lnTo>
                    <a:pt x="3143752" y="107661"/>
                  </a:lnTo>
                  <a:lnTo>
                    <a:pt x="3177374" y="45349"/>
                  </a:lnTo>
                  <a:lnTo>
                    <a:pt x="3168914" y="40794"/>
                  </a:lnTo>
                  <a:close/>
                </a:path>
                <a:path w="3646170" h="895350">
                  <a:moveTo>
                    <a:pt x="3176813" y="76510"/>
                  </a:moveTo>
                  <a:lnTo>
                    <a:pt x="3166497" y="76510"/>
                  </a:lnTo>
                  <a:lnTo>
                    <a:pt x="3155419" y="107661"/>
                  </a:lnTo>
                  <a:lnTo>
                    <a:pt x="3175702" y="107661"/>
                  </a:lnTo>
                  <a:lnTo>
                    <a:pt x="3176813" y="76510"/>
                  </a:lnTo>
                  <a:close/>
                </a:path>
                <a:path w="3646170" h="895350">
                  <a:moveTo>
                    <a:pt x="3147490" y="39998"/>
                  </a:moveTo>
                  <a:lnTo>
                    <a:pt x="3125644" y="39998"/>
                  </a:lnTo>
                  <a:lnTo>
                    <a:pt x="3101450" y="84845"/>
                  </a:lnTo>
                  <a:lnTo>
                    <a:pt x="3118371" y="93965"/>
                  </a:lnTo>
                  <a:lnTo>
                    <a:pt x="3147490" y="39998"/>
                  </a:lnTo>
                  <a:close/>
                </a:path>
                <a:path w="3646170" h="895350">
                  <a:moveTo>
                    <a:pt x="3103806" y="39998"/>
                  </a:moveTo>
                  <a:lnTo>
                    <a:pt x="3092877" y="39998"/>
                  </a:lnTo>
                  <a:lnTo>
                    <a:pt x="3076068" y="71149"/>
                  </a:lnTo>
                  <a:lnTo>
                    <a:pt x="3084529" y="75714"/>
                  </a:lnTo>
                  <a:lnTo>
                    <a:pt x="3103806" y="39998"/>
                  </a:lnTo>
                  <a:close/>
                </a:path>
                <a:path w="3646170" h="895350">
                  <a:moveTo>
                    <a:pt x="3097073" y="3507"/>
                  </a:moveTo>
                  <a:lnTo>
                    <a:pt x="3075849" y="71055"/>
                  </a:lnTo>
                  <a:lnTo>
                    <a:pt x="3076068" y="71149"/>
                  </a:lnTo>
                  <a:lnTo>
                    <a:pt x="3092877" y="39998"/>
                  </a:lnTo>
                  <a:lnTo>
                    <a:pt x="3109690" y="8837"/>
                  </a:lnTo>
                  <a:lnTo>
                    <a:pt x="3105638" y="6649"/>
                  </a:lnTo>
                  <a:lnTo>
                    <a:pt x="3101418" y="4868"/>
                  </a:lnTo>
                  <a:lnTo>
                    <a:pt x="3097073" y="3507"/>
                  </a:lnTo>
                  <a:close/>
                </a:path>
                <a:path w="3646170" h="895350">
                  <a:moveTo>
                    <a:pt x="3135072" y="22522"/>
                  </a:moveTo>
                  <a:lnTo>
                    <a:pt x="3113239" y="22522"/>
                  </a:lnTo>
                  <a:lnTo>
                    <a:pt x="3103806" y="39998"/>
                  </a:lnTo>
                  <a:lnTo>
                    <a:pt x="3125644" y="39998"/>
                  </a:lnTo>
                  <a:lnTo>
                    <a:pt x="3135072" y="22522"/>
                  </a:lnTo>
                  <a:close/>
                </a:path>
                <a:path w="3646170" h="895350">
                  <a:moveTo>
                    <a:pt x="3056477" y="2743"/>
                  </a:moveTo>
                  <a:lnTo>
                    <a:pt x="3043504" y="6293"/>
                  </a:lnTo>
                  <a:lnTo>
                    <a:pt x="3062163" y="74594"/>
                  </a:lnTo>
                  <a:lnTo>
                    <a:pt x="3075147" y="71044"/>
                  </a:lnTo>
                  <a:lnTo>
                    <a:pt x="3056477" y="2743"/>
                  </a:lnTo>
                  <a:close/>
                </a:path>
                <a:path w="3646170" h="895350">
                  <a:moveTo>
                    <a:pt x="3069974" y="397"/>
                  </a:moveTo>
                  <a:lnTo>
                    <a:pt x="3065441" y="753"/>
                  </a:lnTo>
                  <a:lnTo>
                    <a:pt x="3060917" y="1518"/>
                  </a:lnTo>
                  <a:lnTo>
                    <a:pt x="3056477" y="2743"/>
                  </a:lnTo>
                  <a:lnTo>
                    <a:pt x="3075147" y="71044"/>
                  </a:lnTo>
                  <a:lnTo>
                    <a:pt x="3065817" y="36888"/>
                  </a:lnTo>
                  <a:lnTo>
                    <a:pt x="3072767" y="36888"/>
                  </a:lnTo>
                  <a:lnTo>
                    <a:pt x="3069974" y="397"/>
                  </a:lnTo>
                  <a:close/>
                </a:path>
                <a:path w="3646170" h="895350">
                  <a:moveTo>
                    <a:pt x="3072767" y="36888"/>
                  </a:moveTo>
                  <a:lnTo>
                    <a:pt x="3065817" y="36888"/>
                  </a:lnTo>
                  <a:lnTo>
                    <a:pt x="3075147" y="71044"/>
                  </a:lnTo>
                  <a:lnTo>
                    <a:pt x="3075377" y="71003"/>
                  </a:lnTo>
                  <a:lnTo>
                    <a:pt x="3072767" y="36888"/>
                  </a:lnTo>
                  <a:close/>
                </a:path>
                <a:path w="3646170" h="895350">
                  <a:moveTo>
                    <a:pt x="3000428" y="37140"/>
                  </a:moveTo>
                  <a:lnTo>
                    <a:pt x="2997055" y="37140"/>
                  </a:lnTo>
                  <a:lnTo>
                    <a:pt x="2981380" y="84070"/>
                  </a:lnTo>
                  <a:lnTo>
                    <a:pt x="2984741" y="85191"/>
                  </a:lnTo>
                  <a:lnTo>
                    <a:pt x="2988186" y="86070"/>
                  </a:lnTo>
                  <a:lnTo>
                    <a:pt x="2991663" y="86688"/>
                  </a:lnTo>
                  <a:lnTo>
                    <a:pt x="3000428" y="37140"/>
                  </a:lnTo>
                  <a:close/>
                </a:path>
                <a:path w="3646170" h="895350">
                  <a:moveTo>
                    <a:pt x="2993809" y="13570"/>
                  </a:moveTo>
                  <a:lnTo>
                    <a:pt x="2971391" y="80730"/>
                  </a:lnTo>
                  <a:lnTo>
                    <a:pt x="2981380" y="84070"/>
                  </a:lnTo>
                  <a:lnTo>
                    <a:pt x="2992596" y="50490"/>
                  </a:lnTo>
                  <a:lnTo>
                    <a:pt x="3003809" y="16920"/>
                  </a:lnTo>
                  <a:lnTo>
                    <a:pt x="2993809" y="13570"/>
                  </a:lnTo>
                  <a:close/>
                </a:path>
                <a:path w="3646170" h="895350">
                  <a:moveTo>
                    <a:pt x="2963842" y="3560"/>
                  </a:moveTo>
                  <a:lnTo>
                    <a:pt x="2941413" y="70730"/>
                  </a:lnTo>
                  <a:lnTo>
                    <a:pt x="2951402" y="74060"/>
                  </a:lnTo>
                  <a:lnTo>
                    <a:pt x="2973841" y="6900"/>
                  </a:lnTo>
                  <a:lnTo>
                    <a:pt x="2963842" y="3560"/>
                  </a:lnTo>
                  <a:close/>
                </a:path>
                <a:path w="3646170" h="895350">
                  <a:moveTo>
                    <a:pt x="2951915" y="680"/>
                  </a:moveTo>
                  <a:lnTo>
                    <a:pt x="2941203" y="70668"/>
                  </a:lnTo>
                  <a:lnTo>
                    <a:pt x="2941413" y="70730"/>
                  </a:lnTo>
                  <a:lnTo>
                    <a:pt x="2963842" y="3560"/>
                  </a:lnTo>
                  <a:lnTo>
                    <a:pt x="2959936" y="2261"/>
                  </a:lnTo>
                  <a:lnTo>
                    <a:pt x="2955936" y="1298"/>
                  </a:lnTo>
                  <a:lnTo>
                    <a:pt x="2951915" y="680"/>
                  </a:lnTo>
                  <a:close/>
                </a:path>
                <a:path w="3646170" h="895350">
                  <a:moveTo>
                    <a:pt x="2985942" y="37140"/>
                  </a:moveTo>
                  <a:lnTo>
                    <a:pt x="2963738" y="37140"/>
                  </a:lnTo>
                  <a:lnTo>
                    <a:pt x="2952515" y="70730"/>
                  </a:lnTo>
                  <a:lnTo>
                    <a:pt x="2974729" y="70730"/>
                  </a:lnTo>
                  <a:lnTo>
                    <a:pt x="2985942" y="37140"/>
                  </a:lnTo>
                  <a:close/>
                </a:path>
                <a:path w="3646170" h="895350">
                  <a:moveTo>
                    <a:pt x="3004542" y="16941"/>
                  </a:moveTo>
                  <a:lnTo>
                    <a:pt x="3004364" y="16973"/>
                  </a:lnTo>
                  <a:lnTo>
                    <a:pt x="3012803" y="87274"/>
                  </a:lnTo>
                  <a:lnTo>
                    <a:pt x="3016290" y="86845"/>
                  </a:lnTo>
                  <a:lnTo>
                    <a:pt x="3019777" y="86175"/>
                  </a:lnTo>
                  <a:lnTo>
                    <a:pt x="3023211" y="85243"/>
                  </a:lnTo>
                  <a:lnTo>
                    <a:pt x="3004542" y="16941"/>
                  </a:lnTo>
                  <a:close/>
                </a:path>
                <a:path w="3646170" h="895350">
                  <a:moveTo>
                    <a:pt x="3017526" y="13392"/>
                  </a:moveTo>
                  <a:lnTo>
                    <a:pt x="3004542" y="16941"/>
                  </a:lnTo>
                  <a:lnTo>
                    <a:pt x="3023211" y="85243"/>
                  </a:lnTo>
                  <a:lnTo>
                    <a:pt x="3013882" y="51087"/>
                  </a:lnTo>
                  <a:lnTo>
                    <a:pt x="3027829" y="51087"/>
                  </a:lnTo>
                  <a:lnTo>
                    <a:pt x="3017526" y="13392"/>
                  </a:lnTo>
                  <a:close/>
                </a:path>
                <a:path w="3646170" h="895350">
                  <a:moveTo>
                    <a:pt x="3027829" y="51087"/>
                  </a:moveTo>
                  <a:lnTo>
                    <a:pt x="3013882" y="51087"/>
                  </a:lnTo>
                  <a:lnTo>
                    <a:pt x="3023211" y="85243"/>
                  </a:lnTo>
                  <a:lnTo>
                    <a:pt x="3036195" y="81693"/>
                  </a:lnTo>
                  <a:lnTo>
                    <a:pt x="3027829" y="51087"/>
                  </a:lnTo>
                  <a:close/>
                </a:path>
                <a:path w="3646170" h="895350">
                  <a:moveTo>
                    <a:pt x="2488909" y="280452"/>
                  </a:moveTo>
                  <a:lnTo>
                    <a:pt x="2484252" y="280452"/>
                  </a:lnTo>
                  <a:lnTo>
                    <a:pt x="2470485" y="321644"/>
                  </a:lnTo>
                  <a:lnTo>
                    <a:pt x="2474181" y="322869"/>
                  </a:lnTo>
                  <a:lnTo>
                    <a:pt x="2477961" y="323801"/>
                  </a:lnTo>
                  <a:lnTo>
                    <a:pt x="2481762" y="324419"/>
                  </a:lnTo>
                  <a:lnTo>
                    <a:pt x="2488909" y="280452"/>
                  </a:lnTo>
                  <a:close/>
                </a:path>
                <a:path w="3646170" h="895350">
                  <a:moveTo>
                    <a:pt x="2486875" y="272588"/>
                  </a:moveTo>
                  <a:lnTo>
                    <a:pt x="2480538" y="272588"/>
                  </a:lnTo>
                  <a:lnTo>
                    <a:pt x="2464799" y="319738"/>
                  </a:lnTo>
                  <a:lnTo>
                    <a:pt x="2470485" y="321644"/>
                  </a:lnTo>
                  <a:lnTo>
                    <a:pt x="2486875" y="272588"/>
                  </a:lnTo>
                  <a:close/>
                </a:path>
                <a:path w="3646170" h="895350">
                  <a:moveTo>
                    <a:pt x="2467866" y="272588"/>
                  </a:moveTo>
                  <a:lnTo>
                    <a:pt x="2461529" y="272588"/>
                  </a:lnTo>
                  <a:lnTo>
                    <a:pt x="2447690" y="314021"/>
                  </a:lnTo>
                  <a:lnTo>
                    <a:pt x="2453386" y="315927"/>
                  </a:lnTo>
                  <a:lnTo>
                    <a:pt x="2467866" y="272588"/>
                  </a:lnTo>
                  <a:close/>
                </a:path>
                <a:path w="3646170" h="895350">
                  <a:moveTo>
                    <a:pt x="2470118" y="246861"/>
                  </a:moveTo>
                  <a:lnTo>
                    <a:pt x="2469984" y="246861"/>
                  </a:lnTo>
                  <a:lnTo>
                    <a:pt x="2440580" y="311226"/>
                  </a:lnTo>
                  <a:lnTo>
                    <a:pt x="2442894" y="312283"/>
                  </a:lnTo>
                  <a:lnTo>
                    <a:pt x="2445260" y="313215"/>
                  </a:lnTo>
                  <a:lnTo>
                    <a:pt x="2447690" y="314021"/>
                  </a:lnTo>
                  <a:lnTo>
                    <a:pt x="2470118" y="246861"/>
                  </a:lnTo>
                  <a:close/>
                </a:path>
                <a:path w="3646170" h="895350">
                  <a:moveTo>
                    <a:pt x="2450469" y="272588"/>
                  </a:moveTo>
                  <a:lnTo>
                    <a:pt x="2445627" y="272588"/>
                  </a:lnTo>
                  <a:lnTo>
                    <a:pt x="2421586" y="298577"/>
                  </a:lnTo>
                  <a:lnTo>
                    <a:pt x="2423460" y="300315"/>
                  </a:lnTo>
                  <a:lnTo>
                    <a:pt x="2425418" y="301938"/>
                  </a:lnTo>
                  <a:lnTo>
                    <a:pt x="2427460" y="303467"/>
                  </a:lnTo>
                  <a:lnTo>
                    <a:pt x="2450469" y="272588"/>
                  </a:lnTo>
                  <a:close/>
                </a:path>
                <a:path w="3646170" h="895350">
                  <a:moveTo>
                    <a:pt x="2463040" y="240474"/>
                  </a:moveTo>
                  <a:lnTo>
                    <a:pt x="2414958" y="292462"/>
                  </a:lnTo>
                  <a:lnTo>
                    <a:pt x="2421586" y="298577"/>
                  </a:lnTo>
                  <a:lnTo>
                    <a:pt x="2469658" y="246599"/>
                  </a:lnTo>
                  <a:lnTo>
                    <a:pt x="2463040" y="240474"/>
                  </a:lnTo>
                  <a:close/>
                </a:path>
                <a:path w="3646170" h="895350">
                  <a:moveTo>
                    <a:pt x="2469658" y="246599"/>
                  </a:moveTo>
                  <a:lnTo>
                    <a:pt x="2421586" y="298577"/>
                  </a:lnTo>
                  <a:lnTo>
                    <a:pt x="2445627" y="272588"/>
                  </a:lnTo>
                  <a:lnTo>
                    <a:pt x="2450469" y="272588"/>
                  </a:lnTo>
                  <a:lnTo>
                    <a:pt x="2469671" y="246819"/>
                  </a:lnTo>
                  <a:lnTo>
                    <a:pt x="2469658" y="246599"/>
                  </a:lnTo>
                  <a:close/>
                </a:path>
                <a:path w="3646170" h="895350">
                  <a:moveTo>
                    <a:pt x="2458231" y="272588"/>
                  </a:moveTo>
                  <a:lnTo>
                    <a:pt x="2450469" y="272588"/>
                  </a:lnTo>
                  <a:lnTo>
                    <a:pt x="2431104" y="298577"/>
                  </a:lnTo>
                  <a:lnTo>
                    <a:pt x="2446358" y="298577"/>
                  </a:lnTo>
                  <a:lnTo>
                    <a:pt x="2458231" y="272588"/>
                  </a:lnTo>
                  <a:close/>
                </a:path>
                <a:path w="3646170" h="895350">
                  <a:moveTo>
                    <a:pt x="2477913" y="280452"/>
                  </a:moveTo>
                  <a:lnTo>
                    <a:pt x="2465239" y="280452"/>
                  </a:lnTo>
                  <a:lnTo>
                    <a:pt x="2459183" y="298577"/>
                  </a:lnTo>
                  <a:lnTo>
                    <a:pt x="2471863" y="298577"/>
                  </a:lnTo>
                  <a:lnTo>
                    <a:pt x="2477913" y="280452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388466" y="267939"/>
                  </a:lnTo>
                  <a:lnTo>
                    <a:pt x="2401712" y="280200"/>
                  </a:lnTo>
                  <a:lnTo>
                    <a:pt x="2449794" y="228223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487217" y="252578"/>
                  </a:moveTo>
                  <a:lnTo>
                    <a:pt x="2474552" y="252578"/>
                  </a:lnTo>
                  <a:lnTo>
                    <a:pt x="2467866" y="272588"/>
                  </a:lnTo>
                  <a:lnTo>
                    <a:pt x="2480538" y="272588"/>
                  </a:lnTo>
                  <a:lnTo>
                    <a:pt x="2487217" y="252578"/>
                  </a:lnTo>
                  <a:close/>
                </a:path>
                <a:path w="3646170" h="895350">
                  <a:moveTo>
                    <a:pt x="2492924" y="254484"/>
                  </a:moveTo>
                  <a:lnTo>
                    <a:pt x="2486878" y="272588"/>
                  </a:lnTo>
                  <a:lnTo>
                    <a:pt x="2490187" y="272588"/>
                  </a:lnTo>
                  <a:lnTo>
                    <a:pt x="2493123" y="254526"/>
                  </a:lnTo>
                  <a:lnTo>
                    <a:pt x="2492924" y="254484"/>
                  </a:lnTo>
                  <a:close/>
                </a:path>
                <a:path w="3646170" h="895350">
                  <a:moveTo>
                    <a:pt x="2410036" y="191449"/>
                  </a:moveTo>
                  <a:lnTo>
                    <a:pt x="2361965" y="243427"/>
                  </a:lnTo>
                  <a:lnTo>
                    <a:pt x="2375210" y="255688"/>
                  </a:lnTo>
                  <a:lnTo>
                    <a:pt x="2423282" y="203700"/>
                  </a:lnTo>
                  <a:lnTo>
                    <a:pt x="2410036" y="191449"/>
                  </a:lnTo>
                  <a:close/>
                </a:path>
                <a:path w="3646170" h="895350">
                  <a:moveTo>
                    <a:pt x="2470003" y="246819"/>
                  </a:moveTo>
                  <a:close/>
                </a:path>
                <a:path w="3646170" h="895350">
                  <a:moveTo>
                    <a:pt x="2390163" y="173073"/>
                  </a:moveTo>
                  <a:lnTo>
                    <a:pt x="2342091" y="225050"/>
                  </a:lnTo>
                  <a:lnTo>
                    <a:pt x="2348708" y="231176"/>
                  </a:lnTo>
                  <a:lnTo>
                    <a:pt x="2396791" y="179198"/>
                  </a:lnTo>
                  <a:lnTo>
                    <a:pt x="2390163" y="173073"/>
                  </a:lnTo>
                  <a:close/>
                </a:path>
                <a:path w="3646170" h="895350">
                  <a:moveTo>
                    <a:pt x="2384592" y="168413"/>
                  </a:moveTo>
                  <a:lnTo>
                    <a:pt x="2342120" y="224788"/>
                  </a:lnTo>
                  <a:lnTo>
                    <a:pt x="2342091" y="225050"/>
                  </a:lnTo>
                  <a:lnTo>
                    <a:pt x="2390163" y="173073"/>
                  </a:lnTo>
                  <a:lnTo>
                    <a:pt x="2388383" y="171418"/>
                  </a:lnTo>
                  <a:lnTo>
                    <a:pt x="2386519" y="169869"/>
                  </a:lnTo>
                  <a:lnTo>
                    <a:pt x="2384592" y="168413"/>
                  </a:lnTo>
                  <a:close/>
                </a:path>
                <a:path w="3646170" h="895350">
                  <a:moveTo>
                    <a:pt x="2403006" y="199051"/>
                  </a:moveTo>
                  <a:lnTo>
                    <a:pt x="2378426" y="199051"/>
                  </a:lnTo>
                  <a:lnTo>
                    <a:pt x="2354375" y="225050"/>
                  </a:lnTo>
                  <a:lnTo>
                    <a:pt x="2378960" y="225050"/>
                  </a:lnTo>
                  <a:lnTo>
                    <a:pt x="2403006" y="199051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411944" y="215962"/>
                  </a:lnTo>
                  <a:lnTo>
                    <a:pt x="2403540" y="225050"/>
                  </a:lnTo>
                  <a:lnTo>
                    <a:pt x="2428132" y="225050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372095" y="161125"/>
                  </a:moveTo>
                  <a:lnTo>
                    <a:pt x="2364439" y="161125"/>
                  </a:lnTo>
                  <a:lnTo>
                    <a:pt x="2341651" y="224788"/>
                  </a:lnTo>
                  <a:lnTo>
                    <a:pt x="2372095" y="161125"/>
                  </a:lnTo>
                  <a:close/>
                </a:path>
                <a:path w="3646170" h="895350">
                  <a:moveTo>
                    <a:pt x="2365188" y="159031"/>
                  </a:moveTo>
                  <a:lnTo>
                    <a:pt x="2353235" y="159031"/>
                  </a:lnTo>
                  <a:lnTo>
                    <a:pt x="2331055" y="220998"/>
                  </a:lnTo>
                  <a:lnTo>
                    <a:pt x="2341651" y="224788"/>
                  </a:lnTo>
                  <a:lnTo>
                    <a:pt x="2353581" y="191460"/>
                  </a:lnTo>
                  <a:lnTo>
                    <a:pt x="2365188" y="159031"/>
                  </a:lnTo>
                  <a:close/>
                </a:path>
                <a:path w="3646170" h="895350">
                  <a:moveTo>
                    <a:pt x="2329339" y="159031"/>
                  </a:moveTo>
                  <a:lnTo>
                    <a:pt x="2305443" y="159031"/>
                  </a:lnTo>
                  <a:lnTo>
                    <a:pt x="2288689" y="205836"/>
                  </a:lnTo>
                  <a:lnTo>
                    <a:pt x="2309872" y="213417"/>
                  </a:lnTo>
                  <a:lnTo>
                    <a:pt x="2329339" y="159031"/>
                  </a:lnTo>
                  <a:close/>
                </a:path>
                <a:path w="3646170" h="895350">
                  <a:moveTo>
                    <a:pt x="2281543" y="159031"/>
                  </a:moveTo>
                  <a:lnTo>
                    <a:pt x="2269596" y="159031"/>
                  </a:lnTo>
                  <a:lnTo>
                    <a:pt x="2257026" y="194140"/>
                  </a:lnTo>
                  <a:lnTo>
                    <a:pt x="2256940" y="194475"/>
                  </a:lnTo>
                  <a:lnTo>
                    <a:pt x="2267507" y="198245"/>
                  </a:lnTo>
                  <a:lnTo>
                    <a:pt x="2281543" y="159031"/>
                  </a:lnTo>
                  <a:close/>
                </a:path>
                <a:path w="3646170" h="895350">
                  <a:moveTo>
                    <a:pt x="2255978" y="123629"/>
                  </a:moveTo>
                  <a:lnTo>
                    <a:pt x="2252701" y="123682"/>
                  </a:lnTo>
                  <a:lnTo>
                    <a:pt x="2245528" y="123881"/>
                  </a:lnTo>
                  <a:lnTo>
                    <a:pt x="2247853" y="194653"/>
                  </a:lnTo>
                  <a:lnTo>
                    <a:pt x="2254177" y="194475"/>
                  </a:lnTo>
                  <a:lnTo>
                    <a:pt x="2256871" y="194436"/>
                  </a:lnTo>
                  <a:lnTo>
                    <a:pt x="2256920" y="193635"/>
                  </a:lnTo>
                  <a:lnTo>
                    <a:pt x="2256981" y="191449"/>
                  </a:lnTo>
                  <a:lnTo>
                    <a:pt x="2255978" y="123629"/>
                  </a:lnTo>
                  <a:close/>
                </a:path>
                <a:path w="3646170" h="895350">
                  <a:moveTo>
                    <a:pt x="2256889" y="194423"/>
                  </a:moveTo>
                  <a:close/>
                </a:path>
                <a:path w="3646170" h="895350">
                  <a:moveTo>
                    <a:pt x="2304693" y="161125"/>
                  </a:moveTo>
                  <a:lnTo>
                    <a:pt x="2280793" y="161125"/>
                  </a:lnTo>
                  <a:lnTo>
                    <a:pt x="2268871" y="194433"/>
                  </a:lnTo>
                  <a:lnTo>
                    <a:pt x="2292771" y="194433"/>
                  </a:lnTo>
                  <a:lnTo>
                    <a:pt x="2304693" y="161125"/>
                  </a:lnTo>
                  <a:close/>
                </a:path>
                <a:path w="3646170" h="895350">
                  <a:moveTo>
                    <a:pt x="2352485" y="161125"/>
                  </a:moveTo>
                  <a:lnTo>
                    <a:pt x="2328589" y="161125"/>
                  </a:lnTo>
                  <a:lnTo>
                    <a:pt x="2316667" y="194433"/>
                  </a:lnTo>
                  <a:lnTo>
                    <a:pt x="2340563" y="194433"/>
                  </a:lnTo>
                  <a:lnTo>
                    <a:pt x="2352485" y="161125"/>
                  </a:lnTo>
                  <a:close/>
                </a:path>
                <a:path w="3646170" h="895350">
                  <a:moveTo>
                    <a:pt x="2367229" y="191460"/>
                  </a:moveTo>
                  <a:lnTo>
                    <a:pt x="2357654" y="191460"/>
                  </a:lnTo>
                  <a:lnTo>
                    <a:pt x="2356238" y="194433"/>
                  </a:lnTo>
                  <a:lnTo>
                    <a:pt x="2364997" y="194423"/>
                  </a:lnTo>
                  <a:lnTo>
                    <a:pt x="2367229" y="191460"/>
                  </a:lnTo>
                  <a:close/>
                </a:path>
                <a:path w="3646170" h="895350">
                  <a:moveTo>
                    <a:pt x="2410027" y="191460"/>
                  </a:moveTo>
                  <a:lnTo>
                    <a:pt x="2385448" y="191460"/>
                  </a:lnTo>
                  <a:lnTo>
                    <a:pt x="2382697" y="194433"/>
                  </a:lnTo>
                  <a:lnTo>
                    <a:pt x="2407286" y="194423"/>
                  </a:lnTo>
                  <a:lnTo>
                    <a:pt x="2410027" y="191460"/>
                  </a:lnTo>
                  <a:close/>
                </a:path>
                <a:path w="3646170" h="895350">
                  <a:moveTo>
                    <a:pt x="2256880" y="194140"/>
                  </a:moveTo>
                  <a:lnTo>
                    <a:pt x="2256805" y="194423"/>
                  </a:lnTo>
                  <a:lnTo>
                    <a:pt x="2256880" y="194140"/>
                  </a:lnTo>
                  <a:close/>
                </a:path>
                <a:path w="3646170" h="895350">
                  <a:moveTo>
                    <a:pt x="2257014" y="193635"/>
                  </a:moveTo>
                  <a:lnTo>
                    <a:pt x="2256880" y="194140"/>
                  </a:lnTo>
                  <a:lnTo>
                    <a:pt x="2256858" y="194423"/>
                  </a:lnTo>
                  <a:lnTo>
                    <a:pt x="2257014" y="193635"/>
                  </a:lnTo>
                  <a:close/>
                </a:path>
                <a:path w="3646170" h="895350">
                  <a:moveTo>
                    <a:pt x="2274878" y="125964"/>
                  </a:moveTo>
                  <a:lnTo>
                    <a:pt x="2257014" y="193635"/>
                  </a:lnTo>
                  <a:lnTo>
                    <a:pt x="2257021" y="194155"/>
                  </a:lnTo>
                  <a:lnTo>
                    <a:pt x="2280773" y="127797"/>
                  </a:lnTo>
                  <a:lnTo>
                    <a:pt x="2278847" y="127106"/>
                  </a:lnTo>
                  <a:lnTo>
                    <a:pt x="2276878" y="126498"/>
                  </a:lnTo>
                  <a:lnTo>
                    <a:pt x="2274878" y="125964"/>
                  </a:lnTo>
                  <a:close/>
                </a:path>
                <a:path w="3646170" h="895350">
                  <a:moveTo>
                    <a:pt x="2266149" y="159031"/>
                  </a:moveTo>
                  <a:lnTo>
                    <a:pt x="2259651" y="159031"/>
                  </a:lnTo>
                  <a:lnTo>
                    <a:pt x="2257092" y="191449"/>
                  </a:lnTo>
                  <a:lnTo>
                    <a:pt x="2257014" y="193635"/>
                  </a:lnTo>
                  <a:lnTo>
                    <a:pt x="2266149" y="159031"/>
                  </a:lnTo>
                  <a:close/>
                </a:path>
                <a:path w="3646170" h="895350">
                  <a:moveTo>
                    <a:pt x="2258156" y="123598"/>
                  </a:moveTo>
                  <a:lnTo>
                    <a:pt x="2255978" y="123629"/>
                  </a:lnTo>
                  <a:lnTo>
                    <a:pt x="2256999" y="192637"/>
                  </a:lnTo>
                  <a:lnTo>
                    <a:pt x="2262428" y="123839"/>
                  </a:lnTo>
                  <a:lnTo>
                    <a:pt x="2260303" y="123682"/>
                  </a:lnTo>
                  <a:lnTo>
                    <a:pt x="2258156" y="123598"/>
                  </a:lnTo>
                  <a:close/>
                </a:path>
                <a:path w="3646170" h="895350">
                  <a:moveTo>
                    <a:pt x="2312552" y="139168"/>
                  </a:moveTo>
                  <a:lnTo>
                    <a:pt x="2288653" y="139168"/>
                  </a:lnTo>
                  <a:lnTo>
                    <a:pt x="2281543" y="159031"/>
                  </a:lnTo>
                  <a:lnTo>
                    <a:pt x="2305443" y="159031"/>
                  </a:lnTo>
                  <a:lnTo>
                    <a:pt x="2312552" y="139168"/>
                  </a:lnTo>
                  <a:close/>
                </a:path>
                <a:path w="3646170" h="895350">
                  <a:moveTo>
                    <a:pt x="2354918" y="154330"/>
                  </a:moveTo>
                  <a:lnTo>
                    <a:pt x="2331022" y="154330"/>
                  </a:lnTo>
                  <a:lnTo>
                    <a:pt x="2329339" y="159031"/>
                  </a:lnTo>
                  <a:lnTo>
                    <a:pt x="2353235" y="159031"/>
                  </a:lnTo>
                  <a:lnTo>
                    <a:pt x="2354918" y="154330"/>
                  </a:lnTo>
                  <a:close/>
                </a:path>
                <a:path w="3646170" h="895350">
                  <a:moveTo>
                    <a:pt x="2365514" y="158120"/>
                  </a:moveTo>
                  <a:lnTo>
                    <a:pt x="2365188" y="159031"/>
                  </a:lnTo>
                  <a:lnTo>
                    <a:pt x="2368025" y="159031"/>
                  </a:lnTo>
                  <a:lnTo>
                    <a:pt x="2365514" y="158120"/>
                  </a:lnTo>
                  <a:close/>
                </a:path>
                <a:path w="3646170" h="895350">
                  <a:moveTo>
                    <a:pt x="1993368" y="247877"/>
                  </a:moveTo>
                  <a:lnTo>
                    <a:pt x="1987421" y="250358"/>
                  </a:lnTo>
                  <a:lnTo>
                    <a:pt x="1981484" y="252568"/>
                  </a:lnTo>
                  <a:lnTo>
                    <a:pt x="1975610" y="254547"/>
                  </a:lnTo>
                  <a:lnTo>
                    <a:pt x="1998049" y="321697"/>
                  </a:lnTo>
                  <a:lnTo>
                    <a:pt x="2005525" y="319194"/>
                  </a:lnTo>
                  <a:lnTo>
                    <a:pt x="2013043" y="316388"/>
                  </a:lnTo>
                  <a:lnTo>
                    <a:pt x="2020593" y="313236"/>
                  </a:lnTo>
                  <a:lnTo>
                    <a:pt x="1993368" y="247877"/>
                  </a:lnTo>
                  <a:close/>
                </a:path>
                <a:path w="3646170" h="895350">
                  <a:moveTo>
                    <a:pt x="2027294" y="230799"/>
                  </a:moveTo>
                  <a:lnTo>
                    <a:pt x="2021734" y="234118"/>
                  </a:lnTo>
                  <a:lnTo>
                    <a:pt x="2016174" y="237155"/>
                  </a:lnTo>
                  <a:lnTo>
                    <a:pt x="2010624" y="239950"/>
                  </a:lnTo>
                  <a:lnTo>
                    <a:pt x="2042466" y="303205"/>
                  </a:lnTo>
                  <a:lnTo>
                    <a:pt x="2049492" y="299666"/>
                  </a:lnTo>
                  <a:lnTo>
                    <a:pt x="2056518" y="295812"/>
                  </a:lnTo>
                  <a:lnTo>
                    <a:pt x="2063523" y="291645"/>
                  </a:lnTo>
                  <a:lnTo>
                    <a:pt x="2027294" y="230799"/>
                  </a:lnTo>
                  <a:close/>
                </a:path>
                <a:path w="3646170" h="895350">
                  <a:moveTo>
                    <a:pt x="2058728" y="209030"/>
                  </a:moveTo>
                  <a:lnTo>
                    <a:pt x="2053618" y="213092"/>
                  </a:lnTo>
                  <a:lnTo>
                    <a:pt x="2048498" y="216904"/>
                  </a:lnTo>
                  <a:lnTo>
                    <a:pt x="2043367" y="220464"/>
                  </a:lnTo>
                  <a:lnTo>
                    <a:pt x="2083711" y="278651"/>
                  </a:lnTo>
                  <a:lnTo>
                    <a:pt x="2090140" y="274190"/>
                  </a:lnTo>
                  <a:lnTo>
                    <a:pt x="2096538" y="269447"/>
                  </a:lnTo>
                  <a:lnTo>
                    <a:pt x="2102873" y="264379"/>
                  </a:lnTo>
                  <a:lnTo>
                    <a:pt x="2058728" y="209030"/>
                  </a:lnTo>
                  <a:close/>
                </a:path>
                <a:path w="3646170" h="895350">
                  <a:moveTo>
                    <a:pt x="2087303" y="183072"/>
                  </a:moveTo>
                  <a:lnTo>
                    <a:pt x="2082696" y="187816"/>
                  </a:lnTo>
                  <a:lnTo>
                    <a:pt x="2078047" y="192308"/>
                  </a:lnTo>
                  <a:lnTo>
                    <a:pt x="2073376" y="196548"/>
                  </a:lnTo>
                  <a:lnTo>
                    <a:pt x="2120998" y="248945"/>
                  </a:lnTo>
                  <a:lnTo>
                    <a:pt x="2126747" y="243720"/>
                  </a:lnTo>
                  <a:lnTo>
                    <a:pt x="2132432" y="238233"/>
                  </a:lnTo>
                  <a:lnTo>
                    <a:pt x="2138055" y="232453"/>
                  </a:lnTo>
                  <a:lnTo>
                    <a:pt x="2087303" y="183072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04684" y="163785"/>
                  </a:lnTo>
                  <a:lnTo>
                    <a:pt x="2102580" y="166298"/>
                  </a:lnTo>
                  <a:lnTo>
                    <a:pt x="2100454" y="168738"/>
                  </a:lnTo>
                  <a:lnTo>
                    <a:pt x="2153992" y="215092"/>
                  </a:lnTo>
                  <a:lnTo>
                    <a:pt x="2156536" y="212140"/>
                  </a:lnTo>
                  <a:lnTo>
                    <a:pt x="2159166" y="209030"/>
                  </a:lnTo>
                  <a:lnTo>
                    <a:pt x="2159841" y="208203"/>
                  </a:lnTo>
                  <a:lnTo>
                    <a:pt x="2158578" y="208203"/>
                  </a:lnTo>
                  <a:lnTo>
                    <a:pt x="2153638" y="199549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60735" y="207108"/>
                  </a:moveTo>
                  <a:lnTo>
                    <a:pt x="2160473" y="207208"/>
                  </a:lnTo>
                  <a:lnTo>
                    <a:pt x="2159217" y="207836"/>
                  </a:lnTo>
                  <a:lnTo>
                    <a:pt x="2158578" y="208203"/>
                  </a:lnTo>
                  <a:lnTo>
                    <a:pt x="2159841" y="208203"/>
                  </a:lnTo>
                  <a:lnTo>
                    <a:pt x="2160735" y="207108"/>
                  </a:lnTo>
                  <a:close/>
                </a:path>
                <a:path w="3646170" h="895350">
                  <a:moveTo>
                    <a:pt x="2153640" y="199550"/>
                  </a:moveTo>
                  <a:lnTo>
                    <a:pt x="2158578" y="208203"/>
                  </a:lnTo>
                  <a:lnTo>
                    <a:pt x="2159363" y="207752"/>
                  </a:lnTo>
                  <a:lnTo>
                    <a:pt x="2160484" y="206946"/>
                  </a:lnTo>
                  <a:lnTo>
                    <a:pt x="2156899" y="202216"/>
                  </a:lnTo>
                  <a:lnTo>
                    <a:pt x="2153640" y="199550"/>
                  </a:lnTo>
                  <a:close/>
                </a:path>
                <a:path w="3646170" h="895350">
                  <a:moveTo>
                    <a:pt x="2156899" y="202216"/>
                  </a:moveTo>
                  <a:lnTo>
                    <a:pt x="2160484" y="206946"/>
                  </a:lnTo>
                  <a:lnTo>
                    <a:pt x="2159363" y="207752"/>
                  </a:lnTo>
                  <a:lnTo>
                    <a:pt x="2159221" y="207834"/>
                  </a:lnTo>
                  <a:lnTo>
                    <a:pt x="2160473" y="207208"/>
                  </a:lnTo>
                  <a:lnTo>
                    <a:pt x="2160735" y="207108"/>
                  </a:lnTo>
                  <a:lnTo>
                    <a:pt x="2161594" y="206056"/>
                  </a:lnTo>
                  <a:lnTo>
                    <a:pt x="2156899" y="202216"/>
                  </a:lnTo>
                  <a:close/>
                </a:path>
                <a:path w="3646170" h="895350">
                  <a:moveTo>
                    <a:pt x="2151479" y="177460"/>
                  </a:moveTo>
                  <a:lnTo>
                    <a:pt x="2141032" y="177460"/>
                  </a:lnTo>
                  <a:lnTo>
                    <a:pt x="2149862" y="192930"/>
                  </a:lnTo>
                  <a:lnTo>
                    <a:pt x="2154507" y="199059"/>
                  </a:lnTo>
                  <a:lnTo>
                    <a:pt x="2161845" y="205763"/>
                  </a:lnTo>
                  <a:lnTo>
                    <a:pt x="2160735" y="207108"/>
                  </a:lnTo>
                  <a:lnTo>
                    <a:pt x="2162536" y="206423"/>
                  </a:lnTo>
                  <a:lnTo>
                    <a:pt x="2151479" y="177460"/>
                  </a:lnTo>
                  <a:close/>
                </a:path>
                <a:path w="3646170" h="895350">
                  <a:moveTo>
                    <a:pt x="2154507" y="199059"/>
                  </a:moveTo>
                  <a:lnTo>
                    <a:pt x="2156899" y="202216"/>
                  </a:lnTo>
                  <a:lnTo>
                    <a:pt x="2161594" y="206056"/>
                  </a:lnTo>
                  <a:lnTo>
                    <a:pt x="2161845" y="205763"/>
                  </a:lnTo>
                  <a:lnTo>
                    <a:pt x="2154507" y="199059"/>
                  </a:lnTo>
                  <a:close/>
                </a:path>
                <a:path w="3646170" h="895350">
                  <a:moveTo>
                    <a:pt x="2172297" y="183638"/>
                  </a:moveTo>
                  <a:lnTo>
                    <a:pt x="2153838" y="183638"/>
                  </a:lnTo>
                  <a:lnTo>
                    <a:pt x="2161005" y="202412"/>
                  </a:lnTo>
                  <a:lnTo>
                    <a:pt x="2176525" y="202412"/>
                  </a:lnTo>
                  <a:lnTo>
                    <a:pt x="2172297" y="183638"/>
                  </a:lnTo>
                  <a:close/>
                </a:path>
                <a:path w="3646170" h="895350">
                  <a:moveTo>
                    <a:pt x="2190029" y="177460"/>
                  </a:moveTo>
                  <a:lnTo>
                    <a:pt x="2170905" y="177460"/>
                  </a:lnTo>
                  <a:lnTo>
                    <a:pt x="2176525" y="202412"/>
                  </a:lnTo>
                  <a:lnTo>
                    <a:pt x="2181614" y="201260"/>
                  </a:lnTo>
                  <a:lnTo>
                    <a:pt x="2187258" y="200234"/>
                  </a:lnTo>
                  <a:lnTo>
                    <a:pt x="2193310" y="199313"/>
                  </a:lnTo>
                  <a:lnTo>
                    <a:pt x="2190029" y="177460"/>
                  </a:lnTo>
                  <a:close/>
                </a:path>
                <a:path w="3646170" h="895350">
                  <a:moveTo>
                    <a:pt x="2152110" y="196870"/>
                  </a:moveTo>
                  <a:lnTo>
                    <a:pt x="2153640" y="199550"/>
                  </a:lnTo>
                  <a:lnTo>
                    <a:pt x="2156899" y="202216"/>
                  </a:lnTo>
                  <a:lnTo>
                    <a:pt x="2154507" y="199059"/>
                  </a:lnTo>
                  <a:lnTo>
                    <a:pt x="2152110" y="196870"/>
                  </a:lnTo>
                  <a:close/>
                </a:path>
                <a:path w="3646170" h="895350">
                  <a:moveTo>
                    <a:pt x="2137624" y="183638"/>
                  </a:moveTo>
                  <a:lnTo>
                    <a:pt x="2134186" y="183638"/>
                  </a:lnTo>
                  <a:lnTo>
                    <a:pt x="2153638" y="199549"/>
                  </a:lnTo>
                  <a:lnTo>
                    <a:pt x="2152108" y="196868"/>
                  </a:lnTo>
                  <a:lnTo>
                    <a:pt x="2137624" y="183638"/>
                  </a:lnTo>
                  <a:close/>
                </a:path>
                <a:path w="3646170" h="895350">
                  <a:moveTo>
                    <a:pt x="2149862" y="192930"/>
                  </a:moveTo>
                  <a:lnTo>
                    <a:pt x="2152110" y="196870"/>
                  </a:lnTo>
                  <a:lnTo>
                    <a:pt x="2154507" y="199059"/>
                  </a:lnTo>
                  <a:lnTo>
                    <a:pt x="2149862" y="192930"/>
                  </a:lnTo>
                  <a:close/>
                </a:path>
                <a:path w="3646170" h="895350">
                  <a:moveTo>
                    <a:pt x="2141032" y="177460"/>
                  </a:moveTo>
                  <a:lnTo>
                    <a:pt x="2149862" y="192930"/>
                  </a:lnTo>
                  <a:lnTo>
                    <a:pt x="2141032" y="177460"/>
                  </a:lnTo>
                  <a:close/>
                </a:path>
                <a:path w="3646170" h="895350">
                  <a:moveTo>
                    <a:pt x="2144555" y="183638"/>
                  </a:moveTo>
                  <a:lnTo>
                    <a:pt x="2142819" y="183638"/>
                  </a:lnTo>
                  <a:lnTo>
                    <a:pt x="2149856" y="192923"/>
                  </a:lnTo>
                  <a:lnTo>
                    <a:pt x="2144555" y="183638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34186" y="183638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25828" y="161220"/>
                  </a:moveTo>
                  <a:lnTo>
                    <a:pt x="2113083" y="161220"/>
                  </a:lnTo>
                  <a:lnTo>
                    <a:pt x="2137624" y="183638"/>
                  </a:lnTo>
                  <a:lnTo>
                    <a:pt x="2142819" y="183638"/>
                  </a:lnTo>
                  <a:lnTo>
                    <a:pt x="2125828" y="161220"/>
                  </a:lnTo>
                  <a:close/>
                </a:path>
                <a:path w="3646170" h="895350">
                  <a:moveTo>
                    <a:pt x="2167248" y="161220"/>
                  </a:moveTo>
                  <a:lnTo>
                    <a:pt x="2145279" y="161220"/>
                  </a:lnTo>
                  <a:lnTo>
                    <a:pt x="2151479" y="177460"/>
                  </a:lnTo>
                  <a:lnTo>
                    <a:pt x="2170905" y="177460"/>
                  </a:lnTo>
                  <a:lnTo>
                    <a:pt x="2167248" y="161220"/>
                  </a:lnTo>
                  <a:close/>
                </a:path>
                <a:path w="3646170" h="895350">
                  <a:moveTo>
                    <a:pt x="2109564" y="158005"/>
                  </a:moveTo>
                  <a:lnTo>
                    <a:pt x="2108517" y="159146"/>
                  </a:lnTo>
                  <a:lnTo>
                    <a:pt x="2106779" y="161220"/>
                  </a:lnTo>
                  <a:lnTo>
                    <a:pt x="2113083" y="161220"/>
                  </a:lnTo>
                  <a:lnTo>
                    <a:pt x="2109564" y="158005"/>
                  </a:lnTo>
                  <a:close/>
                </a:path>
                <a:path w="3646170" h="895350">
                  <a:moveTo>
                    <a:pt x="2123480" y="146707"/>
                  </a:moveTo>
                  <a:lnTo>
                    <a:pt x="2121344" y="147922"/>
                  </a:lnTo>
                  <a:lnTo>
                    <a:pt x="2119427" y="149220"/>
                  </a:lnTo>
                  <a:lnTo>
                    <a:pt x="2117710" y="150508"/>
                  </a:lnTo>
                  <a:lnTo>
                    <a:pt x="2125828" y="161220"/>
                  </a:lnTo>
                  <a:lnTo>
                    <a:pt x="2131763" y="161220"/>
                  </a:lnTo>
                  <a:lnTo>
                    <a:pt x="2123480" y="146707"/>
                  </a:lnTo>
                  <a:close/>
                </a:path>
                <a:path w="3646170" h="895350">
                  <a:moveTo>
                    <a:pt x="2137280" y="140267"/>
                  </a:moveTo>
                  <a:lnTo>
                    <a:pt x="2132736" y="142006"/>
                  </a:lnTo>
                  <a:lnTo>
                    <a:pt x="2128014" y="144110"/>
                  </a:lnTo>
                  <a:lnTo>
                    <a:pt x="2123480" y="146707"/>
                  </a:lnTo>
                  <a:lnTo>
                    <a:pt x="2131763" y="161220"/>
                  </a:lnTo>
                  <a:lnTo>
                    <a:pt x="2145279" y="161220"/>
                  </a:lnTo>
                  <a:lnTo>
                    <a:pt x="2137280" y="140267"/>
                  </a:lnTo>
                  <a:close/>
                </a:path>
                <a:path w="3646170" h="895350">
                  <a:moveTo>
                    <a:pt x="2182797" y="129294"/>
                  </a:moveTo>
                  <a:lnTo>
                    <a:pt x="2175436" y="130404"/>
                  </a:lnTo>
                  <a:lnTo>
                    <a:pt x="2168065" y="131734"/>
                  </a:lnTo>
                  <a:lnTo>
                    <a:pt x="2160965" y="133325"/>
                  </a:lnTo>
                  <a:lnTo>
                    <a:pt x="2167248" y="161220"/>
                  </a:lnTo>
                  <a:lnTo>
                    <a:pt x="2187591" y="161220"/>
                  </a:lnTo>
                  <a:lnTo>
                    <a:pt x="2182797" y="129294"/>
                  </a:lnTo>
                  <a:close/>
                </a:path>
                <a:path w="3646170" h="895350">
                  <a:moveTo>
                    <a:pt x="1593611" y="326524"/>
                  </a:moveTo>
                  <a:lnTo>
                    <a:pt x="1578229" y="326524"/>
                  </a:lnTo>
                  <a:lnTo>
                    <a:pt x="1578229" y="397328"/>
                  </a:lnTo>
                  <a:lnTo>
                    <a:pt x="1593611" y="397328"/>
                  </a:lnTo>
                  <a:lnTo>
                    <a:pt x="1593611" y="326524"/>
                  </a:lnTo>
                  <a:close/>
                </a:path>
                <a:path w="3646170" h="895350">
                  <a:moveTo>
                    <a:pt x="1593706" y="326524"/>
                  </a:moveTo>
                  <a:lnTo>
                    <a:pt x="1593611" y="397328"/>
                  </a:lnTo>
                  <a:lnTo>
                    <a:pt x="1595496" y="397328"/>
                  </a:lnTo>
                  <a:lnTo>
                    <a:pt x="1597370" y="397254"/>
                  </a:lnTo>
                  <a:lnTo>
                    <a:pt x="1599244" y="397108"/>
                  </a:lnTo>
                  <a:lnTo>
                    <a:pt x="1593706" y="326524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10354" y="395359"/>
                  </a:lnTo>
                  <a:lnTo>
                    <a:pt x="1612176" y="394919"/>
                  </a:lnTo>
                  <a:lnTo>
                    <a:pt x="1613987" y="394406"/>
                  </a:lnTo>
                  <a:lnTo>
                    <a:pt x="1615778" y="393830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15893" y="360146"/>
                  </a:moveTo>
                  <a:lnTo>
                    <a:pt x="1604883" y="360146"/>
                  </a:lnTo>
                  <a:lnTo>
                    <a:pt x="1615778" y="393830"/>
                  </a:lnTo>
                  <a:lnTo>
                    <a:pt x="1625736" y="390605"/>
                  </a:lnTo>
                  <a:lnTo>
                    <a:pt x="1615893" y="360146"/>
                  </a:lnTo>
                  <a:close/>
                </a:path>
                <a:path w="3646170" h="895350">
                  <a:moveTo>
                    <a:pt x="1659918" y="360146"/>
                  </a:moveTo>
                  <a:lnTo>
                    <a:pt x="1637905" y="360146"/>
                  </a:lnTo>
                  <a:lnTo>
                    <a:pt x="1645672" y="384176"/>
                  </a:lnTo>
                  <a:lnTo>
                    <a:pt x="1665598" y="377726"/>
                  </a:lnTo>
                  <a:lnTo>
                    <a:pt x="1659918" y="360146"/>
                  </a:lnTo>
                  <a:close/>
                </a:path>
                <a:path w="3646170" h="895350">
                  <a:moveTo>
                    <a:pt x="1703954" y="360146"/>
                  </a:moveTo>
                  <a:lnTo>
                    <a:pt x="1681935" y="360146"/>
                  </a:lnTo>
                  <a:lnTo>
                    <a:pt x="1685535" y="371287"/>
                  </a:lnTo>
                  <a:lnTo>
                    <a:pt x="1705471" y="364837"/>
                  </a:lnTo>
                  <a:lnTo>
                    <a:pt x="1703954" y="360146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04883" y="360146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27017" y="326461"/>
                  </a:moveTo>
                  <a:lnTo>
                    <a:pt x="1605009" y="326461"/>
                  </a:lnTo>
                  <a:lnTo>
                    <a:pt x="1615893" y="360146"/>
                  </a:lnTo>
                  <a:lnTo>
                    <a:pt x="1637905" y="360146"/>
                  </a:lnTo>
                  <a:lnTo>
                    <a:pt x="1627017" y="326461"/>
                  </a:lnTo>
                  <a:close/>
                </a:path>
                <a:path w="3646170" h="895350">
                  <a:moveTo>
                    <a:pt x="1671053" y="326461"/>
                  </a:moveTo>
                  <a:lnTo>
                    <a:pt x="1649033" y="326461"/>
                  </a:lnTo>
                  <a:lnTo>
                    <a:pt x="1659918" y="360146"/>
                  </a:lnTo>
                  <a:lnTo>
                    <a:pt x="1681935" y="360146"/>
                  </a:lnTo>
                  <a:lnTo>
                    <a:pt x="1671053" y="326461"/>
                  </a:lnTo>
                  <a:close/>
                </a:path>
                <a:path w="3646170" h="895350">
                  <a:moveTo>
                    <a:pt x="1715075" y="326461"/>
                  </a:moveTo>
                  <a:lnTo>
                    <a:pt x="1693059" y="326461"/>
                  </a:lnTo>
                  <a:lnTo>
                    <a:pt x="1703389" y="358397"/>
                  </a:lnTo>
                  <a:lnTo>
                    <a:pt x="1725398" y="358397"/>
                  </a:lnTo>
                  <a:lnTo>
                    <a:pt x="1715075" y="326461"/>
                  </a:lnTo>
                  <a:close/>
                </a:path>
                <a:path w="3646170" h="895350">
                  <a:moveTo>
                    <a:pt x="1759100" y="326461"/>
                  </a:moveTo>
                  <a:lnTo>
                    <a:pt x="1737092" y="326461"/>
                  </a:lnTo>
                  <a:lnTo>
                    <a:pt x="1743252" y="345518"/>
                  </a:lnTo>
                  <a:lnTo>
                    <a:pt x="1765260" y="345518"/>
                  </a:lnTo>
                  <a:lnTo>
                    <a:pt x="1759100" y="326461"/>
                  </a:lnTo>
                  <a:close/>
                </a:path>
                <a:path w="3646170" h="895350">
                  <a:moveTo>
                    <a:pt x="1803129" y="326461"/>
                  </a:moveTo>
                  <a:lnTo>
                    <a:pt x="1781118" y="326461"/>
                  </a:lnTo>
                  <a:lnTo>
                    <a:pt x="1783112" y="332628"/>
                  </a:lnTo>
                  <a:lnTo>
                    <a:pt x="1805123" y="332628"/>
                  </a:lnTo>
                  <a:lnTo>
                    <a:pt x="1803129" y="326461"/>
                  </a:lnTo>
                  <a:close/>
                </a:path>
                <a:path w="3646170" h="895350">
                  <a:moveTo>
                    <a:pt x="1603967" y="323236"/>
                  </a:moveTo>
                  <a:lnTo>
                    <a:pt x="1593988" y="326461"/>
                  </a:lnTo>
                  <a:lnTo>
                    <a:pt x="1605009" y="326461"/>
                  </a:lnTo>
                  <a:lnTo>
                    <a:pt x="1603967" y="323236"/>
                  </a:lnTo>
                  <a:close/>
                </a:path>
                <a:path w="3646170" h="895350">
                  <a:moveTo>
                    <a:pt x="1643829" y="310357"/>
                  </a:moveTo>
                  <a:lnTo>
                    <a:pt x="1623893" y="316796"/>
                  </a:lnTo>
                  <a:lnTo>
                    <a:pt x="1627017" y="326461"/>
                  </a:lnTo>
                  <a:lnTo>
                    <a:pt x="1649033" y="326461"/>
                  </a:lnTo>
                  <a:lnTo>
                    <a:pt x="1643829" y="310357"/>
                  </a:lnTo>
                  <a:close/>
                </a:path>
                <a:path w="3646170" h="895350">
                  <a:moveTo>
                    <a:pt x="1683682" y="297467"/>
                  </a:moveTo>
                  <a:lnTo>
                    <a:pt x="1663766" y="303906"/>
                  </a:lnTo>
                  <a:lnTo>
                    <a:pt x="1671053" y="326461"/>
                  </a:lnTo>
                  <a:lnTo>
                    <a:pt x="1693059" y="326461"/>
                  </a:lnTo>
                  <a:lnTo>
                    <a:pt x="1683682" y="297467"/>
                  </a:lnTo>
                  <a:close/>
                </a:path>
                <a:path w="3646170" h="895350">
                  <a:moveTo>
                    <a:pt x="1723555" y="284588"/>
                  </a:moveTo>
                  <a:lnTo>
                    <a:pt x="1703618" y="291017"/>
                  </a:lnTo>
                  <a:lnTo>
                    <a:pt x="1715075" y="326461"/>
                  </a:lnTo>
                  <a:lnTo>
                    <a:pt x="1737092" y="326461"/>
                  </a:lnTo>
                  <a:lnTo>
                    <a:pt x="1723555" y="284588"/>
                  </a:lnTo>
                  <a:close/>
                </a:path>
                <a:path w="3646170" h="895350">
                  <a:moveTo>
                    <a:pt x="1763417" y="271698"/>
                  </a:moveTo>
                  <a:lnTo>
                    <a:pt x="1743481" y="278138"/>
                  </a:lnTo>
                  <a:lnTo>
                    <a:pt x="1759100" y="326461"/>
                  </a:lnTo>
                  <a:lnTo>
                    <a:pt x="1781118" y="326461"/>
                  </a:lnTo>
                  <a:lnTo>
                    <a:pt x="1763417" y="271698"/>
                  </a:lnTo>
                  <a:close/>
                </a:path>
                <a:path w="3646170" h="895350">
                  <a:moveTo>
                    <a:pt x="1793312" y="262033"/>
                  </a:moveTo>
                  <a:lnTo>
                    <a:pt x="1783343" y="265258"/>
                  </a:lnTo>
                  <a:lnTo>
                    <a:pt x="1803129" y="326461"/>
                  </a:lnTo>
                  <a:lnTo>
                    <a:pt x="1814140" y="326461"/>
                  </a:lnTo>
                  <a:lnTo>
                    <a:pt x="1793312" y="262033"/>
                  </a:lnTo>
                  <a:close/>
                </a:path>
                <a:path w="3646170" h="895350">
                  <a:moveTo>
                    <a:pt x="1810182" y="295729"/>
                  </a:moveTo>
                  <a:lnTo>
                    <a:pt x="1804205" y="295729"/>
                  </a:lnTo>
                  <a:lnTo>
                    <a:pt x="1814140" y="326461"/>
                  </a:lnTo>
                  <a:lnTo>
                    <a:pt x="1814829" y="326461"/>
                  </a:lnTo>
                  <a:lnTo>
                    <a:pt x="1810182" y="295729"/>
                  </a:lnTo>
                  <a:close/>
                </a:path>
                <a:path w="3646170" h="895350">
                  <a:moveTo>
                    <a:pt x="1804683" y="259363"/>
                  </a:moveTo>
                  <a:lnTo>
                    <a:pt x="1800903" y="259929"/>
                  </a:lnTo>
                  <a:lnTo>
                    <a:pt x="1797102" y="260808"/>
                  </a:lnTo>
                  <a:lnTo>
                    <a:pt x="1793312" y="262033"/>
                  </a:lnTo>
                  <a:lnTo>
                    <a:pt x="1805087" y="262033"/>
                  </a:lnTo>
                  <a:lnTo>
                    <a:pt x="1804683" y="259363"/>
                  </a:lnTo>
                  <a:close/>
                </a:path>
                <a:path w="3646170" h="895350">
                  <a:moveTo>
                    <a:pt x="1838575" y="295519"/>
                  </a:moveTo>
                  <a:lnTo>
                    <a:pt x="1827608" y="295519"/>
                  </a:lnTo>
                  <a:lnTo>
                    <a:pt x="1818473" y="329717"/>
                  </a:lnTo>
                  <a:lnTo>
                    <a:pt x="1822400" y="330764"/>
                  </a:lnTo>
                  <a:lnTo>
                    <a:pt x="1826483" y="331749"/>
                  </a:lnTo>
                  <a:lnTo>
                    <a:pt x="1830714" y="332639"/>
                  </a:lnTo>
                  <a:lnTo>
                    <a:pt x="1838575" y="295519"/>
                  </a:lnTo>
                  <a:close/>
                </a:path>
                <a:path w="3646170" h="895350">
                  <a:moveTo>
                    <a:pt x="1826620" y="259269"/>
                  </a:moveTo>
                  <a:lnTo>
                    <a:pt x="1816976" y="329414"/>
                  </a:lnTo>
                  <a:lnTo>
                    <a:pt x="1817918" y="329571"/>
                  </a:lnTo>
                  <a:lnTo>
                    <a:pt x="1818473" y="329717"/>
                  </a:lnTo>
                  <a:lnTo>
                    <a:pt x="1836745" y="261311"/>
                  </a:lnTo>
                  <a:lnTo>
                    <a:pt x="1833478" y="260442"/>
                  </a:lnTo>
                  <a:lnTo>
                    <a:pt x="1830096" y="259740"/>
                  </a:lnTo>
                  <a:lnTo>
                    <a:pt x="1826620" y="259269"/>
                  </a:lnTo>
                  <a:close/>
                </a:path>
                <a:path w="3646170" h="895350">
                  <a:moveTo>
                    <a:pt x="1532084" y="357298"/>
                  </a:moveTo>
                  <a:lnTo>
                    <a:pt x="1527993" y="357298"/>
                  </a:lnTo>
                  <a:lnTo>
                    <a:pt x="1522964" y="396752"/>
                  </a:lnTo>
                  <a:lnTo>
                    <a:pt x="1525969" y="397129"/>
                  </a:lnTo>
                  <a:lnTo>
                    <a:pt x="1529027" y="397328"/>
                  </a:lnTo>
                  <a:lnTo>
                    <a:pt x="1532084" y="397328"/>
                  </a:lnTo>
                  <a:lnTo>
                    <a:pt x="1532084" y="357298"/>
                  </a:lnTo>
                  <a:close/>
                </a:path>
                <a:path w="3646170" h="895350">
                  <a:moveTo>
                    <a:pt x="1547466" y="357298"/>
                  </a:moveTo>
                  <a:lnTo>
                    <a:pt x="1532084" y="357298"/>
                  </a:lnTo>
                  <a:lnTo>
                    <a:pt x="1532084" y="397328"/>
                  </a:lnTo>
                  <a:lnTo>
                    <a:pt x="1547466" y="397328"/>
                  </a:lnTo>
                  <a:lnTo>
                    <a:pt x="1547466" y="357298"/>
                  </a:lnTo>
                  <a:close/>
                </a:path>
                <a:path w="3646170" h="895350">
                  <a:moveTo>
                    <a:pt x="1519252" y="357298"/>
                  </a:moveTo>
                  <a:lnTo>
                    <a:pt x="1514249" y="357298"/>
                  </a:lnTo>
                  <a:lnTo>
                    <a:pt x="1497028" y="388229"/>
                  </a:lnTo>
                  <a:lnTo>
                    <a:pt x="1499708" y="389715"/>
                  </a:lnTo>
                  <a:lnTo>
                    <a:pt x="1502462" y="391035"/>
                  </a:lnTo>
                  <a:lnTo>
                    <a:pt x="1505289" y="392166"/>
                  </a:lnTo>
                  <a:lnTo>
                    <a:pt x="1519252" y="357298"/>
                  </a:lnTo>
                  <a:close/>
                </a:path>
                <a:path w="3646170" h="895350">
                  <a:moveTo>
                    <a:pt x="1524871" y="338220"/>
                  </a:moveTo>
                  <a:lnTo>
                    <a:pt x="1513647" y="338220"/>
                  </a:lnTo>
                  <a:lnTo>
                    <a:pt x="1488473" y="383454"/>
                  </a:lnTo>
                  <a:lnTo>
                    <a:pt x="1497028" y="388229"/>
                  </a:lnTo>
                  <a:lnTo>
                    <a:pt x="1524871" y="338220"/>
                  </a:lnTo>
                  <a:close/>
                </a:path>
                <a:path w="3646170" h="895350">
                  <a:moveTo>
                    <a:pt x="1491218" y="338220"/>
                  </a:moveTo>
                  <a:lnTo>
                    <a:pt x="1480002" y="338220"/>
                  </a:lnTo>
                  <a:lnTo>
                    <a:pt x="1462777" y="369161"/>
                  </a:lnTo>
                  <a:lnTo>
                    <a:pt x="1471332" y="373936"/>
                  </a:lnTo>
                  <a:lnTo>
                    <a:pt x="1491218" y="338220"/>
                  </a:lnTo>
                  <a:close/>
                </a:path>
                <a:path w="3646170" h="895350">
                  <a:moveTo>
                    <a:pt x="1478295" y="300022"/>
                  </a:moveTo>
                  <a:lnTo>
                    <a:pt x="1462453" y="369035"/>
                  </a:lnTo>
                  <a:lnTo>
                    <a:pt x="1462662" y="369098"/>
                  </a:lnTo>
                  <a:lnTo>
                    <a:pt x="1480002" y="338220"/>
                  </a:lnTo>
                  <a:lnTo>
                    <a:pt x="1497216" y="307299"/>
                  </a:lnTo>
                  <a:lnTo>
                    <a:pt x="1491206" y="303938"/>
                  </a:lnTo>
                  <a:lnTo>
                    <a:pt x="1484829" y="301519"/>
                  </a:lnTo>
                  <a:lnTo>
                    <a:pt x="1478295" y="300022"/>
                  </a:lnTo>
                  <a:close/>
                </a:path>
                <a:path w="3646170" h="895350">
                  <a:moveTo>
                    <a:pt x="1531917" y="326513"/>
                  </a:moveTo>
                  <a:lnTo>
                    <a:pt x="1531575" y="326524"/>
                  </a:lnTo>
                  <a:lnTo>
                    <a:pt x="1519252" y="357298"/>
                  </a:lnTo>
                  <a:lnTo>
                    <a:pt x="1527993" y="357298"/>
                  </a:lnTo>
                  <a:lnTo>
                    <a:pt x="1531917" y="326513"/>
                  </a:lnTo>
                  <a:close/>
                </a:path>
                <a:path w="3646170" h="895350">
                  <a:moveTo>
                    <a:pt x="1522901" y="321592"/>
                  </a:moveTo>
                  <a:lnTo>
                    <a:pt x="1500476" y="321592"/>
                  </a:lnTo>
                  <a:lnTo>
                    <a:pt x="1491218" y="338220"/>
                  </a:lnTo>
                  <a:lnTo>
                    <a:pt x="1513647" y="338220"/>
                  </a:lnTo>
                  <a:lnTo>
                    <a:pt x="1522901" y="321592"/>
                  </a:lnTo>
                  <a:close/>
                </a:path>
                <a:path w="3646170" h="895350">
                  <a:moveTo>
                    <a:pt x="1531477" y="326356"/>
                  </a:moveTo>
                  <a:lnTo>
                    <a:pt x="1524873" y="338220"/>
                  </a:lnTo>
                  <a:lnTo>
                    <a:pt x="1526892" y="338220"/>
                  </a:lnTo>
                  <a:lnTo>
                    <a:pt x="1531613" y="326429"/>
                  </a:lnTo>
                  <a:lnTo>
                    <a:pt x="1531477" y="326356"/>
                  </a:lnTo>
                  <a:close/>
                </a:path>
                <a:path w="3646170" h="895350">
                  <a:moveTo>
                    <a:pt x="1531969" y="326513"/>
                  </a:moveTo>
                  <a:lnTo>
                    <a:pt x="1530424" y="338220"/>
                  </a:lnTo>
                  <a:lnTo>
                    <a:pt x="1532084" y="338220"/>
                  </a:lnTo>
                  <a:lnTo>
                    <a:pt x="1531969" y="326513"/>
                  </a:lnTo>
                  <a:close/>
                </a:path>
                <a:path w="3646170" h="895350">
                  <a:moveTo>
                    <a:pt x="1547466" y="326524"/>
                  </a:moveTo>
                  <a:lnTo>
                    <a:pt x="1532084" y="326524"/>
                  </a:lnTo>
                  <a:lnTo>
                    <a:pt x="1532084" y="338220"/>
                  </a:lnTo>
                  <a:lnTo>
                    <a:pt x="1547466" y="338220"/>
                  </a:lnTo>
                  <a:lnTo>
                    <a:pt x="1547466" y="326524"/>
                  </a:lnTo>
                  <a:close/>
                </a:path>
                <a:path w="3646170" h="895350">
                  <a:moveTo>
                    <a:pt x="1399051" y="326524"/>
                  </a:moveTo>
                  <a:lnTo>
                    <a:pt x="1384842" y="326524"/>
                  </a:lnTo>
                  <a:lnTo>
                    <a:pt x="1384842" y="397328"/>
                  </a:lnTo>
                  <a:lnTo>
                    <a:pt x="1399051" y="397328"/>
                  </a:lnTo>
                  <a:lnTo>
                    <a:pt x="1399051" y="326524"/>
                  </a:lnTo>
                  <a:close/>
                </a:path>
                <a:path w="3646170" h="895350">
                  <a:moveTo>
                    <a:pt x="1399250" y="326503"/>
                  </a:moveTo>
                  <a:lnTo>
                    <a:pt x="1399051" y="397328"/>
                  </a:lnTo>
                  <a:lnTo>
                    <a:pt x="1402811" y="397328"/>
                  </a:lnTo>
                  <a:lnTo>
                    <a:pt x="1406528" y="397035"/>
                  </a:lnTo>
                  <a:lnTo>
                    <a:pt x="1410203" y="396459"/>
                  </a:lnTo>
                  <a:lnTo>
                    <a:pt x="1399250" y="326503"/>
                  </a:lnTo>
                  <a:close/>
                </a:path>
                <a:path w="3646170" h="895350">
                  <a:moveTo>
                    <a:pt x="1399795" y="326283"/>
                  </a:moveTo>
                  <a:lnTo>
                    <a:pt x="1399691" y="326524"/>
                  </a:lnTo>
                  <a:lnTo>
                    <a:pt x="1431427" y="389653"/>
                  </a:lnTo>
                  <a:lnTo>
                    <a:pt x="1434747" y="387977"/>
                  </a:lnTo>
                  <a:lnTo>
                    <a:pt x="1437951" y="386051"/>
                  </a:lnTo>
                  <a:lnTo>
                    <a:pt x="1440998" y="383862"/>
                  </a:lnTo>
                  <a:lnTo>
                    <a:pt x="1420391" y="355078"/>
                  </a:lnTo>
                  <a:lnTo>
                    <a:pt x="1399795" y="326283"/>
                  </a:lnTo>
                  <a:close/>
                </a:path>
                <a:path w="3646170" h="895350">
                  <a:moveTo>
                    <a:pt x="1420400" y="355078"/>
                  </a:moveTo>
                  <a:lnTo>
                    <a:pt x="1440998" y="383862"/>
                  </a:lnTo>
                  <a:lnTo>
                    <a:pt x="1420400" y="355078"/>
                  </a:lnTo>
                  <a:close/>
                </a:path>
                <a:path w="3646170" h="895350">
                  <a:moveTo>
                    <a:pt x="1404894" y="322628"/>
                  </a:moveTo>
                  <a:lnTo>
                    <a:pt x="1399795" y="326283"/>
                  </a:lnTo>
                  <a:lnTo>
                    <a:pt x="1440998" y="383862"/>
                  </a:lnTo>
                  <a:lnTo>
                    <a:pt x="1446097" y="380208"/>
                  </a:lnTo>
                  <a:lnTo>
                    <a:pt x="1404894" y="322628"/>
                  </a:lnTo>
                  <a:close/>
                </a:path>
                <a:path w="3646170" h="895350">
                  <a:moveTo>
                    <a:pt x="1443577" y="355078"/>
                  </a:moveTo>
                  <a:lnTo>
                    <a:pt x="1428114" y="355078"/>
                  </a:lnTo>
                  <a:lnTo>
                    <a:pt x="1440867" y="372899"/>
                  </a:lnTo>
                  <a:lnTo>
                    <a:pt x="1456327" y="372899"/>
                  </a:lnTo>
                  <a:lnTo>
                    <a:pt x="1443577" y="355078"/>
                  </a:lnTo>
                  <a:close/>
                </a:path>
                <a:path w="3646170" h="895350">
                  <a:moveTo>
                    <a:pt x="1420224" y="311665"/>
                  </a:moveTo>
                  <a:lnTo>
                    <a:pt x="1415124" y="315309"/>
                  </a:lnTo>
                  <a:lnTo>
                    <a:pt x="1456327" y="372899"/>
                  </a:lnTo>
                  <a:lnTo>
                    <a:pt x="1461437" y="369245"/>
                  </a:lnTo>
                  <a:lnTo>
                    <a:pt x="1420224" y="311665"/>
                  </a:lnTo>
                  <a:close/>
                </a:path>
                <a:path w="3646170" h="895350">
                  <a:moveTo>
                    <a:pt x="1451657" y="340450"/>
                  </a:moveTo>
                  <a:lnTo>
                    <a:pt x="1440830" y="340450"/>
                  </a:lnTo>
                  <a:lnTo>
                    <a:pt x="1461437" y="369245"/>
                  </a:lnTo>
                  <a:lnTo>
                    <a:pt x="1461741" y="369077"/>
                  </a:lnTo>
                  <a:lnTo>
                    <a:pt x="1451657" y="340450"/>
                  </a:lnTo>
                  <a:close/>
                </a:path>
                <a:path w="3646170" h="895350">
                  <a:moveTo>
                    <a:pt x="1438213" y="302283"/>
                  </a:moveTo>
                  <a:lnTo>
                    <a:pt x="1431888" y="304524"/>
                  </a:lnTo>
                  <a:lnTo>
                    <a:pt x="1425826" y="307645"/>
                  </a:lnTo>
                  <a:lnTo>
                    <a:pt x="1420224" y="311665"/>
                  </a:lnTo>
                  <a:lnTo>
                    <a:pt x="1461437" y="369245"/>
                  </a:lnTo>
                  <a:lnTo>
                    <a:pt x="1440830" y="340450"/>
                  </a:lnTo>
                  <a:lnTo>
                    <a:pt x="1451657" y="340450"/>
                  </a:lnTo>
                  <a:lnTo>
                    <a:pt x="1438213" y="302283"/>
                  </a:lnTo>
                  <a:close/>
                </a:path>
                <a:path w="3646170" h="895350">
                  <a:moveTo>
                    <a:pt x="978499" y="547794"/>
                  </a:moveTo>
                  <a:lnTo>
                    <a:pt x="978289" y="547920"/>
                  </a:lnTo>
                  <a:lnTo>
                    <a:pt x="1004184" y="613813"/>
                  </a:lnTo>
                  <a:lnTo>
                    <a:pt x="1008582" y="612086"/>
                  </a:lnTo>
                  <a:lnTo>
                    <a:pt x="1012833" y="609929"/>
                  </a:lnTo>
                  <a:lnTo>
                    <a:pt x="1016854" y="607321"/>
                  </a:lnTo>
                  <a:lnTo>
                    <a:pt x="978499" y="547794"/>
                  </a:lnTo>
                  <a:close/>
                </a:path>
                <a:path w="3646170" h="895350">
                  <a:moveTo>
                    <a:pt x="1012181" y="577563"/>
                  </a:moveTo>
                  <a:lnTo>
                    <a:pt x="997681" y="577563"/>
                  </a:lnTo>
                  <a:lnTo>
                    <a:pt x="1016854" y="607321"/>
                  </a:lnTo>
                  <a:lnTo>
                    <a:pt x="1027105" y="600725"/>
                  </a:lnTo>
                  <a:lnTo>
                    <a:pt x="1012181" y="577563"/>
                  </a:lnTo>
                  <a:close/>
                </a:path>
                <a:path w="3646170" h="895350">
                  <a:moveTo>
                    <a:pt x="988750" y="541198"/>
                  </a:moveTo>
                  <a:lnTo>
                    <a:pt x="978499" y="547794"/>
                  </a:lnTo>
                  <a:lnTo>
                    <a:pt x="1016854" y="607321"/>
                  </a:lnTo>
                  <a:lnTo>
                    <a:pt x="997681" y="577563"/>
                  </a:lnTo>
                  <a:lnTo>
                    <a:pt x="1012181" y="577563"/>
                  </a:lnTo>
                  <a:lnTo>
                    <a:pt x="988750" y="541198"/>
                  </a:lnTo>
                  <a:close/>
                </a:path>
                <a:path w="3646170" h="895350">
                  <a:moveTo>
                    <a:pt x="1041163" y="577563"/>
                  </a:moveTo>
                  <a:lnTo>
                    <a:pt x="1012181" y="577563"/>
                  </a:lnTo>
                  <a:lnTo>
                    <a:pt x="1018604" y="587531"/>
                  </a:lnTo>
                  <a:lnTo>
                    <a:pt x="1047586" y="587531"/>
                  </a:lnTo>
                  <a:lnTo>
                    <a:pt x="1041163" y="577563"/>
                  </a:lnTo>
                  <a:close/>
                </a:path>
                <a:path w="3646170" h="895350">
                  <a:moveTo>
                    <a:pt x="1029722" y="514811"/>
                  </a:moveTo>
                  <a:lnTo>
                    <a:pt x="1009231" y="528004"/>
                  </a:lnTo>
                  <a:lnTo>
                    <a:pt x="1047586" y="587531"/>
                  </a:lnTo>
                  <a:lnTo>
                    <a:pt x="1068067" y="574338"/>
                  </a:lnTo>
                  <a:lnTo>
                    <a:pt x="1029722" y="514811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50214" y="501618"/>
                  </a:lnTo>
                  <a:lnTo>
                    <a:pt x="1088548" y="561145"/>
                  </a:lnTo>
                  <a:lnTo>
                    <a:pt x="1098799" y="554548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81645" y="524769"/>
                  </a:moveTo>
                  <a:lnTo>
                    <a:pt x="1079620" y="524769"/>
                  </a:lnTo>
                  <a:lnTo>
                    <a:pt x="1098799" y="554548"/>
                  </a:lnTo>
                  <a:lnTo>
                    <a:pt x="1081645" y="524769"/>
                  </a:lnTo>
                  <a:close/>
                </a:path>
                <a:path w="3646170" h="895350">
                  <a:moveTo>
                    <a:pt x="1087131" y="524769"/>
                  </a:moveTo>
                  <a:lnTo>
                    <a:pt x="1085381" y="524769"/>
                  </a:lnTo>
                  <a:lnTo>
                    <a:pt x="1098956" y="554454"/>
                  </a:lnTo>
                  <a:lnTo>
                    <a:pt x="1087131" y="524769"/>
                  </a:lnTo>
                  <a:close/>
                </a:path>
                <a:path w="3646170" h="895350">
                  <a:moveTo>
                    <a:pt x="1099647" y="524769"/>
                  </a:moveTo>
                  <a:lnTo>
                    <a:pt x="1087131" y="524769"/>
                  </a:lnTo>
                  <a:lnTo>
                    <a:pt x="1099019" y="554422"/>
                  </a:lnTo>
                  <a:lnTo>
                    <a:pt x="1109804" y="550108"/>
                  </a:lnTo>
                  <a:lnTo>
                    <a:pt x="1099647" y="524769"/>
                  </a:lnTo>
                  <a:close/>
                </a:path>
                <a:path w="3646170" h="895350">
                  <a:moveTo>
                    <a:pt x="1149717" y="524769"/>
                  </a:moveTo>
                  <a:lnTo>
                    <a:pt x="1124675" y="524769"/>
                  </a:lnTo>
                  <a:lnTo>
                    <a:pt x="1131363" y="541459"/>
                  </a:lnTo>
                  <a:lnTo>
                    <a:pt x="1152944" y="532821"/>
                  </a:lnTo>
                  <a:lnTo>
                    <a:pt x="1149717" y="524769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79620" y="524769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71772" y="495011"/>
                  </a:moveTo>
                  <a:lnTo>
                    <a:pt x="1064432" y="495011"/>
                  </a:lnTo>
                  <a:lnTo>
                    <a:pt x="1081645" y="524769"/>
                  </a:lnTo>
                  <a:lnTo>
                    <a:pt x="1085381" y="524769"/>
                  </a:lnTo>
                  <a:lnTo>
                    <a:pt x="1071772" y="495011"/>
                  </a:lnTo>
                  <a:close/>
                </a:path>
                <a:path w="3646170" h="895350">
                  <a:moveTo>
                    <a:pt x="1110224" y="488707"/>
                  </a:moveTo>
                  <a:lnTo>
                    <a:pt x="1085192" y="488707"/>
                  </a:lnTo>
                  <a:lnTo>
                    <a:pt x="1099647" y="524769"/>
                  </a:lnTo>
                  <a:lnTo>
                    <a:pt x="1124675" y="524769"/>
                  </a:lnTo>
                  <a:lnTo>
                    <a:pt x="1110224" y="488707"/>
                  </a:lnTo>
                  <a:close/>
                </a:path>
                <a:path w="3646170" h="895350">
                  <a:moveTo>
                    <a:pt x="1160301" y="488707"/>
                  </a:moveTo>
                  <a:lnTo>
                    <a:pt x="1135265" y="488707"/>
                  </a:lnTo>
                  <a:lnTo>
                    <a:pt x="1149478" y="524172"/>
                  </a:lnTo>
                  <a:lnTo>
                    <a:pt x="1174514" y="524172"/>
                  </a:lnTo>
                  <a:lnTo>
                    <a:pt x="1160301" y="488707"/>
                  </a:lnTo>
                  <a:close/>
                </a:path>
                <a:path w="3646170" h="895350">
                  <a:moveTo>
                    <a:pt x="1075201" y="495011"/>
                  </a:moveTo>
                  <a:lnTo>
                    <a:pt x="1085846" y="521575"/>
                  </a:lnTo>
                  <a:lnTo>
                    <a:pt x="1075201" y="495011"/>
                  </a:lnTo>
                  <a:close/>
                </a:path>
                <a:path w="3646170" h="895350">
                  <a:moveTo>
                    <a:pt x="1087719" y="495011"/>
                  </a:moveTo>
                  <a:lnTo>
                    <a:pt x="1075201" y="495011"/>
                  </a:lnTo>
                  <a:lnTo>
                    <a:pt x="1085851" y="521575"/>
                  </a:lnTo>
                  <a:lnTo>
                    <a:pt x="1098367" y="521575"/>
                  </a:lnTo>
                  <a:lnTo>
                    <a:pt x="1087719" y="495011"/>
                  </a:lnTo>
                  <a:close/>
                </a:path>
                <a:path w="3646170" h="895350">
                  <a:moveTo>
                    <a:pt x="1137791" y="495011"/>
                  </a:moveTo>
                  <a:lnTo>
                    <a:pt x="1112750" y="495011"/>
                  </a:lnTo>
                  <a:lnTo>
                    <a:pt x="1123395" y="521575"/>
                  </a:lnTo>
                  <a:lnTo>
                    <a:pt x="1148437" y="521575"/>
                  </a:lnTo>
                  <a:lnTo>
                    <a:pt x="1137791" y="495011"/>
                  </a:lnTo>
                  <a:close/>
                </a:path>
                <a:path w="3646170" h="895350">
                  <a:moveTo>
                    <a:pt x="1187859" y="495011"/>
                  </a:moveTo>
                  <a:lnTo>
                    <a:pt x="1162827" y="495011"/>
                  </a:lnTo>
                  <a:lnTo>
                    <a:pt x="1173473" y="521575"/>
                  </a:lnTo>
                  <a:lnTo>
                    <a:pt x="1180998" y="521575"/>
                  </a:lnTo>
                  <a:lnTo>
                    <a:pt x="1196084" y="515534"/>
                  </a:lnTo>
                  <a:lnTo>
                    <a:pt x="1187859" y="495011"/>
                  </a:lnTo>
                  <a:close/>
                </a:path>
                <a:path w="3646170" h="895350">
                  <a:moveTo>
                    <a:pt x="1210372" y="488707"/>
                  </a:moveTo>
                  <a:lnTo>
                    <a:pt x="1185333" y="488707"/>
                  </a:lnTo>
                  <a:lnTo>
                    <a:pt x="1192613" y="506874"/>
                  </a:lnTo>
                  <a:lnTo>
                    <a:pt x="1217654" y="506874"/>
                  </a:lnTo>
                  <a:lnTo>
                    <a:pt x="1210372" y="488707"/>
                  </a:lnTo>
                  <a:close/>
                </a:path>
                <a:path w="3646170" h="895350">
                  <a:moveTo>
                    <a:pt x="1225416" y="495011"/>
                  </a:moveTo>
                  <a:lnTo>
                    <a:pt x="1212899" y="495011"/>
                  </a:lnTo>
                  <a:lnTo>
                    <a:pt x="1217654" y="506874"/>
                  </a:lnTo>
                  <a:lnTo>
                    <a:pt x="1228439" y="502550"/>
                  </a:lnTo>
                  <a:lnTo>
                    <a:pt x="1225416" y="495011"/>
                  </a:lnTo>
                  <a:close/>
                </a:path>
                <a:path w="3646170" h="895350">
                  <a:moveTo>
                    <a:pt x="1063397" y="493220"/>
                  </a:moveTo>
                  <a:lnTo>
                    <a:pt x="1062402" y="493786"/>
                  </a:lnTo>
                  <a:lnTo>
                    <a:pt x="1060454" y="495011"/>
                  </a:lnTo>
                  <a:lnTo>
                    <a:pt x="1064432" y="495011"/>
                  </a:lnTo>
                  <a:lnTo>
                    <a:pt x="1063397" y="493220"/>
                  </a:lnTo>
                  <a:close/>
                </a:path>
                <a:path w="3646170" h="895350">
                  <a:moveTo>
                    <a:pt x="1072674" y="488707"/>
                  </a:moveTo>
                  <a:lnTo>
                    <a:pt x="1071606" y="489126"/>
                  </a:lnTo>
                  <a:lnTo>
                    <a:pt x="1070548" y="489587"/>
                  </a:lnTo>
                  <a:lnTo>
                    <a:pt x="1069512" y="490068"/>
                  </a:lnTo>
                  <a:lnTo>
                    <a:pt x="1071772" y="495011"/>
                  </a:lnTo>
                  <a:lnTo>
                    <a:pt x="1075200" y="495011"/>
                  </a:lnTo>
                  <a:lnTo>
                    <a:pt x="1072674" y="488707"/>
                  </a:lnTo>
                  <a:close/>
                </a:path>
                <a:path w="3646170" h="895350">
                  <a:moveTo>
                    <a:pt x="1215271" y="469702"/>
                  </a:moveTo>
                  <a:lnTo>
                    <a:pt x="1225416" y="495011"/>
                  </a:lnTo>
                  <a:lnTo>
                    <a:pt x="1215271" y="469702"/>
                  </a:lnTo>
                  <a:close/>
                </a:path>
                <a:path w="3646170" h="895350">
                  <a:moveTo>
                    <a:pt x="1202220" y="436782"/>
                  </a:moveTo>
                  <a:lnTo>
                    <a:pt x="1225417" y="495011"/>
                  </a:lnTo>
                  <a:lnTo>
                    <a:pt x="1232714" y="495011"/>
                  </a:lnTo>
                  <a:lnTo>
                    <a:pt x="1202220" y="436782"/>
                  </a:lnTo>
                  <a:close/>
                </a:path>
                <a:path w="3646170" h="895350">
                  <a:moveTo>
                    <a:pt x="1202523" y="436552"/>
                  </a:moveTo>
                  <a:lnTo>
                    <a:pt x="1202539" y="436782"/>
                  </a:lnTo>
                  <a:lnTo>
                    <a:pt x="1247234" y="491471"/>
                  </a:lnTo>
                  <a:lnTo>
                    <a:pt x="1249119" y="489932"/>
                  </a:lnTo>
                  <a:lnTo>
                    <a:pt x="1250909" y="488288"/>
                  </a:lnTo>
                  <a:lnTo>
                    <a:pt x="1252637" y="486571"/>
                  </a:lnTo>
                  <a:lnTo>
                    <a:pt x="1227580" y="461567"/>
                  </a:lnTo>
                  <a:lnTo>
                    <a:pt x="1202523" y="436552"/>
                  </a:lnTo>
                  <a:close/>
                </a:path>
                <a:path w="3646170" h="895350">
                  <a:moveTo>
                    <a:pt x="1083459" y="484383"/>
                  </a:moveTo>
                  <a:lnTo>
                    <a:pt x="1072674" y="488707"/>
                  </a:lnTo>
                  <a:lnTo>
                    <a:pt x="1085192" y="488707"/>
                  </a:lnTo>
                  <a:lnTo>
                    <a:pt x="1083459" y="484383"/>
                  </a:lnTo>
                  <a:close/>
                </a:path>
                <a:path w="3646170" h="895350">
                  <a:moveTo>
                    <a:pt x="1126599" y="467085"/>
                  </a:moveTo>
                  <a:lnTo>
                    <a:pt x="1105029" y="475744"/>
                  </a:lnTo>
                  <a:lnTo>
                    <a:pt x="1110224" y="488707"/>
                  </a:lnTo>
                  <a:lnTo>
                    <a:pt x="1135265" y="488707"/>
                  </a:lnTo>
                  <a:lnTo>
                    <a:pt x="1126599" y="467085"/>
                  </a:lnTo>
                  <a:close/>
                </a:path>
                <a:path w="3646170" h="895350">
                  <a:moveTo>
                    <a:pt x="1169739" y="449797"/>
                  </a:moveTo>
                  <a:lnTo>
                    <a:pt x="1148169" y="458436"/>
                  </a:lnTo>
                  <a:lnTo>
                    <a:pt x="1160301" y="488707"/>
                  </a:lnTo>
                  <a:lnTo>
                    <a:pt x="1185333" y="488707"/>
                  </a:lnTo>
                  <a:lnTo>
                    <a:pt x="1169739" y="449797"/>
                  </a:lnTo>
                  <a:close/>
                </a:path>
                <a:path w="3646170" h="895350">
                  <a:moveTo>
                    <a:pt x="1202094" y="436834"/>
                  </a:moveTo>
                  <a:lnTo>
                    <a:pt x="1191309" y="441148"/>
                  </a:lnTo>
                  <a:lnTo>
                    <a:pt x="1210372" y="488707"/>
                  </a:lnTo>
                  <a:lnTo>
                    <a:pt x="1222888" y="488707"/>
                  </a:lnTo>
                  <a:lnTo>
                    <a:pt x="1215266" y="469702"/>
                  </a:lnTo>
                  <a:lnTo>
                    <a:pt x="1202094" y="436834"/>
                  </a:lnTo>
                  <a:close/>
                </a:path>
                <a:path w="3646170" h="895350">
                  <a:moveTo>
                    <a:pt x="1229443" y="469702"/>
                  </a:moveTo>
                  <a:lnTo>
                    <a:pt x="1219460" y="469702"/>
                  </a:lnTo>
                  <a:lnTo>
                    <a:pt x="1229413" y="488707"/>
                  </a:lnTo>
                  <a:lnTo>
                    <a:pt x="1244975" y="488707"/>
                  </a:lnTo>
                  <a:lnTo>
                    <a:pt x="1229443" y="469702"/>
                  </a:lnTo>
                  <a:close/>
                </a:path>
                <a:path w="3646170" h="895350">
                  <a:moveTo>
                    <a:pt x="1252637" y="486571"/>
                  </a:moveTo>
                  <a:close/>
                </a:path>
                <a:path w="3646170" h="895350">
                  <a:moveTo>
                    <a:pt x="1227585" y="461567"/>
                  </a:moveTo>
                  <a:lnTo>
                    <a:pt x="1252637" y="486571"/>
                  </a:lnTo>
                  <a:lnTo>
                    <a:pt x="1227585" y="461567"/>
                  </a:lnTo>
                  <a:close/>
                </a:path>
                <a:path w="3646170" h="895350">
                  <a:moveTo>
                    <a:pt x="1209916" y="429149"/>
                  </a:moveTo>
                  <a:lnTo>
                    <a:pt x="1202523" y="436552"/>
                  </a:lnTo>
                  <a:lnTo>
                    <a:pt x="1252637" y="486571"/>
                  </a:lnTo>
                  <a:lnTo>
                    <a:pt x="1260030" y="479168"/>
                  </a:lnTo>
                  <a:lnTo>
                    <a:pt x="1209916" y="429149"/>
                  </a:lnTo>
                  <a:close/>
                </a:path>
                <a:path w="3646170" h="895350">
                  <a:moveTo>
                    <a:pt x="1272024" y="461567"/>
                  </a:moveTo>
                  <a:lnTo>
                    <a:pt x="1242395" y="461567"/>
                  </a:lnTo>
                  <a:lnTo>
                    <a:pt x="1245185" y="464352"/>
                  </a:lnTo>
                  <a:lnTo>
                    <a:pt x="1274814" y="464352"/>
                  </a:lnTo>
                  <a:lnTo>
                    <a:pt x="1272024" y="461567"/>
                  </a:lnTo>
                  <a:close/>
                </a:path>
                <a:path w="3646170" h="895350">
                  <a:moveTo>
                    <a:pt x="1239475" y="399527"/>
                  </a:moveTo>
                  <a:lnTo>
                    <a:pt x="1224701" y="414332"/>
                  </a:lnTo>
                  <a:lnTo>
                    <a:pt x="1274814" y="464352"/>
                  </a:lnTo>
                  <a:lnTo>
                    <a:pt x="1289589" y="449536"/>
                  </a:lnTo>
                  <a:lnTo>
                    <a:pt x="1239475" y="399527"/>
                  </a:lnTo>
                  <a:close/>
                </a:path>
                <a:path w="3646170" h="895350">
                  <a:moveTo>
                    <a:pt x="1269034" y="369894"/>
                  </a:moveTo>
                  <a:lnTo>
                    <a:pt x="1254260" y="384710"/>
                  </a:lnTo>
                  <a:lnTo>
                    <a:pt x="1304374" y="434730"/>
                  </a:lnTo>
                  <a:lnTo>
                    <a:pt x="1319159" y="419913"/>
                  </a:lnTo>
                  <a:lnTo>
                    <a:pt x="1269034" y="369894"/>
                  </a:lnTo>
                  <a:close/>
                </a:path>
                <a:path w="3646170" h="895350">
                  <a:moveTo>
                    <a:pt x="1291212" y="347675"/>
                  </a:moveTo>
                  <a:lnTo>
                    <a:pt x="1283819" y="355088"/>
                  </a:lnTo>
                  <a:lnTo>
                    <a:pt x="1333944" y="405097"/>
                  </a:lnTo>
                  <a:lnTo>
                    <a:pt x="1341336" y="397694"/>
                  </a:lnTo>
                  <a:lnTo>
                    <a:pt x="1291212" y="347675"/>
                  </a:lnTo>
                  <a:close/>
                </a:path>
                <a:path w="3646170" h="895350">
                  <a:moveTo>
                    <a:pt x="1324892" y="372690"/>
                  </a:moveTo>
                  <a:lnTo>
                    <a:pt x="1316279" y="372690"/>
                  </a:lnTo>
                  <a:lnTo>
                    <a:pt x="1341336" y="397694"/>
                  </a:lnTo>
                  <a:lnTo>
                    <a:pt x="1341524" y="397548"/>
                  </a:lnTo>
                  <a:lnTo>
                    <a:pt x="1324892" y="372690"/>
                  </a:lnTo>
                  <a:close/>
                </a:path>
                <a:path w="3646170" h="895350">
                  <a:moveTo>
                    <a:pt x="1342226" y="372690"/>
                  </a:moveTo>
                  <a:lnTo>
                    <a:pt x="1337067" y="372690"/>
                  </a:lnTo>
                  <a:lnTo>
                    <a:pt x="1341975" y="397349"/>
                  </a:lnTo>
                  <a:lnTo>
                    <a:pt x="1342142" y="397328"/>
                  </a:lnTo>
                  <a:lnTo>
                    <a:pt x="1342226" y="372690"/>
                  </a:lnTo>
                  <a:close/>
                </a:path>
                <a:path w="3646170" h="895350">
                  <a:moveTo>
                    <a:pt x="1356435" y="372690"/>
                  </a:moveTo>
                  <a:lnTo>
                    <a:pt x="1342226" y="372690"/>
                  </a:lnTo>
                  <a:lnTo>
                    <a:pt x="1342226" y="397328"/>
                  </a:lnTo>
                  <a:lnTo>
                    <a:pt x="1356435" y="397328"/>
                  </a:lnTo>
                  <a:lnTo>
                    <a:pt x="1356435" y="372690"/>
                  </a:lnTo>
                  <a:close/>
                </a:path>
                <a:path w="3646170" h="895350">
                  <a:moveTo>
                    <a:pt x="1332088" y="347675"/>
                  </a:moveTo>
                  <a:lnTo>
                    <a:pt x="1308155" y="347675"/>
                  </a:lnTo>
                  <a:lnTo>
                    <a:pt x="1324892" y="372690"/>
                  </a:lnTo>
                  <a:lnTo>
                    <a:pt x="1337067" y="372690"/>
                  </a:lnTo>
                  <a:lnTo>
                    <a:pt x="1332088" y="347675"/>
                  </a:lnTo>
                  <a:close/>
                </a:path>
                <a:path w="3646170" h="895350">
                  <a:moveTo>
                    <a:pt x="1302143" y="338691"/>
                  </a:moveTo>
                  <a:lnTo>
                    <a:pt x="1298248" y="341308"/>
                  </a:lnTo>
                  <a:lnTo>
                    <a:pt x="1294573" y="344314"/>
                  </a:lnTo>
                  <a:lnTo>
                    <a:pt x="1291212" y="347675"/>
                  </a:lnTo>
                  <a:lnTo>
                    <a:pt x="1308155" y="347675"/>
                  </a:lnTo>
                  <a:lnTo>
                    <a:pt x="1302143" y="338691"/>
                  </a:lnTo>
                  <a:close/>
                </a:path>
                <a:path w="3646170" h="895350">
                  <a:moveTo>
                    <a:pt x="1342226" y="326524"/>
                  </a:moveTo>
                  <a:lnTo>
                    <a:pt x="1337472" y="326524"/>
                  </a:lnTo>
                  <a:lnTo>
                    <a:pt x="1332750" y="326984"/>
                  </a:lnTo>
                  <a:lnTo>
                    <a:pt x="1328153" y="327906"/>
                  </a:lnTo>
                  <a:lnTo>
                    <a:pt x="1332088" y="347675"/>
                  </a:lnTo>
                  <a:lnTo>
                    <a:pt x="1342226" y="347675"/>
                  </a:lnTo>
                  <a:lnTo>
                    <a:pt x="1342226" y="326524"/>
                  </a:lnTo>
                  <a:close/>
                </a:path>
                <a:path w="3646170" h="895350">
                  <a:moveTo>
                    <a:pt x="1356435" y="326524"/>
                  </a:moveTo>
                  <a:lnTo>
                    <a:pt x="1342226" y="326524"/>
                  </a:lnTo>
                  <a:lnTo>
                    <a:pt x="1342226" y="347675"/>
                  </a:lnTo>
                  <a:lnTo>
                    <a:pt x="1356435" y="347675"/>
                  </a:lnTo>
                  <a:lnTo>
                    <a:pt x="1356435" y="326524"/>
                  </a:lnTo>
                  <a:close/>
                </a:path>
                <a:path w="3646170" h="895350">
                  <a:moveTo>
                    <a:pt x="977556" y="547972"/>
                  </a:moveTo>
                  <a:lnTo>
                    <a:pt x="962164" y="617091"/>
                  </a:lnTo>
                  <a:lnTo>
                    <a:pt x="966845" y="618117"/>
                  </a:lnTo>
                  <a:lnTo>
                    <a:pt x="971578" y="618693"/>
                  </a:lnTo>
                  <a:lnTo>
                    <a:pt x="976289" y="618797"/>
                  </a:lnTo>
                  <a:lnTo>
                    <a:pt x="977808" y="548004"/>
                  </a:lnTo>
                  <a:lnTo>
                    <a:pt x="977556" y="547972"/>
                  </a:lnTo>
                  <a:close/>
                </a:path>
                <a:path w="3646170" h="895350">
                  <a:moveTo>
                    <a:pt x="967955" y="545826"/>
                  </a:moveTo>
                  <a:lnTo>
                    <a:pt x="952562" y="614944"/>
                  </a:lnTo>
                  <a:lnTo>
                    <a:pt x="962164" y="617091"/>
                  </a:lnTo>
                  <a:lnTo>
                    <a:pt x="977556" y="547972"/>
                  </a:lnTo>
                  <a:lnTo>
                    <a:pt x="967955" y="545826"/>
                  </a:lnTo>
                  <a:close/>
                </a:path>
                <a:path w="3646170" h="895350">
                  <a:moveTo>
                    <a:pt x="823446" y="565155"/>
                  </a:moveTo>
                  <a:lnTo>
                    <a:pt x="811593" y="566747"/>
                  </a:lnTo>
                  <a:lnTo>
                    <a:pt x="820975" y="636933"/>
                  </a:lnTo>
                  <a:lnTo>
                    <a:pt x="832828" y="635341"/>
                  </a:lnTo>
                  <a:lnTo>
                    <a:pt x="828126" y="600253"/>
                  </a:lnTo>
                  <a:lnTo>
                    <a:pt x="823446" y="565155"/>
                  </a:lnTo>
                  <a:close/>
                </a:path>
                <a:path w="3646170" h="895350">
                  <a:moveTo>
                    <a:pt x="828138" y="600253"/>
                  </a:moveTo>
                  <a:lnTo>
                    <a:pt x="832828" y="635341"/>
                  </a:lnTo>
                  <a:lnTo>
                    <a:pt x="828138" y="600253"/>
                  </a:lnTo>
                  <a:close/>
                </a:path>
                <a:path w="3646170" h="895350">
                  <a:moveTo>
                    <a:pt x="823498" y="565155"/>
                  </a:moveTo>
                  <a:lnTo>
                    <a:pt x="832828" y="635341"/>
                  </a:lnTo>
                  <a:lnTo>
                    <a:pt x="833812" y="635216"/>
                  </a:lnTo>
                  <a:lnTo>
                    <a:pt x="835781" y="634881"/>
                  </a:lnTo>
                  <a:lnTo>
                    <a:pt x="823498" y="565155"/>
                  </a:lnTo>
                  <a:close/>
                </a:path>
                <a:path w="3646170" h="895350">
                  <a:moveTo>
                    <a:pt x="832851" y="600253"/>
                  </a:moveTo>
                  <a:lnTo>
                    <a:pt x="829681" y="600253"/>
                  </a:lnTo>
                  <a:lnTo>
                    <a:pt x="835556" y="633603"/>
                  </a:lnTo>
                  <a:lnTo>
                    <a:pt x="841634" y="633603"/>
                  </a:lnTo>
                  <a:lnTo>
                    <a:pt x="832851" y="600253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41634" y="633603"/>
                  </a:lnTo>
                  <a:lnTo>
                    <a:pt x="843561" y="633080"/>
                  </a:lnTo>
                  <a:lnTo>
                    <a:pt x="844513" y="632787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44840" y="598955"/>
                  </a:moveTo>
                  <a:lnTo>
                    <a:pt x="834081" y="598955"/>
                  </a:lnTo>
                  <a:lnTo>
                    <a:pt x="844513" y="632787"/>
                  </a:lnTo>
                  <a:lnTo>
                    <a:pt x="854335" y="629760"/>
                  </a:lnTo>
                  <a:lnTo>
                    <a:pt x="844840" y="598955"/>
                  </a:lnTo>
                  <a:close/>
                </a:path>
                <a:path w="3646170" h="895350">
                  <a:moveTo>
                    <a:pt x="866758" y="600253"/>
                  </a:moveTo>
                  <a:lnTo>
                    <a:pt x="845241" y="600253"/>
                  </a:lnTo>
                  <a:lnTo>
                    <a:pt x="852466" y="623698"/>
                  </a:lnTo>
                  <a:lnTo>
                    <a:pt x="873989" y="623698"/>
                  </a:lnTo>
                  <a:lnTo>
                    <a:pt x="866758" y="600253"/>
                  </a:lnTo>
                  <a:close/>
                </a:path>
                <a:path w="3646170" h="895350">
                  <a:moveTo>
                    <a:pt x="887869" y="598955"/>
                  </a:moveTo>
                  <a:lnTo>
                    <a:pt x="866358" y="598955"/>
                  </a:lnTo>
                  <a:lnTo>
                    <a:pt x="873989" y="623698"/>
                  </a:lnTo>
                  <a:lnTo>
                    <a:pt x="893632" y="617646"/>
                  </a:lnTo>
                  <a:lnTo>
                    <a:pt x="887869" y="598955"/>
                  </a:lnTo>
                  <a:close/>
                </a:path>
                <a:path w="3646170" h="895350">
                  <a:moveTo>
                    <a:pt x="909783" y="600253"/>
                  </a:moveTo>
                  <a:lnTo>
                    <a:pt x="888269" y="600253"/>
                  </a:lnTo>
                  <a:lnTo>
                    <a:pt x="891763" y="611583"/>
                  </a:lnTo>
                  <a:lnTo>
                    <a:pt x="913276" y="611583"/>
                  </a:lnTo>
                  <a:lnTo>
                    <a:pt x="909783" y="600253"/>
                  </a:lnTo>
                  <a:close/>
                </a:path>
                <a:path w="3646170" h="895350">
                  <a:moveTo>
                    <a:pt x="920146" y="598955"/>
                  </a:moveTo>
                  <a:lnTo>
                    <a:pt x="909383" y="598955"/>
                  </a:lnTo>
                  <a:lnTo>
                    <a:pt x="913276" y="611583"/>
                  </a:lnTo>
                  <a:lnTo>
                    <a:pt x="923108" y="608557"/>
                  </a:lnTo>
                  <a:lnTo>
                    <a:pt x="920146" y="598955"/>
                  </a:lnTo>
                  <a:close/>
                </a:path>
                <a:path w="3646170" h="895350">
                  <a:moveTo>
                    <a:pt x="921619" y="598955"/>
                  </a:moveTo>
                  <a:lnTo>
                    <a:pt x="920146" y="598955"/>
                  </a:lnTo>
                  <a:lnTo>
                    <a:pt x="923108" y="608557"/>
                  </a:lnTo>
                  <a:lnTo>
                    <a:pt x="923254" y="608515"/>
                  </a:lnTo>
                  <a:lnTo>
                    <a:pt x="921619" y="598955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34081" y="598955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55920" y="565113"/>
                  </a:moveTo>
                  <a:lnTo>
                    <a:pt x="834410" y="565113"/>
                  </a:lnTo>
                  <a:lnTo>
                    <a:pt x="844840" y="598955"/>
                  </a:lnTo>
                  <a:lnTo>
                    <a:pt x="866358" y="598955"/>
                  </a:lnTo>
                  <a:lnTo>
                    <a:pt x="855920" y="565113"/>
                  </a:lnTo>
                  <a:close/>
                </a:path>
                <a:path w="3646170" h="895350">
                  <a:moveTo>
                    <a:pt x="898951" y="565113"/>
                  </a:moveTo>
                  <a:lnTo>
                    <a:pt x="877433" y="565113"/>
                  </a:lnTo>
                  <a:lnTo>
                    <a:pt x="887869" y="598955"/>
                  </a:lnTo>
                  <a:lnTo>
                    <a:pt x="909383" y="598955"/>
                  </a:lnTo>
                  <a:lnTo>
                    <a:pt x="898951" y="565113"/>
                  </a:lnTo>
                  <a:close/>
                </a:path>
                <a:path w="3646170" h="895350">
                  <a:moveTo>
                    <a:pt x="909709" y="565113"/>
                  </a:moveTo>
                  <a:lnTo>
                    <a:pt x="912668" y="574715"/>
                  </a:lnTo>
                  <a:lnTo>
                    <a:pt x="909709" y="565113"/>
                  </a:lnTo>
                  <a:close/>
                </a:path>
                <a:path w="3646170" h="895350">
                  <a:moveTo>
                    <a:pt x="915831" y="565113"/>
                  </a:moveTo>
                  <a:lnTo>
                    <a:pt x="909709" y="565113"/>
                  </a:lnTo>
                  <a:lnTo>
                    <a:pt x="912670" y="574715"/>
                  </a:lnTo>
                  <a:lnTo>
                    <a:pt x="917473" y="574715"/>
                  </a:lnTo>
                  <a:lnTo>
                    <a:pt x="915831" y="565113"/>
                  </a:lnTo>
                  <a:close/>
                </a:path>
                <a:path w="3646170" h="895350">
                  <a:moveTo>
                    <a:pt x="833477" y="562087"/>
                  </a:moveTo>
                  <a:lnTo>
                    <a:pt x="823645" y="565113"/>
                  </a:lnTo>
                  <a:lnTo>
                    <a:pt x="834410" y="565113"/>
                  </a:lnTo>
                  <a:lnTo>
                    <a:pt x="833477" y="562087"/>
                  </a:lnTo>
                  <a:close/>
                </a:path>
                <a:path w="3646170" h="895350">
                  <a:moveTo>
                    <a:pt x="872764" y="549972"/>
                  </a:moveTo>
                  <a:lnTo>
                    <a:pt x="853120" y="556035"/>
                  </a:lnTo>
                  <a:lnTo>
                    <a:pt x="855920" y="565113"/>
                  </a:lnTo>
                  <a:lnTo>
                    <a:pt x="877433" y="565113"/>
                  </a:lnTo>
                  <a:lnTo>
                    <a:pt x="872764" y="549972"/>
                  </a:lnTo>
                  <a:close/>
                </a:path>
                <a:path w="3646170" h="895350">
                  <a:moveTo>
                    <a:pt x="902239" y="540894"/>
                  </a:moveTo>
                  <a:lnTo>
                    <a:pt x="892418" y="543920"/>
                  </a:lnTo>
                  <a:lnTo>
                    <a:pt x="898951" y="565113"/>
                  </a:lnTo>
                  <a:lnTo>
                    <a:pt x="909708" y="565113"/>
                  </a:lnTo>
                  <a:lnTo>
                    <a:pt x="902239" y="540894"/>
                  </a:lnTo>
                  <a:close/>
                </a:path>
                <a:path w="3646170" h="895350">
                  <a:moveTo>
                    <a:pt x="911318" y="538727"/>
                  </a:moveTo>
                  <a:lnTo>
                    <a:pt x="908250" y="539250"/>
                  </a:lnTo>
                  <a:lnTo>
                    <a:pt x="905213" y="539973"/>
                  </a:lnTo>
                  <a:lnTo>
                    <a:pt x="902239" y="540894"/>
                  </a:lnTo>
                  <a:lnTo>
                    <a:pt x="911688" y="540894"/>
                  </a:lnTo>
                  <a:lnTo>
                    <a:pt x="911318" y="538727"/>
                  </a:lnTo>
                  <a:close/>
                </a:path>
                <a:path w="3646170" h="895350">
                  <a:moveTo>
                    <a:pt x="939128" y="539418"/>
                  </a:moveTo>
                  <a:lnTo>
                    <a:pt x="923747" y="608525"/>
                  </a:lnTo>
                  <a:lnTo>
                    <a:pt x="933348" y="610662"/>
                  </a:lnTo>
                  <a:lnTo>
                    <a:pt x="948741" y="541543"/>
                  </a:lnTo>
                  <a:lnTo>
                    <a:pt x="939128" y="539418"/>
                  </a:lnTo>
                  <a:close/>
                </a:path>
                <a:path w="3646170" h="895350">
                  <a:moveTo>
                    <a:pt x="929914" y="537973"/>
                  </a:moveTo>
                  <a:lnTo>
                    <a:pt x="923579" y="608505"/>
                  </a:lnTo>
                  <a:lnTo>
                    <a:pt x="923747" y="608525"/>
                  </a:lnTo>
                  <a:lnTo>
                    <a:pt x="939128" y="539418"/>
                  </a:lnTo>
                  <a:lnTo>
                    <a:pt x="936081" y="538737"/>
                  </a:lnTo>
                  <a:lnTo>
                    <a:pt x="933013" y="538255"/>
                  </a:lnTo>
                  <a:lnTo>
                    <a:pt x="929914" y="537973"/>
                  </a:lnTo>
                  <a:close/>
                </a:path>
                <a:path w="3646170" h="895350">
                  <a:moveTo>
                    <a:pt x="723097" y="612148"/>
                  </a:moveTo>
                  <a:lnTo>
                    <a:pt x="719593" y="612148"/>
                  </a:lnTo>
                  <a:lnTo>
                    <a:pt x="710999" y="646482"/>
                  </a:lnTo>
                  <a:lnTo>
                    <a:pt x="713208" y="647037"/>
                  </a:lnTo>
                  <a:lnTo>
                    <a:pt x="715428" y="647477"/>
                  </a:lnTo>
                  <a:lnTo>
                    <a:pt x="717669" y="647833"/>
                  </a:lnTo>
                  <a:lnTo>
                    <a:pt x="723097" y="612148"/>
                  </a:lnTo>
                  <a:close/>
                </a:path>
                <a:path w="3646170" h="895350">
                  <a:moveTo>
                    <a:pt x="717638" y="575155"/>
                  </a:moveTo>
                  <a:lnTo>
                    <a:pt x="700434" y="643833"/>
                  </a:lnTo>
                  <a:lnTo>
                    <a:pt x="710999" y="646482"/>
                  </a:lnTo>
                  <a:lnTo>
                    <a:pt x="728192" y="577793"/>
                  </a:lnTo>
                  <a:lnTo>
                    <a:pt x="717638" y="575155"/>
                  </a:lnTo>
                  <a:close/>
                </a:path>
                <a:path w="3646170" h="895350">
                  <a:moveTo>
                    <a:pt x="728675" y="577835"/>
                  </a:moveTo>
                  <a:lnTo>
                    <a:pt x="731271" y="648587"/>
                  </a:lnTo>
                  <a:lnTo>
                    <a:pt x="733532" y="648503"/>
                  </a:lnTo>
                  <a:lnTo>
                    <a:pt x="735794" y="648304"/>
                  </a:lnTo>
                  <a:lnTo>
                    <a:pt x="738045" y="648011"/>
                  </a:lnTo>
                  <a:lnTo>
                    <a:pt x="728675" y="577835"/>
                  </a:lnTo>
                  <a:close/>
                </a:path>
                <a:path w="3646170" h="895350">
                  <a:moveTo>
                    <a:pt x="745413" y="612913"/>
                  </a:moveTo>
                  <a:lnTo>
                    <a:pt x="733359" y="612913"/>
                  </a:lnTo>
                  <a:lnTo>
                    <a:pt x="738045" y="648011"/>
                  </a:lnTo>
                  <a:lnTo>
                    <a:pt x="749888" y="646430"/>
                  </a:lnTo>
                  <a:lnTo>
                    <a:pt x="745413" y="612913"/>
                  </a:lnTo>
                  <a:close/>
                </a:path>
                <a:path w="3646170" h="895350">
                  <a:moveTo>
                    <a:pt x="740517" y="576244"/>
                  </a:moveTo>
                  <a:lnTo>
                    <a:pt x="728674" y="577825"/>
                  </a:lnTo>
                  <a:lnTo>
                    <a:pt x="740728" y="577825"/>
                  </a:lnTo>
                  <a:lnTo>
                    <a:pt x="740517" y="576244"/>
                  </a:lnTo>
                  <a:close/>
                </a:path>
                <a:path w="3646170" h="895350">
                  <a:moveTo>
                    <a:pt x="658896" y="565689"/>
                  </a:moveTo>
                  <a:lnTo>
                    <a:pt x="647776" y="567176"/>
                  </a:lnTo>
                  <a:lnTo>
                    <a:pt x="657147" y="637362"/>
                  </a:lnTo>
                  <a:lnTo>
                    <a:pt x="668266" y="635865"/>
                  </a:lnTo>
                  <a:lnTo>
                    <a:pt x="663576" y="600777"/>
                  </a:lnTo>
                  <a:lnTo>
                    <a:pt x="658896" y="565689"/>
                  </a:lnTo>
                  <a:close/>
                </a:path>
                <a:path w="3646170" h="895350">
                  <a:moveTo>
                    <a:pt x="663581" y="600777"/>
                  </a:moveTo>
                  <a:lnTo>
                    <a:pt x="668267" y="635875"/>
                  </a:lnTo>
                  <a:lnTo>
                    <a:pt x="663581" y="600777"/>
                  </a:lnTo>
                  <a:close/>
                </a:path>
                <a:path w="3646170" h="895350">
                  <a:moveTo>
                    <a:pt x="665671" y="565103"/>
                  </a:moveTo>
                  <a:lnTo>
                    <a:pt x="663409" y="565197"/>
                  </a:lnTo>
                  <a:lnTo>
                    <a:pt x="661147" y="565385"/>
                  </a:lnTo>
                  <a:lnTo>
                    <a:pt x="658896" y="565689"/>
                  </a:lnTo>
                  <a:lnTo>
                    <a:pt x="668266" y="635865"/>
                  </a:lnTo>
                  <a:lnTo>
                    <a:pt x="665671" y="565103"/>
                  </a:lnTo>
                  <a:close/>
                </a:path>
                <a:path w="3646170" h="895350">
                  <a:moveTo>
                    <a:pt x="688570" y="601552"/>
                  </a:moveTo>
                  <a:lnTo>
                    <a:pt x="677346" y="601552"/>
                  </a:lnTo>
                  <a:lnTo>
                    <a:pt x="668739" y="635896"/>
                  </a:lnTo>
                  <a:lnTo>
                    <a:pt x="679304" y="638546"/>
                  </a:lnTo>
                  <a:lnTo>
                    <a:pt x="688570" y="601552"/>
                  </a:lnTo>
                  <a:close/>
                </a:path>
                <a:path w="3646170" h="895350">
                  <a:moveTo>
                    <a:pt x="679262" y="565867"/>
                  </a:moveTo>
                  <a:lnTo>
                    <a:pt x="668623" y="635875"/>
                  </a:lnTo>
                  <a:lnTo>
                    <a:pt x="685942" y="567218"/>
                  </a:lnTo>
                  <a:lnTo>
                    <a:pt x="683733" y="566663"/>
                  </a:lnTo>
                  <a:lnTo>
                    <a:pt x="681503" y="566213"/>
                  </a:lnTo>
                  <a:lnTo>
                    <a:pt x="679262" y="565867"/>
                  </a:lnTo>
                  <a:close/>
                </a:path>
                <a:path w="3646170" h="895350">
                  <a:moveTo>
                    <a:pt x="685942" y="567218"/>
                  </a:moveTo>
                  <a:lnTo>
                    <a:pt x="668739" y="635896"/>
                  </a:lnTo>
                  <a:lnTo>
                    <a:pt x="677346" y="601552"/>
                  </a:lnTo>
                  <a:lnTo>
                    <a:pt x="688570" y="601552"/>
                  </a:lnTo>
                  <a:lnTo>
                    <a:pt x="696507" y="569867"/>
                  </a:lnTo>
                  <a:lnTo>
                    <a:pt x="685942" y="567218"/>
                  </a:lnTo>
                  <a:close/>
                </a:path>
                <a:path w="3646170" h="895350">
                  <a:moveTo>
                    <a:pt x="293274" y="824414"/>
                  </a:moveTo>
                  <a:lnTo>
                    <a:pt x="293043" y="824613"/>
                  </a:lnTo>
                  <a:lnTo>
                    <a:pt x="292855" y="824707"/>
                  </a:lnTo>
                  <a:lnTo>
                    <a:pt x="322697" y="888925"/>
                  </a:lnTo>
                  <a:lnTo>
                    <a:pt x="328341" y="886297"/>
                  </a:lnTo>
                  <a:lnTo>
                    <a:pt x="333712" y="882894"/>
                  </a:lnTo>
                  <a:lnTo>
                    <a:pt x="338665" y="878769"/>
                  </a:lnTo>
                  <a:lnTo>
                    <a:pt x="293274" y="824414"/>
                  </a:lnTo>
                  <a:close/>
                </a:path>
                <a:path w="3646170" h="895350">
                  <a:moveTo>
                    <a:pt x="300635" y="818278"/>
                  </a:moveTo>
                  <a:lnTo>
                    <a:pt x="293274" y="824414"/>
                  </a:lnTo>
                  <a:lnTo>
                    <a:pt x="338665" y="878769"/>
                  </a:lnTo>
                  <a:lnTo>
                    <a:pt x="315974" y="851586"/>
                  </a:lnTo>
                  <a:lnTo>
                    <a:pt x="328455" y="851586"/>
                  </a:lnTo>
                  <a:lnTo>
                    <a:pt x="300635" y="818278"/>
                  </a:lnTo>
                  <a:close/>
                </a:path>
                <a:path w="3646170" h="895350">
                  <a:moveTo>
                    <a:pt x="328455" y="851586"/>
                  </a:moveTo>
                  <a:lnTo>
                    <a:pt x="315974" y="851586"/>
                  </a:lnTo>
                  <a:lnTo>
                    <a:pt x="338665" y="878769"/>
                  </a:lnTo>
                  <a:lnTo>
                    <a:pt x="346026" y="872622"/>
                  </a:lnTo>
                  <a:lnTo>
                    <a:pt x="328455" y="851586"/>
                  </a:lnTo>
                  <a:close/>
                </a:path>
                <a:path w="3646170" h="895350">
                  <a:moveTo>
                    <a:pt x="353429" y="851586"/>
                  </a:moveTo>
                  <a:lnTo>
                    <a:pt x="328455" y="851586"/>
                  </a:lnTo>
                  <a:lnTo>
                    <a:pt x="335767" y="860340"/>
                  </a:lnTo>
                  <a:lnTo>
                    <a:pt x="360738" y="860340"/>
                  </a:lnTo>
                  <a:lnTo>
                    <a:pt x="353429" y="851586"/>
                  </a:lnTo>
                  <a:close/>
                </a:path>
                <a:path w="3646170" h="895350">
                  <a:moveTo>
                    <a:pt x="322707" y="799849"/>
                  </a:moveTo>
                  <a:lnTo>
                    <a:pt x="315357" y="805985"/>
                  </a:lnTo>
                  <a:lnTo>
                    <a:pt x="360738" y="860340"/>
                  </a:lnTo>
                  <a:lnTo>
                    <a:pt x="368088" y="854193"/>
                  </a:lnTo>
                  <a:lnTo>
                    <a:pt x="322707" y="799849"/>
                  </a:lnTo>
                  <a:close/>
                </a:path>
                <a:path w="3646170" h="895350">
                  <a:moveTo>
                    <a:pt x="322770" y="799776"/>
                  </a:moveTo>
                  <a:lnTo>
                    <a:pt x="368088" y="854193"/>
                  </a:lnTo>
                  <a:lnTo>
                    <a:pt x="369355" y="853146"/>
                  </a:lnTo>
                  <a:lnTo>
                    <a:pt x="370580" y="852047"/>
                  </a:lnTo>
                  <a:lnTo>
                    <a:pt x="371763" y="850906"/>
                  </a:lnTo>
                  <a:lnTo>
                    <a:pt x="322770" y="799776"/>
                  </a:lnTo>
                  <a:close/>
                </a:path>
                <a:path w="3646170" h="895350">
                  <a:moveTo>
                    <a:pt x="357441" y="827021"/>
                  </a:moveTo>
                  <a:lnTo>
                    <a:pt x="348877" y="827021"/>
                  </a:lnTo>
                  <a:lnTo>
                    <a:pt x="364780" y="843618"/>
                  </a:lnTo>
                  <a:lnTo>
                    <a:pt x="378402" y="843618"/>
                  </a:lnTo>
                  <a:lnTo>
                    <a:pt x="357441" y="827021"/>
                  </a:lnTo>
                  <a:close/>
                </a:path>
                <a:path w="3646170" h="895350">
                  <a:moveTo>
                    <a:pt x="322938" y="799588"/>
                  </a:moveTo>
                  <a:lnTo>
                    <a:pt x="378402" y="843618"/>
                  </a:lnTo>
                  <a:lnTo>
                    <a:pt x="379418" y="842340"/>
                  </a:lnTo>
                  <a:lnTo>
                    <a:pt x="380391" y="841011"/>
                  </a:lnTo>
                  <a:lnTo>
                    <a:pt x="381323" y="839649"/>
                  </a:lnTo>
                  <a:lnTo>
                    <a:pt x="322938" y="799588"/>
                  </a:lnTo>
                  <a:close/>
                </a:path>
                <a:path w="3646170" h="895350">
                  <a:moveTo>
                    <a:pt x="370406" y="819619"/>
                  </a:moveTo>
                  <a:lnTo>
                    <a:pt x="352130" y="819619"/>
                  </a:lnTo>
                  <a:lnTo>
                    <a:pt x="381323" y="839649"/>
                  </a:lnTo>
                  <a:lnTo>
                    <a:pt x="387177" y="831126"/>
                  </a:lnTo>
                  <a:lnTo>
                    <a:pt x="370406" y="819619"/>
                  </a:lnTo>
                  <a:close/>
                </a:path>
                <a:path w="3646170" h="895350">
                  <a:moveTo>
                    <a:pt x="377787" y="799588"/>
                  </a:moveTo>
                  <a:lnTo>
                    <a:pt x="341213" y="799588"/>
                  </a:lnTo>
                  <a:lnTo>
                    <a:pt x="362302" y="814058"/>
                  </a:lnTo>
                  <a:lnTo>
                    <a:pt x="398872" y="814058"/>
                  </a:lnTo>
                  <a:lnTo>
                    <a:pt x="377787" y="799588"/>
                  </a:lnTo>
                  <a:close/>
                </a:path>
                <a:path w="3646170" h="895350">
                  <a:moveTo>
                    <a:pt x="328791" y="791064"/>
                  </a:moveTo>
                  <a:lnTo>
                    <a:pt x="322938" y="799588"/>
                  </a:lnTo>
                  <a:lnTo>
                    <a:pt x="341213" y="799588"/>
                  </a:lnTo>
                  <a:lnTo>
                    <a:pt x="328791" y="791064"/>
                  </a:lnTo>
                  <a:close/>
                </a:path>
                <a:path w="3646170" h="895350">
                  <a:moveTo>
                    <a:pt x="352193" y="756950"/>
                  </a:moveTo>
                  <a:lnTo>
                    <a:pt x="340497" y="773997"/>
                  </a:lnTo>
                  <a:lnTo>
                    <a:pt x="377787" y="799588"/>
                  </a:lnTo>
                  <a:lnTo>
                    <a:pt x="408804" y="799588"/>
                  </a:lnTo>
                  <a:lnTo>
                    <a:pt x="410579" y="797001"/>
                  </a:lnTo>
                  <a:lnTo>
                    <a:pt x="352193" y="756950"/>
                  </a:lnTo>
                  <a:close/>
                </a:path>
                <a:path w="3646170" h="895350">
                  <a:moveTo>
                    <a:pt x="375596" y="722836"/>
                  </a:moveTo>
                  <a:lnTo>
                    <a:pt x="363900" y="739893"/>
                  </a:lnTo>
                  <a:lnTo>
                    <a:pt x="422275" y="779955"/>
                  </a:lnTo>
                  <a:lnTo>
                    <a:pt x="433981" y="762898"/>
                  </a:lnTo>
                  <a:lnTo>
                    <a:pt x="375596" y="722836"/>
                  </a:lnTo>
                  <a:close/>
                </a:path>
                <a:path w="3646170" h="895350">
                  <a:moveTo>
                    <a:pt x="393155" y="697256"/>
                  </a:moveTo>
                  <a:lnTo>
                    <a:pt x="387302" y="705779"/>
                  </a:lnTo>
                  <a:lnTo>
                    <a:pt x="445688" y="745841"/>
                  </a:lnTo>
                  <a:lnTo>
                    <a:pt x="451541" y="737317"/>
                  </a:lnTo>
                  <a:lnTo>
                    <a:pt x="393155" y="697256"/>
                  </a:lnTo>
                  <a:close/>
                </a:path>
                <a:path w="3646170" h="895350">
                  <a:moveTo>
                    <a:pt x="397040" y="692104"/>
                  </a:moveTo>
                  <a:lnTo>
                    <a:pt x="395668" y="693758"/>
                  </a:lnTo>
                  <a:lnTo>
                    <a:pt x="394370" y="695476"/>
                  </a:lnTo>
                  <a:lnTo>
                    <a:pt x="393155" y="697256"/>
                  </a:lnTo>
                  <a:lnTo>
                    <a:pt x="451541" y="737317"/>
                  </a:lnTo>
                  <a:lnTo>
                    <a:pt x="397040" y="692104"/>
                  </a:lnTo>
                  <a:close/>
                </a:path>
                <a:path w="3646170" h="895350">
                  <a:moveTo>
                    <a:pt x="435073" y="717287"/>
                  </a:moveTo>
                  <a:lnTo>
                    <a:pt x="427494" y="717287"/>
                  </a:lnTo>
                  <a:lnTo>
                    <a:pt x="451414" y="737066"/>
                  </a:lnTo>
                  <a:lnTo>
                    <a:pt x="451771" y="737066"/>
                  </a:lnTo>
                  <a:lnTo>
                    <a:pt x="435073" y="717287"/>
                  </a:lnTo>
                  <a:close/>
                </a:path>
                <a:path w="3646170" h="895350">
                  <a:moveTo>
                    <a:pt x="411197" y="679026"/>
                  </a:moveTo>
                  <a:lnTo>
                    <a:pt x="409438" y="680262"/>
                  </a:lnTo>
                  <a:lnTo>
                    <a:pt x="407720" y="681581"/>
                  </a:lnTo>
                  <a:lnTo>
                    <a:pt x="406097" y="682963"/>
                  </a:lnTo>
                  <a:lnTo>
                    <a:pt x="451771" y="737066"/>
                  </a:lnTo>
                  <a:lnTo>
                    <a:pt x="431521" y="708009"/>
                  </a:lnTo>
                  <a:lnTo>
                    <a:pt x="411197" y="679026"/>
                  </a:lnTo>
                  <a:close/>
                </a:path>
                <a:path w="3646170" h="895350">
                  <a:moveTo>
                    <a:pt x="419123" y="673455"/>
                  </a:moveTo>
                  <a:lnTo>
                    <a:pt x="411197" y="679026"/>
                  </a:lnTo>
                  <a:lnTo>
                    <a:pt x="451855" y="737003"/>
                  </a:lnTo>
                  <a:lnTo>
                    <a:pt x="459782" y="731433"/>
                  </a:lnTo>
                  <a:lnTo>
                    <a:pt x="419123" y="673455"/>
                  </a:lnTo>
                  <a:close/>
                </a:path>
                <a:path w="3646170" h="895350">
                  <a:moveTo>
                    <a:pt x="431522" y="708009"/>
                  </a:moveTo>
                  <a:lnTo>
                    <a:pt x="451855" y="737003"/>
                  </a:lnTo>
                  <a:lnTo>
                    <a:pt x="431522" y="708009"/>
                  </a:lnTo>
                  <a:close/>
                </a:path>
                <a:path w="3646170" h="895350">
                  <a:moveTo>
                    <a:pt x="467033" y="708009"/>
                  </a:moveTo>
                  <a:lnTo>
                    <a:pt x="443355" y="708009"/>
                  </a:lnTo>
                  <a:lnTo>
                    <a:pt x="451976" y="720302"/>
                  </a:lnTo>
                  <a:lnTo>
                    <a:pt x="475656" y="720302"/>
                  </a:lnTo>
                  <a:lnTo>
                    <a:pt x="467033" y="708009"/>
                  </a:lnTo>
                  <a:close/>
                </a:path>
                <a:path w="3646170" h="895350">
                  <a:moveTo>
                    <a:pt x="450860" y="651205"/>
                  </a:moveTo>
                  <a:lnTo>
                    <a:pt x="434997" y="662335"/>
                  </a:lnTo>
                  <a:lnTo>
                    <a:pt x="475656" y="720302"/>
                  </a:lnTo>
                  <a:lnTo>
                    <a:pt x="491519" y="709172"/>
                  </a:lnTo>
                  <a:lnTo>
                    <a:pt x="450860" y="651205"/>
                  </a:lnTo>
                  <a:close/>
                </a:path>
                <a:path w="3646170" h="895350">
                  <a:moveTo>
                    <a:pt x="482587" y="628954"/>
                  </a:moveTo>
                  <a:lnTo>
                    <a:pt x="466724" y="640074"/>
                  </a:lnTo>
                  <a:lnTo>
                    <a:pt x="507393" y="698052"/>
                  </a:lnTo>
                  <a:lnTo>
                    <a:pt x="523246" y="686921"/>
                  </a:lnTo>
                  <a:lnTo>
                    <a:pt x="482587" y="628954"/>
                  </a:lnTo>
                  <a:close/>
                </a:path>
                <a:path w="3646170" h="895350">
                  <a:moveTo>
                    <a:pt x="514324" y="606693"/>
                  </a:moveTo>
                  <a:lnTo>
                    <a:pt x="498451" y="617813"/>
                  </a:lnTo>
                  <a:lnTo>
                    <a:pt x="539109" y="675790"/>
                  </a:lnTo>
                  <a:lnTo>
                    <a:pt x="554983" y="664660"/>
                  </a:lnTo>
                  <a:lnTo>
                    <a:pt x="514324" y="606693"/>
                  </a:lnTo>
                  <a:close/>
                </a:path>
                <a:path w="3646170" h="895350">
                  <a:moveTo>
                    <a:pt x="538125" y="590002"/>
                  </a:moveTo>
                  <a:lnTo>
                    <a:pt x="530188" y="595563"/>
                  </a:lnTo>
                  <a:lnTo>
                    <a:pt x="570846" y="653540"/>
                  </a:lnTo>
                  <a:lnTo>
                    <a:pt x="578783" y="647969"/>
                  </a:lnTo>
                  <a:lnTo>
                    <a:pt x="558449" y="618986"/>
                  </a:lnTo>
                  <a:lnTo>
                    <a:pt x="538125" y="590002"/>
                  </a:lnTo>
                  <a:close/>
                </a:path>
                <a:path w="3646170" h="895350">
                  <a:moveTo>
                    <a:pt x="558454" y="618986"/>
                  </a:moveTo>
                  <a:lnTo>
                    <a:pt x="578783" y="647969"/>
                  </a:lnTo>
                  <a:lnTo>
                    <a:pt x="558454" y="618986"/>
                  </a:lnTo>
                  <a:close/>
                </a:path>
                <a:path w="3646170" h="895350">
                  <a:moveTo>
                    <a:pt x="545454" y="585479"/>
                  </a:moveTo>
                  <a:lnTo>
                    <a:pt x="542931" y="586830"/>
                  </a:lnTo>
                  <a:lnTo>
                    <a:pt x="540481" y="588348"/>
                  </a:lnTo>
                  <a:lnTo>
                    <a:pt x="538125" y="590002"/>
                  </a:lnTo>
                  <a:lnTo>
                    <a:pt x="578783" y="647969"/>
                  </a:lnTo>
                  <a:lnTo>
                    <a:pt x="578830" y="647749"/>
                  </a:lnTo>
                  <a:lnTo>
                    <a:pt x="545454" y="585479"/>
                  </a:lnTo>
                  <a:close/>
                </a:path>
                <a:path w="3646170" h="895350">
                  <a:moveTo>
                    <a:pt x="571753" y="618986"/>
                  </a:moveTo>
                  <a:lnTo>
                    <a:pt x="563414" y="618986"/>
                  </a:lnTo>
                  <a:lnTo>
                    <a:pt x="578847" y="647781"/>
                  </a:lnTo>
                  <a:lnTo>
                    <a:pt x="579181" y="647781"/>
                  </a:lnTo>
                  <a:lnTo>
                    <a:pt x="571753" y="618986"/>
                  </a:lnTo>
                  <a:close/>
                </a:path>
                <a:path w="3646170" h="895350">
                  <a:moveTo>
                    <a:pt x="569956" y="577574"/>
                  </a:moveTo>
                  <a:lnTo>
                    <a:pt x="567098" y="577950"/>
                  </a:lnTo>
                  <a:lnTo>
                    <a:pt x="564271" y="578505"/>
                  </a:lnTo>
                  <a:lnTo>
                    <a:pt x="561496" y="579228"/>
                  </a:lnTo>
                  <a:lnTo>
                    <a:pt x="579181" y="647781"/>
                  </a:lnTo>
                  <a:lnTo>
                    <a:pt x="579338" y="647749"/>
                  </a:lnTo>
                  <a:lnTo>
                    <a:pt x="569956" y="577574"/>
                  </a:lnTo>
                  <a:close/>
                </a:path>
                <a:path w="3646170" h="895350">
                  <a:moveTo>
                    <a:pt x="585960" y="612661"/>
                  </a:moveTo>
                  <a:lnTo>
                    <a:pt x="574647" y="612661"/>
                  </a:lnTo>
                  <a:lnTo>
                    <a:pt x="579338" y="647749"/>
                  </a:lnTo>
                  <a:lnTo>
                    <a:pt x="590448" y="646273"/>
                  </a:lnTo>
                  <a:lnTo>
                    <a:pt x="585960" y="612661"/>
                  </a:lnTo>
                  <a:close/>
                </a:path>
                <a:path w="3646170" h="895350">
                  <a:moveTo>
                    <a:pt x="581076" y="576087"/>
                  </a:moveTo>
                  <a:lnTo>
                    <a:pt x="569956" y="577574"/>
                  </a:lnTo>
                  <a:lnTo>
                    <a:pt x="581275" y="577574"/>
                  </a:lnTo>
                  <a:lnTo>
                    <a:pt x="581076" y="576087"/>
                  </a:lnTo>
                  <a:close/>
                </a:path>
                <a:path w="3646170" h="895350">
                  <a:moveTo>
                    <a:pt x="291598" y="824393"/>
                  </a:moveTo>
                  <a:lnTo>
                    <a:pt x="249987" y="881690"/>
                  </a:lnTo>
                  <a:lnTo>
                    <a:pt x="258030" y="886759"/>
                  </a:lnTo>
                  <a:lnTo>
                    <a:pt x="266637" y="890724"/>
                  </a:lnTo>
                  <a:lnTo>
                    <a:pt x="275686" y="893537"/>
                  </a:lnTo>
                  <a:lnTo>
                    <a:pt x="285054" y="895155"/>
                  </a:lnTo>
                  <a:lnTo>
                    <a:pt x="292499" y="824739"/>
                  </a:lnTo>
                  <a:lnTo>
                    <a:pt x="292185" y="824707"/>
                  </a:lnTo>
                  <a:lnTo>
                    <a:pt x="291850" y="824582"/>
                  </a:lnTo>
                  <a:lnTo>
                    <a:pt x="291598" y="824393"/>
                  </a:lnTo>
                  <a:close/>
                </a:path>
                <a:path w="3646170" h="895350">
                  <a:moveTo>
                    <a:pt x="280769" y="828634"/>
                  </a:moveTo>
                  <a:lnTo>
                    <a:pt x="256186" y="828634"/>
                  </a:lnTo>
                  <a:lnTo>
                    <a:pt x="225633" y="832988"/>
                  </a:lnTo>
                  <a:lnTo>
                    <a:pt x="225757" y="833754"/>
                  </a:lnTo>
                  <a:lnTo>
                    <a:pt x="223108" y="834204"/>
                  </a:lnTo>
                  <a:lnTo>
                    <a:pt x="221271" y="834547"/>
                  </a:lnTo>
                  <a:lnTo>
                    <a:pt x="222051" y="840005"/>
                  </a:lnTo>
                  <a:lnTo>
                    <a:pt x="223757" y="846120"/>
                  </a:lnTo>
                  <a:lnTo>
                    <a:pt x="226208" y="851858"/>
                  </a:lnTo>
                  <a:lnTo>
                    <a:pt x="280769" y="828634"/>
                  </a:lnTo>
                  <a:close/>
                </a:path>
                <a:path w="3646170" h="895350">
                  <a:moveTo>
                    <a:pt x="214019" y="763934"/>
                  </a:moveTo>
                  <a:lnTo>
                    <a:pt x="210522" y="764521"/>
                  </a:lnTo>
                  <a:lnTo>
                    <a:pt x="206899" y="765191"/>
                  </a:lnTo>
                  <a:lnTo>
                    <a:pt x="203182" y="765955"/>
                  </a:lnTo>
                  <a:lnTo>
                    <a:pt x="217517" y="835304"/>
                  </a:lnTo>
                  <a:lnTo>
                    <a:pt x="220354" y="834718"/>
                  </a:lnTo>
                  <a:lnTo>
                    <a:pt x="221271" y="834547"/>
                  </a:lnTo>
                  <a:lnTo>
                    <a:pt x="221077" y="833283"/>
                  </a:lnTo>
                  <a:lnTo>
                    <a:pt x="223553" y="832930"/>
                  </a:lnTo>
                  <a:lnTo>
                    <a:pt x="223639" y="832613"/>
                  </a:lnTo>
                  <a:lnTo>
                    <a:pt x="220993" y="832613"/>
                  </a:lnTo>
                  <a:lnTo>
                    <a:pt x="220909" y="832079"/>
                  </a:lnTo>
                  <a:lnTo>
                    <a:pt x="224279" y="830244"/>
                  </a:lnTo>
                  <a:lnTo>
                    <a:pt x="224826" y="828217"/>
                  </a:lnTo>
                  <a:lnTo>
                    <a:pt x="219883" y="798844"/>
                  </a:lnTo>
                  <a:lnTo>
                    <a:pt x="214019" y="763934"/>
                  </a:lnTo>
                  <a:close/>
                </a:path>
                <a:path w="3646170" h="895350">
                  <a:moveTo>
                    <a:pt x="223453" y="833299"/>
                  </a:moveTo>
                  <a:lnTo>
                    <a:pt x="221140" y="833629"/>
                  </a:lnTo>
                  <a:lnTo>
                    <a:pt x="221271" y="834547"/>
                  </a:lnTo>
                  <a:lnTo>
                    <a:pt x="223108" y="834204"/>
                  </a:lnTo>
                  <a:lnTo>
                    <a:pt x="225141" y="833859"/>
                  </a:lnTo>
                  <a:lnTo>
                    <a:pt x="224281" y="833859"/>
                  </a:lnTo>
                  <a:lnTo>
                    <a:pt x="223446" y="833629"/>
                  </a:lnTo>
                  <a:lnTo>
                    <a:pt x="223453" y="833299"/>
                  </a:lnTo>
                  <a:close/>
                </a:path>
                <a:path w="3646170" h="895350">
                  <a:moveTo>
                    <a:pt x="225629" y="832989"/>
                  </a:moveTo>
                  <a:lnTo>
                    <a:pt x="223564" y="833283"/>
                  </a:lnTo>
                  <a:lnTo>
                    <a:pt x="223446" y="833629"/>
                  </a:lnTo>
                  <a:lnTo>
                    <a:pt x="224281" y="833859"/>
                  </a:lnTo>
                  <a:lnTo>
                    <a:pt x="225141" y="833859"/>
                  </a:lnTo>
                  <a:lnTo>
                    <a:pt x="225757" y="833754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89499" y="827283"/>
                  </a:moveTo>
                  <a:lnTo>
                    <a:pt x="283943" y="827283"/>
                  </a:lnTo>
                  <a:lnTo>
                    <a:pt x="268740" y="833754"/>
                  </a:lnTo>
                  <a:lnTo>
                    <a:pt x="284800" y="833754"/>
                  </a:lnTo>
                  <a:lnTo>
                    <a:pt x="289499" y="827283"/>
                  </a:lnTo>
                  <a:close/>
                </a:path>
                <a:path w="3646170" h="895350">
                  <a:moveTo>
                    <a:pt x="223553" y="832930"/>
                  </a:moveTo>
                  <a:lnTo>
                    <a:pt x="221077" y="833283"/>
                  </a:lnTo>
                  <a:lnTo>
                    <a:pt x="221140" y="833629"/>
                  </a:lnTo>
                  <a:lnTo>
                    <a:pt x="223451" y="833299"/>
                  </a:lnTo>
                  <a:lnTo>
                    <a:pt x="223553" y="832930"/>
                  </a:lnTo>
                  <a:close/>
                </a:path>
                <a:path w="3646170" h="895350">
                  <a:moveTo>
                    <a:pt x="225628" y="832988"/>
                  </a:moveTo>
                  <a:lnTo>
                    <a:pt x="223453" y="833299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25570" y="832643"/>
                  </a:moveTo>
                  <a:lnTo>
                    <a:pt x="223553" y="832930"/>
                  </a:lnTo>
                  <a:lnTo>
                    <a:pt x="223454" y="833298"/>
                  </a:lnTo>
                  <a:lnTo>
                    <a:pt x="225624" y="832989"/>
                  </a:lnTo>
                  <a:lnTo>
                    <a:pt x="225570" y="832643"/>
                  </a:lnTo>
                  <a:close/>
                </a:path>
                <a:path w="3646170" h="895350">
                  <a:moveTo>
                    <a:pt x="291232" y="823629"/>
                  </a:moveTo>
                  <a:lnTo>
                    <a:pt x="225629" y="832988"/>
                  </a:lnTo>
                  <a:lnTo>
                    <a:pt x="256186" y="828634"/>
                  </a:lnTo>
                  <a:lnTo>
                    <a:pt x="280769" y="828634"/>
                  </a:lnTo>
                  <a:lnTo>
                    <a:pt x="291347" y="824131"/>
                  </a:lnTo>
                  <a:lnTo>
                    <a:pt x="291232" y="823629"/>
                  </a:lnTo>
                  <a:close/>
                </a:path>
                <a:path w="3646170" h="895350">
                  <a:moveTo>
                    <a:pt x="291190" y="823294"/>
                  </a:moveTo>
                  <a:lnTo>
                    <a:pt x="225571" y="832643"/>
                  </a:lnTo>
                  <a:lnTo>
                    <a:pt x="225629" y="832988"/>
                  </a:lnTo>
                  <a:lnTo>
                    <a:pt x="291232" y="823629"/>
                  </a:lnTo>
                  <a:lnTo>
                    <a:pt x="291190" y="823294"/>
                  </a:lnTo>
                  <a:close/>
                </a:path>
                <a:path w="3646170" h="895350">
                  <a:moveTo>
                    <a:pt x="263189" y="827283"/>
                  </a:moveTo>
                  <a:lnTo>
                    <a:pt x="258390" y="827283"/>
                  </a:lnTo>
                  <a:lnTo>
                    <a:pt x="225458" y="831977"/>
                  </a:lnTo>
                  <a:lnTo>
                    <a:pt x="225571" y="832643"/>
                  </a:lnTo>
                  <a:lnTo>
                    <a:pt x="263189" y="827283"/>
                  </a:lnTo>
                  <a:close/>
                </a:path>
                <a:path w="3646170" h="895350">
                  <a:moveTo>
                    <a:pt x="223841" y="831864"/>
                  </a:moveTo>
                  <a:lnTo>
                    <a:pt x="220941" y="832278"/>
                  </a:lnTo>
                  <a:lnTo>
                    <a:pt x="220993" y="832613"/>
                  </a:lnTo>
                  <a:lnTo>
                    <a:pt x="223745" y="832221"/>
                  </a:lnTo>
                  <a:lnTo>
                    <a:pt x="223841" y="831864"/>
                  </a:lnTo>
                  <a:close/>
                </a:path>
                <a:path w="3646170" h="895350">
                  <a:moveTo>
                    <a:pt x="223745" y="832221"/>
                  </a:moveTo>
                  <a:lnTo>
                    <a:pt x="220993" y="832613"/>
                  </a:lnTo>
                  <a:lnTo>
                    <a:pt x="223639" y="832613"/>
                  </a:lnTo>
                  <a:lnTo>
                    <a:pt x="223745" y="832221"/>
                  </a:lnTo>
                  <a:close/>
                </a:path>
                <a:path w="3646170" h="895350">
                  <a:moveTo>
                    <a:pt x="224279" y="830244"/>
                  </a:moveTo>
                  <a:lnTo>
                    <a:pt x="221005" y="832027"/>
                  </a:lnTo>
                  <a:lnTo>
                    <a:pt x="220941" y="832278"/>
                  </a:lnTo>
                  <a:lnTo>
                    <a:pt x="223841" y="831864"/>
                  </a:lnTo>
                  <a:lnTo>
                    <a:pt x="224279" y="830244"/>
                  </a:lnTo>
                  <a:close/>
                </a:path>
                <a:path w="3646170" h="895350">
                  <a:moveTo>
                    <a:pt x="225402" y="831641"/>
                  </a:moveTo>
                  <a:lnTo>
                    <a:pt x="223841" y="831864"/>
                  </a:lnTo>
                  <a:lnTo>
                    <a:pt x="223745" y="832221"/>
                  </a:lnTo>
                  <a:lnTo>
                    <a:pt x="225458" y="831977"/>
                  </a:lnTo>
                  <a:lnTo>
                    <a:pt x="225402" y="831641"/>
                  </a:lnTo>
                  <a:close/>
                </a:path>
                <a:path w="3646170" h="895350">
                  <a:moveTo>
                    <a:pt x="220917" y="832075"/>
                  </a:moveTo>
                  <a:close/>
                </a:path>
                <a:path w="3646170" h="895350">
                  <a:moveTo>
                    <a:pt x="221005" y="832027"/>
                  </a:moveTo>
                  <a:lnTo>
                    <a:pt x="220878" y="832027"/>
                  </a:lnTo>
                  <a:lnTo>
                    <a:pt x="221005" y="832027"/>
                  </a:lnTo>
                  <a:close/>
                </a:path>
                <a:path w="3646170" h="895350">
                  <a:moveTo>
                    <a:pt x="291033" y="822278"/>
                  </a:moveTo>
                  <a:lnTo>
                    <a:pt x="225402" y="831641"/>
                  </a:lnTo>
                  <a:lnTo>
                    <a:pt x="225458" y="831977"/>
                  </a:lnTo>
                  <a:lnTo>
                    <a:pt x="291085" y="822624"/>
                  </a:lnTo>
                  <a:lnTo>
                    <a:pt x="291033" y="822278"/>
                  </a:lnTo>
                  <a:close/>
                </a:path>
                <a:path w="3646170" h="895350">
                  <a:moveTo>
                    <a:pt x="225092" y="829801"/>
                  </a:moveTo>
                  <a:lnTo>
                    <a:pt x="224279" y="830244"/>
                  </a:lnTo>
                  <a:lnTo>
                    <a:pt x="223841" y="831864"/>
                  </a:lnTo>
                  <a:lnTo>
                    <a:pt x="225402" y="831641"/>
                  </a:lnTo>
                  <a:lnTo>
                    <a:pt x="225092" y="829801"/>
                  </a:lnTo>
                  <a:close/>
                </a:path>
                <a:path w="3646170" h="895350">
                  <a:moveTo>
                    <a:pt x="283085" y="798227"/>
                  </a:moveTo>
                  <a:lnTo>
                    <a:pt x="225093" y="829801"/>
                  </a:lnTo>
                  <a:lnTo>
                    <a:pt x="225402" y="831641"/>
                  </a:lnTo>
                  <a:lnTo>
                    <a:pt x="291033" y="822278"/>
                  </a:lnTo>
                  <a:lnTo>
                    <a:pt x="289818" y="813723"/>
                  </a:lnTo>
                  <a:lnTo>
                    <a:pt x="287106" y="805598"/>
                  </a:lnTo>
                  <a:lnTo>
                    <a:pt x="283085" y="798227"/>
                  </a:lnTo>
                  <a:close/>
                </a:path>
                <a:path w="3646170" h="895350">
                  <a:moveTo>
                    <a:pt x="281951" y="798844"/>
                  </a:moveTo>
                  <a:lnTo>
                    <a:pt x="232764" y="798844"/>
                  </a:lnTo>
                  <a:lnTo>
                    <a:pt x="224827" y="828217"/>
                  </a:lnTo>
                  <a:lnTo>
                    <a:pt x="225093" y="829801"/>
                  </a:lnTo>
                  <a:lnTo>
                    <a:pt x="281951" y="798844"/>
                  </a:lnTo>
                  <a:close/>
                </a:path>
                <a:path w="3646170" h="895350">
                  <a:moveTo>
                    <a:pt x="219888" y="798844"/>
                  </a:moveTo>
                  <a:lnTo>
                    <a:pt x="224826" y="828219"/>
                  </a:lnTo>
                  <a:lnTo>
                    <a:pt x="219888" y="798844"/>
                  </a:lnTo>
                  <a:close/>
                </a:path>
                <a:path w="3646170" h="895350">
                  <a:moveTo>
                    <a:pt x="228158" y="763090"/>
                  </a:moveTo>
                  <a:lnTo>
                    <a:pt x="221120" y="763126"/>
                  </a:lnTo>
                  <a:lnTo>
                    <a:pt x="214019" y="763934"/>
                  </a:lnTo>
                  <a:lnTo>
                    <a:pt x="224827" y="828217"/>
                  </a:lnTo>
                  <a:lnTo>
                    <a:pt x="241841" y="765254"/>
                  </a:lnTo>
                  <a:lnTo>
                    <a:pt x="235082" y="763806"/>
                  </a:lnTo>
                  <a:lnTo>
                    <a:pt x="228158" y="763090"/>
                  </a:lnTo>
                  <a:close/>
                </a:path>
                <a:path w="3646170" h="895350">
                  <a:moveTo>
                    <a:pt x="102274" y="798635"/>
                  </a:moveTo>
                  <a:lnTo>
                    <a:pt x="96075" y="869167"/>
                  </a:lnTo>
                  <a:lnTo>
                    <a:pt x="102862" y="869583"/>
                  </a:lnTo>
                  <a:lnTo>
                    <a:pt x="109779" y="869629"/>
                  </a:lnTo>
                  <a:lnTo>
                    <a:pt x="116811" y="869268"/>
                  </a:lnTo>
                  <a:lnTo>
                    <a:pt x="123938" y="868465"/>
                  </a:lnTo>
                  <a:lnTo>
                    <a:pt x="113932" y="798980"/>
                  </a:lnTo>
                  <a:lnTo>
                    <a:pt x="106358" y="798980"/>
                  </a:lnTo>
                  <a:lnTo>
                    <a:pt x="102274" y="798635"/>
                  </a:lnTo>
                  <a:close/>
                </a:path>
                <a:path w="3646170" h="895350">
                  <a:moveTo>
                    <a:pt x="113845" y="798373"/>
                  </a:moveTo>
                  <a:lnTo>
                    <a:pt x="110201" y="798907"/>
                  </a:lnTo>
                  <a:lnTo>
                    <a:pt x="106358" y="798980"/>
                  </a:lnTo>
                  <a:lnTo>
                    <a:pt x="113932" y="798980"/>
                  </a:lnTo>
                  <a:lnTo>
                    <a:pt x="113845" y="798373"/>
                  </a:lnTo>
                  <a:close/>
                </a:path>
                <a:path w="3646170" h="895350">
                  <a:moveTo>
                    <a:pt x="625536" y="570150"/>
                  </a:moveTo>
                  <a:lnTo>
                    <a:pt x="603306" y="573113"/>
                  </a:lnTo>
                  <a:lnTo>
                    <a:pt x="612678" y="643299"/>
                  </a:lnTo>
                  <a:lnTo>
                    <a:pt x="634918" y="640326"/>
                  </a:lnTo>
                  <a:lnTo>
                    <a:pt x="625536" y="570150"/>
                  </a:lnTo>
                  <a:close/>
                </a:path>
                <a:path w="3646170" h="895350">
                  <a:moveTo>
                    <a:pt x="787908" y="569919"/>
                  </a:moveTo>
                  <a:lnTo>
                    <a:pt x="764212" y="573071"/>
                  </a:lnTo>
                  <a:lnTo>
                    <a:pt x="773594" y="643257"/>
                  </a:lnTo>
                  <a:lnTo>
                    <a:pt x="797279" y="640095"/>
                  </a:lnTo>
                  <a:lnTo>
                    <a:pt x="787908" y="569919"/>
                  </a:lnTo>
                  <a:close/>
                </a:path>
                <a:path w="3646170" h="895350">
                  <a:moveTo>
                    <a:pt x="1863540" y="266358"/>
                  </a:moveTo>
                  <a:lnTo>
                    <a:pt x="1855059" y="336659"/>
                  </a:lnTo>
                  <a:lnTo>
                    <a:pt x="1862786" y="337591"/>
                  </a:lnTo>
                  <a:lnTo>
                    <a:pt x="1870891" y="338261"/>
                  </a:lnTo>
                  <a:lnTo>
                    <a:pt x="1879320" y="338607"/>
                  </a:lnTo>
                  <a:lnTo>
                    <a:pt x="1882251" y="267855"/>
                  </a:lnTo>
                  <a:lnTo>
                    <a:pt x="1875686" y="267583"/>
                  </a:lnTo>
                  <a:lnTo>
                    <a:pt x="1869425" y="267070"/>
                  </a:lnTo>
                  <a:lnTo>
                    <a:pt x="1863540" y="266358"/>
                  </a:lnTo>
                  <a:close/>
                </a:path>
                <a:path w="3646170" h="895350">
                  <a:moveTo>
                    <a:pt x="1920062" y="266609"/>
                  </a:moveTo>
                  <a:lnTo>
                    <a:pt x="1913591" y="267300"/>
                  </a:lnTo>
                  <a:lnTo>
                    <a:pt x="1907266" y="267730"/>
                  </a:lnTo>
                  <a:lnTo>
                    <a:pt x="1901141" y="267929"/>
                  </a:lnTo>
                  <a:lnTo>
                    <a:pt x="1903476" y="338701"/>
                  </a:lnTo>
                  <a:lnTo>
                    <a:pt x="1911287" y="338439"/>
                  </a:lnTo>
                  <a:lnTo>
                    <a:pt x="1919318" y="337895"/>
                  </a:lnTo>
                  <a:lnTo>
                    <a:pt x="1927538" y="337026"/>
                  </a:lnTo>
                  <a:lnTo>
                    <a:pt x="1920062" y="266609"/>
                  </a:lnTo>
                  <a:close/>
                </a:path>
                <a:path w="3646170" h="895350">
                  <a:moveTo>
                    <a:pt x="1957411" y="259897"/>
                  </a:moveTo>
                  <a:lnTo>
                    <a:pt x="1951150" y="261499"/>
                  </a:lnTo>
                  <a:lnTo>
                    <a:pt x="1944951" y="262840"/>
                  </a:lnTo>
                  <a:lnTo>
                    <a:pt x="1938857" y="263929"/>
                  </a:lnTo>
                  <a:lnTo>
                    <a:pt x="1951391" y="333623"/>
                  </a:lnTo>
                  <a:lnTo>
                    <a:pt x="1959129" y="332230"/>
                  </a:lnTo>
                  <a:lnTo>
                    <a:pt x="1966992" y="330523"/>
                  </a:lnTo>
                  <a:lnTo>
                    <a:pt x="1974940" y="328503"/>
                  </a:lnTo>
                  <a:lnTo>
                    <a:pt x="1957411" y="259897"/>
                  </a:lnTo>
                  <a:close/>
                </a:path>
                <a:path w="3646170" h="895350">
                  <a:moveTo>
                    <a:pt x="2224765" y="124917"/>
                  </a:moveTo>
                  <a:lnTo>
                    <a:pt x="2218032" y="125357"/>
                  </a:lnTo>
                  <a:lnTo>
                    <a:pt x="2211016" y="125933"/>
                  </a:lnTo>
                  <a:lnTo>
                    <a:pt x="2203927" y="126655"/>
                  </a:lnTo>
                  <a:lnTo>
                    <a:pt x="2211131" y="197093"/>
                  </a:lnTo>
                  <a:lnTo>
                    <a:pt x="2217288" y="196465"/>
                  </a:lnTo>
                  <a:lnTo>
                    <a:pt x="2223445" y="195962"/>
                  </a:lnTo>
                  <a:lnTo>
                    <a:pt x="2229424" y="195575"/>
                  </a:lnTo>
                  <a:lnTo>
                    <a:pt x="2224765" y="124917"/>
                  </a:lnTo>
                  <a:close/>
                </a:path>
                <a:path w="3646170" h="895350">
                  <a:moveTo>
                    <a:pt x="3239278" y="38281"/>
                  </a:moveTo>
                  <a:lnTo>
                    <a:pt x="3214808" y="41171"/>
                  </a:lnTo>
                  <a:lnTo>
                    <a:pt x="3223101" y="111483"/>
                  </a:lnTo>
                  <a:lnTo>
                    <a:pt x="3247561" y="108604"/>
                  </a:lnTo>
                  <a:lnTo>
                    <a:pt x="3239278" y="38281"/>
                  </a:lnTo>
                  <a:close/>
                </a:path>
                <a:path w="3646170" h="895350">
                  <a:moveTo>
                    <a:pt x="3392561" y="7769"/>
                  </a:moveTo>
                  <a:lnTo>
                    <a:pt x="3378646" y="77201"/>
                  </a:lnTo>
                  <a:lnTo>
                    <a:pt x="3399724" y="81432"/>
                  </a:lnTo>
                  <a:lnTo>
                    <a:pt x="3413629" y="11999"/>
                  </a:lnTo>
                  <a:lnTo>
                    <a:pt x="3392561" y="7769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510" y="7235090"/>
              <a:ext cx="2464299" cy="16471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37399" y="8360975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12014" y="0"/>
                  </a:moveTo>
                  <a:lnTo>
                    <a:pt x="0" y="0"/>
                  </a:lnTo>
                  <a:lnTo>
                    <a:pt x="0" y="96037"/>
                  </a:lnTo>
                  <a:lnTo>
                    <a:pt x="12014" y="96037"/>
                  </a:lnTo>
                  <a:lnTo>
                    <a:pt x="12014" y="0"/>
                  </a:lnTo>
                  <a:close/>
                </a:path>
                <a:path w="672465" h="96520">
                  <a:moveTo>
                    <a:pt x="60020" y="0"/>
                  </a:moveTo>
                  <a:lnTo>
                    <a:pt x="36017" y="0"/>
                  </a:lnTo>
                  <a:lnTo>
                    <a:pt x="36017" y="96037"/>
                  </a:lnTo>
                  <a:lnTo>
                    <a:pt x="60020" y="96037"/>
                  </a:lnTo>
                  <a:lnTo>
                    <a:pt x="60020" y="0"/>
                  </a:lnTo>
                  <a:close/>
                </a:path>
                <a:path w="672465" h="96520">
                  <a:moveTo>
                    <a:pt x="108038" y="0"/>
                  </a:moveTo>
                  <a:lnTo>
                    <a:pt x="84035" y="0"/>
                  </a:lnTo>
                  <a:lnTo>
                    <a:pt x="84035" y="96037"/>
                  </a:lnTo>
                  <a:lnTo>
                    <a:pt x="108038" y="96037"/>
                  </a:lnTo>
                  <a:lnTo>
                    <a:pt x="108038" y="0"/>
                  </a:lnTo>
                  <a:close/>
                </a:path>
                <a:path w="672465" h="96520">
                  <a:moveTo>
                    <a:pt x="156057" y="0"/>
                  </a:moveTo>
                  <a:lnTo>
                    <a:pt x="132054" y="0"/>
                  </a:lnTo>
                  <a:lnTo>
                    <a:pt x="132054" y="96037"/>
                  </a:lnTo>
                  <a:lnTo>
                    <a:pt x="156057" y="96037"/>
                  </a:lnTo>
                  <a:lnTo>
                    <a:pt x="156057" y="0"/>
                  </a:lnTo>
                  <a:close/>
                </a:path>
                <a:path w="672465" h="96520">
                  <a:moveTo>
                    <a:pt x="204076" y="0"/>
                  </a:moveTo>
                  <a:lnTo>
                    <a:pt x="180086" y="0"/>
                  </a:lnTo>
                  <a:lnTo>
                    <a:pt x="180086" y="96037"/>
                  </a:lnTo>
                  <a:lnTo>
                    <a:pt x="204076" y="96037"/>
                  </a:lnTo>
                  <a:lnTo>
                    <a:pt x="204076" y="0"/>
                  </a:lnTo>
                  <a:close/>
                </a:path>
                <a:path w="672465" h="96520">
                  <a:moveTo>
                    <a:pt x="252120" y="0"/>
                  </a:moveTo>
                  <a:lnTo>
                    <a:pt x="228104" y="0"/>
                  </a:lnTo>
                  <a:lnTo>
                    <a:pt x="228104" y="96037"/>
                  </a:lnTo>
                  <a:lnTo>
                    <a:pt x="252120" y="96037"/>
                  </a:lnTo>
                  <a:lnTo>
                    <a:pt x="252120" y="0"/>
                  </a:lnTo>
                  <a:close/>
                </a:path>
                <a:path w="672465" h="96520">
                  <a:moveTo>
                    <a:pt x="300139" y="0"/>
                  </a:moveTo>
                  <a:lnTo>
                    <a:pt x="276123" y="0"/>
                  </a:lnTo>
                  <a:lnTo>
                    <a:pt x="276123" y="96037"/>
                  </a:lnTo>
                  <a:lnTo>
                    <a:pt x="300139" y="96037"/>
                  </a:lnTo>
                  <a:lnTo>
                    <a:pt x="300139" y="0"/>
                  </a:lnTo>
                  <a:close/>
                </a:path>
                <a:path w="672465" h="96520">
                  <a:moveTo>
                    <a:pt x="348157" y="0"/>
                  </a:moveTo>
                  <a:lnTo>
                    <a:pt x="324142" y="0"/>
                  </a:lnTo>
                  <a:lnTo>
                    <a:pt x="324142" y="96037"/>
                  </a:lnTo>
                  <a:lnTo>
                    <a:pt x="348157" y="96037"/>
                  </a:lnTo>
                  <a:lnTo>
                    <a:pt x="348157" y="0"/>
                  </a:lnTo>
                  <a:close/>
                </a:path>
                <a:path w="672465" h="96520">
                  <a:moveTo>
                    <a:pt x="396176" y="0"/>
                  </a:moveTo>
                  <a:lnTo>
                    <a:pt x="372160" y="0"/>
                  </a:lnTo>
                  <a:lnTo>
                    <a:pt x="372160" y="96037"/>
                  </a:lnTo>
                  <a:lnTo>
                    <a:pt x="396176" y="96037"/>
                  </a:lnTo>
                  <a:lnTo>
                    <a:pt x="396176" y="0"/>
                  </a:lnTo>
                  <a:close/>
                </a:path>
                <a:path w="672465" h="96520">
                  <a:moveTo>
                    <a:pt x="444195" y="0"/>
                  </a:moveTo>
                  <a:lnTo>
                    <a:pt x="420192" y="0"/>
                  </a:lnTo>
                  <a:lnTo>
                    <a:pt x="420192" y="96037"/>
                  </a:lnTo>
                  <a:lnTo>
                    <a:pt x="444195" y="96037"/>
                  </a:lnTo>
                  <a:lnTo>
                    <a:pt x="444195" y="0"/>
                  </a:lnTo>
                  <a:close/>
                </a:path>
                <a:path w="672465" h="96520">
                  <a:moveTo>
                    <a:pt x="492213" y="0"/>
                  </a:moveTo>
                  <a:lnTo>
                    <a:pt x="468210" y="0"/>
                  </a:lnTo>
                  <a:lnTo>
                    <a:pt x="468210" y="96037"/>
                  </a:lnTo>
                  <a:lnTo>
                    <a:pt x="492213" y="96037"/>
                  </a:lnTo>
                  <a:lnTo>
                    <a:pt x="492213" y="0"/>
                  </a:lnTo>
                  <a:close/>
                </a:path>
                <a:path w="672465" h="96520">
                  <a:moveTo>
                    <a:pt x="540232" y="0"/>
                  </a:moveTo>
                  <a:lnTo>
                    <a:pt x="516229" y="0"/>
                  </a:lnTo>
                  <a:lnTo>
                    <a:pt x="516229" y="96037"/>
                  </a:lnTo>
                  <a:lnTo>
                    <a:pt x="540232" y="96037"/>
                  </a:lnTo>
                  <a:lnTo>
                    <a:pt x="540232" y="0"/>
                  </a:lnTo>
                  <a:close/>
                </a:path>
                <a:path w="672465" h="96520">
                  <a:moveTo>
                    <a:pt x="588264" y="0"/>
                  </a:moveTo>
                  <a:lnTo>
                    <a:pt x="564248" y="0"/>
                  </a:lnTo>
                  <a:lnTo>
                    <a:pt x="564248" y="96037"/>
                  </a:lnTo>
                  <a:lnTo>
                    <a:pt x="588264" y="96037"/>
                  </a:lnTo>
                  <a:lnTo>
                    <a:pt x="588264" y="0"/>
                  </a:lnTo>
                  <a:close/>
                </a:path>
                <a:path w="672465" h="96520">
                  <a:moveTo>
                    <a:pt x="636282" y="0"/>
                  </a:moveTo>
                  <a:lnTo>
                    <a:pt x="612267" y="0"/>
                  </a:lnTo>
                  <a:lnTo>
                    <a:pt x="612267" y="96037"/>
                  </a:lnTo>
                  <a:lnTo>
                    <a:pt x="636282" y="96037"/>
                  </a:lnTo>
                  <a:lnTo>
                    <a:pt x="636282" y="0"/>
                  </a:lnTo>
                  <a:close/>
                </a:path>
                <a:path w="672465" h="96520">
                  <a:moveTo>
                    <a:pt x="672299" y="0"/>
                  </a:moveTo>
                  <a:lnTo>
                    <a:pt x="660285" y="0"/>
                  </a:lnTo>
                  <a:lnTo>
                    <a:pt x="660285" y="96037"/>
                  </a:lnTo>
                  <a:lnTo>
                    <a:pt x="672299" y="96037"/>
                  </a:lnTo>
                  <a:lnTo>
                    <a:pt x="672299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475" y="8306061"/>
              <a:ext cx="2284255" cy="2434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437407" y="8692039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672293" y="0"/>
                  </a:moveTo>
                  <a:lnTo>
                    <a:pt x="0" y="0"/>
                  </a:lnTo>
                  <a:lnTo>
                    <a:pt x="0" y="96038"/>
                  </a:lnTo>
                  <a:lnTo>
                    <a:pt x="672293" y="96038"/>
                  </a:lnTo>
                  <a:lnTo>
                    <a:pt x="672293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1443" y="8643540"/>
              <a:ext cx="1494790" cy="243840"/>
            </a:xfrm>
            <a:custGeom>
              <a:avLst/>
              <a:gdLst/>
              <a:ahLst/>
              <a:cxnLst/>
              <a:rect l="l" t="t" r="r" b="b"/>
              <a:pathLst>
                <a:path w="1494790" h="243840">
                  <a:moveTo>
                    <a:pt x="93525" y="0"/>
                  </a:moveTo>
                  <a:lnTo>
                    <a:pt x="69767" y="0"/>
                  </a:lnTo>
                  <a:lnTo>
                    <a:pt x="0" y="190015"/>
                  </a:lnTo>
                  <a:lnTo>
                    <a:pt x="24124" y="190015"/>
                  </a:lnTo>
                  <a:lnTo>
                    <a:pt x="43223" y="136205"/>
                  </a:lnTo>
                  <a:lnTo>
                    <a:pt x="33025" y="136205"/>
                  </a:lnTo>
                  <a:lnTo>
                    <a:pt x="33025" y="115797"/>
                  </a:lnTo>
                  <a:lnTo>
                    <a:pt x="50467" y="115797"/>
                  </a:lnTo>
                  <a:lnTo>
                    <a:pt x="80898" y="30061"/>
                  </a:lnTo>
                  <a:lnTo>
                    <a:pt x="104563" y="30061"/>
                  </a:lnTo>
                  <a:lnTo>
                    <a:pt x="93525" y="0"/>
                  </a:lnTo>
                  <a:close/>
                </a:path>
                <a:path w="1494790" h="243840">
                  <a:moveTo>
                    <a:pt x="104563" y="30061"/>
                  </a:moveTo>
                  <a:lnTo>
                    <a:pt x="82384" y="30061"/>
                  </a:lnTo>
                  <a:lnTo>
                    <a:pt x="139168" y="190015"/>
                  </a:lnTo>
                  <a:lnTo>
                    <a:pt x="163293" y="190015"/>
                  </a:lnTo>
                  <a:lnTo>
                    <a:pt x="143536" y="136205"/>
                  </a:lnTo>
                  <a:lnTo>
                    <a:pt x="130257" y="136205"/>
                  </a:lnTo>
                  <a:lnTo>
                    <a:pt x="130257" y="115797"/>
                  </a:lnTo>
                  <a:lnTo>
                    <a:pt x="136043" y="115797"/>
                  </a:lnTo>
                  <a:lnTo>
                    <a:pt x="104563" y="30061"/>
                  </a:lnTo>
                  <a:close/>
                </a:path>
                <a:path w="1494790" h="243840">
                  <a:moveTo>
                    <a:pt x="50467" y="115797"/>
                  </a:moveTo>
                  <a:lnTo>
                    <a:pt x="33025" y="115797"/>
                  </a:lnTo>
                  <a:lnTo>
                    <a:pt x="33025" y="136205"/>
                  </a:lnTo>
                  <a:lnTo>
                    <a:pt x="43223" y="136205"/>
                  </a:lnTo>
                  <a:lnTo>
                    <a:pt x="50467" y="115797"/>
                  </a:lnTo>
                  <a:close/>
                </a:path>
                <a:path w="1494790" h="243840">
                  <a:moveTo>
                    <a:pt x="112821" y="115797"/>
                  </a:moveTo>
                  <a:lnTo>
                    <a:pt x="50467" y="115797"/>
                  </a:lnTo>
                  <a:lnTo>
                    <a:pt x="43223" y="136205"/>
                  </a:lnTo>
                  <a:lnTo>
                    <a:pt x="120065" y="136205"/>
                  </a:lnTo>
                  <a:lnTo>
                    <a:pt x="112821" y="115797"/>
                  </a:lnTo>
                  <a:close/>
                </a:path>
                <a:path w="1494790" h="243840">
                  <a:moveTo>
                    <a:pt x="136043" y="115797"/>
                  </a:moveTo>
                  <a:lnTo>
                    <a:pt x="130257" y="115797"/>
                  </a:lnTo>
                  <a:lnTo>
                    <a:pt x="130257" y="136205"/>
                  </a:lnTo>
                  <a:lnTo>
                    <a:pt x="143536" y="136205"/>
                  </a:lnTo>
                  <a:lnTo>
                    <a:pt x="136043" y="115797"/>
                  </a:lnTo>
                  <a:close/>
                </a:path>
                <a:path w="1494790" h="243840">
                  <a:moveTo>
                    <a:pt x="248191" y="47506"/>
                  </a:moveTo>
                  <a:lnTo>
                    <a:pt x="189920" y="47506"/>
                  </a:lnTo>
                  <a:lnTo>
                    <a:pt x="189920" y="190015"/>
                  </a:lnTo>
                  <a:lnTo>
                    <a:pt x="266735" y="190015"/>
                  </a:lnTo>
                  <a:lnTo>
                    <a:pt x="275028" y="188350"/>
                  </a:lnTo>
                  <a:lnTo>
                    <a:pt x="288891" y="181669"/>
                  </a:lnTo>
                  <a:lnTo>
                    <a:pt x="294200" y="177115"/>
                  </a:lnTo>
                  <a:lnTo>
                    <a:pt x="298811" y="169973"/>
                  </a:lnTo>
                  <a:lnTo>
                    <a:pt x="210705" y="169973"/>
                  </a:lnTo>
                  <a:lnTo>
                    <a:pt x="210705" y="126174"/>
                  </a:lnTo>
                  <a:lnTo>
                    <a:pt x="293769" y="126174"/>
                  </a:lnTo>
                  <a:lnTo>
                    <a:pt x="291142" y="123587"/>
                  </a:lnTo>
                  <a:lnTo>
                    <a:pt x="281185" y="117640"/>
                  </a:lnTo>
                  <a:lnTo>
                    <a:pt x="276075" y="115797"/>
                  </a:lnTo>
                  <a:lnTo>
                    <a:pt x="270818" y="115054"/>
                  </a:lnTo>
                  <a:lnTo>
                    <a:pt x="278860" y="113378"/>
                  </a:lnTo>
                  <a:lnTo>
                    <a:pt x="285446" y="110195"/>
                  </a:lnTo>
                  <a:lnTo>
                    <a:pt x="288664" y="107253"/>
                  </a:lnTo>
                  <a:lnTo>
                    <a:pt x="210705" y="107253"/>
                  </a:lnTo>
                  <a:lnTo>
                    <a:pt x="210705" y="67547"/>
                  </a:lnTo>
                  <a:lnTo>
                    <a:pt x="293316" y="67547"/>
                  </a:lnTo>
                  <a:lnTo>
                    <a:pt x="290668" y="63513"/>
                  </a:lnTo>
                  <a:lnTo>
                    <a:pt x="284745" y="57903"/>
                  </a:lnTo>
                  <a:lnTo>
                    <a:pt x="277377" y="53350"/>
                  </a:lnTo>
                  <a:lnTo>
                    <a:pt x="268828" y="50101"/>
                  </a:lnTo>
                  <a:lnTo>
                    <a:pt x="259099" y="48154"/>
                  </a:lnTo>
                  <a:lnTo>
                    <a:pt x="248191" y="47506"/>
                  </a:lnTo>
                  <a:close/>
                </a:path>
                <a:path w="1494790" h="243840">
                  <a:moveTo>
                    <a:pt x="293769" y="126174"/>
                  </a:moveTo>
                  <a:lnTo>
                    <a:pt x="264630" y="126174"/>
                  </a:lnTo>
                  <a:lnTo>
                    <a:pt x="270546" y="128310"/>
                  </a:lnTo>
                  <a:lnTo>
                    <a:pt x="274808" y="132582"/>
                  </a:lnTo>
                  <a:lnTo>
                    <a:pt x="279080" y="136791"/>
                  </a:lnTo>
                  <a:lnTo>
                    <a:pt x="281216" y="142571"/>
                  </a:lnTo>
                  <a:lnTo>
                    <a:pt x="281216" y="156110"/>
                  </a:lnTo>
                  <a:lnTo>
                    <a:pt x="279080" y="161000"/>
                  </a:lnTo>
                  <a:lnTo>
                    <a:pt x="270546" y="168172"/>
                  </a:lnTo>
                  <a:lnTo>
                    <a:pt x="264630" y="169973"/>
                  </a:lnTo>
                  <a:lnTo>
                    <a:pt x="298811" y="169973"/>
                  </a:lnTo>
                  <a:lnTo>
                    <a:pt x="301624" y="165617"/>
                  </a:lnTo>
                  <a:lnTo>
                    <a:pt x="303477" y="159084"/>
                  </a:lnTo>
                  <a:lnTo>
                    <a:pt x="303477" y="144299"/>
                  </a:lnTo>
                  <a:lnTo>
                    <a:pt x="301844" y="137995"/>
                  </a:lnTo>
                  <a:lnTo>
                    <a:pt x="298566" y="132865"/>
                  </a:lnTo>
                  <a:lnTo>
                    <a:pt x="295289" y="127671"/>
                  </a:lnTo>
                  <a:lnTo>
                    <a:pt x="293769" y="126174"/>
                  </a:lnTo>
                  <a:close/>
                </a:path>
                <a:path w="1494790" h="243840">
                  <a:moveTo>
                    <a:pt x="293316" y="67547"/>
                  </a:moveTo>
                  <a:lnTo>
                    <a:pt x="256976" y="67547"/>
                  </a:lnTo>
                  <a:lnTo>
                    <a:pt x="263866" y="69275"/>
                  </a:lnTo>
                  <a:lnTo>
                    <a:pt x="268871" y="72741"/>
                  </a:lnTo>
                  <a:lnTo>
                    <a:pt x="273886" y="76144"/>
                  </a:lnTo>
                  <a:lnTo>
                    <a:pt x="276389" y="80845"/>
                  </a:lnTo>
                  <a:lnTo>
                    <a:pt x="276389" y="91044"/>
                  </a:lnTo>
                  <a:lnTo>
                    <a:pt x="275248" y="94698"/>
                  </a:lnTo>
                  <a:lnTo>
                    <a:pt x="272955" y="97787"/>
                  </a:lnTo>
                  <a:lnTo>
                    <a:pt x="270735" y="100824"/>
                  </a:lnTo>
                  <a:lnTo>
                    <a:pt x="267510" y="103180"/>
                  </a:lnTo>
                  <a:lnTo>
                    <a:pt x="263311" y="104844"/>
                  </a:lnTo>
                  <a:lnTo>
                    <a:pt x="259102" y="106457"/>
                  </a:lnTo>
                  <a:lnTo>
                    <a:pt x="254065" y="107253"/>
                  </a:lnTo>
                  <a:lnTo>
                    <a:pt x="288664" y="107253"/>
                  </a:lnTo>
                  <a:lnTo>
                    <a:pt x="290588" y="105494"/>
                  </a:lnTo>
                  <a:lnTo>
                    <a:pt x="295718" y="100729"/>
                  </a:lnTo>
                  <a:lnTo>
                    <a:pt x="298284" y="94018"/>
                  </a:lnTo>
                  <a:lnTo>
                    <a:pt x="298284" y="85358"/>
                  </a:lnTo>
                  <a:lnTo>
                    <a:pt x="297437" y="77240"/>
                  </a:lnTo>
                  <a:lnTo>
                    <a:pt x="294899" y="69958"/>
                  </a:lnTo>
                  <a:lnTo>
                    <a:pt x="293316" y="67547"/>
                  </a:lnTo>
                  <a:close/>
                </a:path>
                <a:path w="1494790" h="243840">
                  <a:moveTo>
                    <a:pt x="397495" y="67914"/>
                  </a:moveTo>
                  <a:lnTo>
                    <a:pt x="375601" y="67914"/>
                  </a:lnTo>
                  <a:lnTo>
                    <a:pt x="375601" y="190015"/>
                  </a:lnTo>
                  <a:lnTo>
                    <a:pt x="397495" y="190015"/>
                  </a:lnTo>
                  <a:lnTo>
                    <a:pt x="397495" y="67914"/>
                  </a:lnTo>
                  <a:close/>
                </a:path>
                <a:path w="1494790" h="243840">
                  <a:moveTo>
                    <a:pt x="444258" y="47506"/>
                  </a:moveTo>
                  <a:lnTo>
                    <a:pt x="328461" y="47506"/>
                  </a:lnTo>
                  <a:lnTo>
                    <a:pt x="328461" y="67914"/>
                  </a:lnTo>
                  <a:lnTo>
                    <a:pt x="444258" y="67914"/>
                  </a:lnTo>
                  <a:lnTo>
                    <a:pt x="444258" y="47506"/>
                  </a:lnTo>
                  <a:close/>
                </a:path>
                <a:path w="1494790" h="243840">
                  <a:moveTo>
                    <a:pt x="526685" y="45653"/>
                  </a:moveTo>
                  <a:lnTo>
                    <a:pt x="485982" y="59889"/>
                  </a:lnTo>
                  <a:lnTo>
                    <a:pt x="464129" y="98651"/>
                  </a:lnTo>
                  <a:lnTo>
                    <a:pt x="462111" y="119504"/>
                  </a:lnTo>
                  <a:lnTo>
                    <a:pt x="462616" y="130198"/>
                  </a:lnTo>
                  <a:lnTo>
                    <a:pt x="479929" y="172781"/>
                  </a:lnTo>
                  <a:lnTo>
                    <a:pt x="517334" y="192413"/>
                  </a:lnTo>
                  <a:lnTo>
                    <a:pt x="526685" y="192988"/>
                  </a:lnTo>
                  <a:lnTo>
                    <a:pt x="536034" y="192413"/>
                  </a:lnTo>
                  <a:lnTo>
                    <a:pt x="572861" y="173314"/>
                  </a:lnTo>
                  <a:lnTo>
                    <a:pt x="516916" y="173314"/>
                  </a:lnTo>
                  <a:lnTo>
                    <a:pt x="508874" y="170811"/>
                  </a:lnTo>
                  <a:lnTo>
                    <a:pt x="486565" y="139785"/>
                  </a:lnTo>
                  <a:lnTo>
                    <a:pt x="484016" y="119504"/>
                  </a:lnTo>
                  <a:lnTo>
                    <a:pt x="484299" y="112479"/>
                  </a:lnTo>
                  <a:lnTo>
                    <a:pt x="508874" y="67851"/>
                  </a:lnTo>
                  <a:lnTo>
                    <a:pt x="516916" y="65317"/>
                  </a:lnTo>
                  <a:lnTo>
                    <a:pt x="572837" y="65317"/>
                  </a:lnTo>
                  <a:lnTo>
                    <a:pt x="567335" y="59889"/>
                  </a:lnTo>
                  <a:lnTo>
                    <a:pt x="560454" y="54825"/>
                  </a:lnTo>
                  <a:lnTo>
                    <a:pt x="552919" y="50812"/>
                  </a:lnTo>
                  <a:lnTo>
                    <a:pt x="544779" y="47946"/>
                  </a:lnTo>
                  <a:lnTo>
                    <a:pt x="536034" y="46226"/>
                  </a:lnTo>
                  <a:lnTo>
                    <a:pt x="526685" y="45653"/>
                  </a:lnTo>
                  <a:close/>
                </a:path>
                <a:path w="1494790" h="243840">
                  <a:moveTo>
                    <a:pt x="572837" y="65317"/>
                  </a:moveTo>
                  <a:lnTo>
                    <a:pt x="536465" y="65317"/>
                  </a:lnTo>
                  <a:lnTo>
                    <a:pt x="544496" y="67851"/>
                  </a:lnTo>
                  <a:lnTo>
                    <a:pt x="557113" y="77997"/>
                  </a:lnTo>
                  <a:lnTo>
                    <a:pt x="569364" y="119504"/>
                  </a:lnTo>
                  <a:lnTo>
                    <a:pt x="569080" y="126521"/>
                  </a:lnTo>
                  <a:lnTo>
                    <a:pt x="544496" y="170811"/>
                  </a:lnTo>
                  <a:lnTo>
                    <a:pt x="536465" y="173314"/>
                  </a:lnTo>
                  <a:lnTo>
                    <a:pt x="572861" y="173314"/>
                  </a:lnTo>
                  <a:lnTo>
                    <a:pt x="590759" y="130198"/>
                  </a:lnTo>
                  <a:lnTo>
                    <a:pt x="591269" y="119504"/>
                  </a:lnTo>
                  <a:lnTo>
                    <a:pt x="590759" y="108723"/>
                  </a:lnTo>
                  <a:lnTo>
                    <a:pt x="573404" y="65876"/>
                  </a:lnTo>
                  <a:lnTo>
                    <a:pt x="572837" y="65317"/>
                  </a:lnTo>
                  <a:close/>
                </a:path>
                <a:path w="1494790" h="243840">
                  <a:moveTo>
                    <a:pt x="758667" y="169607"/>
                  </a:moveTo>
                  <a:lnTo>
                    <a:pt x="609468" y="169607"/>
                  </a:lnTo>
                  <a:lnTo>
                    <a:pt x="609468" y="230841"/>
                  </a:lnTo>
                  <a:lnTo>
                    <a:pt x="631373" y="230841"/>
                  </a:lnTo>
                  <a:lnTo>
                    <a:pt x="631373" y="190015"/>
                  </a:lnTo>
                  <a:lnTo>
                    <a:pt x="758667" y="190015"/>
                  </a:lnTo>
                  <a:lnTo>
                    <a:pt x="758667" y="169607"/>
                  </a:lnTo>
                  <a:close/>
                </a:path>
                <a:path w="1494790" h="243840">
                  <a:moveTo>
                    <a:pt x="758667" y="190015"/>
                  </a:moveTo>
                  <a:lnTo>
                    <a:pt x="736773" y="190015"/>
                  </a:lnTo>
                  <a:lnTo>
                    <a:pt x="736773" y="230841"/>
                  </a:lnTo>
                  <a:lnTo>
                    <a:pt x="758667" y="230841"/>
                  </a:lnTo>
                  <a:lnTo>
                    <a:pt x="758667" y="190015"/>
                  </a:lnTo>
                  <a:close/>
                </a:path>
                <a:path w="1494790" h="243840">
                  <a:moveTo>
                    <a:pt x="736773" y="47506"/>
                  </a:moveTo>
                  <a:lnTo>
                    <a:pt x="646210" y="47506"/>
                  </a:lnTo>
                  <a:lnTo>
                    <a:pt x="641383" y="103913"/>
                  </a:lnTo>
                  <a:lnTo>
                    <a:pt x="640716" y="111114"/>
                  </a:lnTo>
                  <a:lnTo>
                    <a:pt x="632787" y="152068"/>
                  </a:lnTo>
                  <a:lnTo>
                    <a:pt x="621342" y="169607"/>
                  </a:lnTo>
                  <a:lnTo>
                    <a:pt x="646210" y="169607"/>
                  </a:lnTo>
                  <a:lnTo>
                    <a:pt x="660313" y="124860"/>
                  </a:lnTo>
                  <a:lnTo>
                    <a:pt x="666618" y="67914"/>
                  </a:lnTo>
                  <a:lnTo>
                    <a:pt x="736773" y="67914"/>
                  </a:lnTo>
                  <a:lnTo>
                    <a:pt x="736773" y="47506"/>
                  </a:lnTo>
                  <a:close/>
                </a:path>
                <a:path w="1494790" h="243840">
                  <a:moveTo>
                    <a:pt x="736773" y="67914"/>
                  </a:moveTo>
                  <a:lnTo>
                    <a:pt x="714868" y="67914"/>
                  </a:lnTo>
                  <a:lnTo>
                    <a:pt x="714868" y="169607"/>
                  </a:lnTo>
                  <a:lnTo>
                    <a:pt x="736773" y="169607"/>
                  </a:lnTo>
                  <a:lnTo>
                    <a:pt x="736773" y="67914"/>
                  </a:lnTo>
                  <a:close/>
                </a:path>
                <a:path w="1494790" h="243840">
                  <a:moveTo>
                    <a:pt x="845628" y="45653"/>
                  </a:moveTo>
                  <a:lnTo>
                    <a:pt x="804917" y="59889"/>
                  </a:lnTo>
                  <a:lnTo>
                    <a:pt x="783063" y="98651"/>
                  </a:lnTo>
                  <a:lnTo>
                    <a:pt x="781044" y="119504"/>
                  </a:lnTo>
                  <a:lnTo>
                    <a:pt x="781549" y="130198"/>
                  </a:lnTo>
                  <a:lnTo>
                    <a:pt x="798867" y="172781"/>
                  </a:lnTo>
                  <a:lnTo>
                    <a:pt x="836273" y="192413"/>
                  </a:lnTo>
                  <a:lnTo>
                    <a:pt x="845628" y="192988"/>
                  </a:lnTo>
                  <a:lnTo>
                    <a:pt x="854977" y="192413"/>
                  </a:lnTo>
                  <a:lnTo>
                    <a:pt x="891792" y="173314"/>
                  </a:lnTo>
                  <a:lnTo>
                    <a:pt x="835848" y="173314"/>
                  </a:lnTo>
                  <a:lnTo>
                    <a:pt x="827817" y="170811"/>
                  </a:lnTo>
                  <a:lnTo>
                    <a:pt x="805505" y="139785"/>
                  </a:lnTo>
                  <a:lnTo>
                    <a:pt x="802938" y="119504"/>
                  </a:lnTo>
                  <a:lnTo>
                    <a:pt x="803225" y="112479"/>
                  </a:lnTo>
                  <a:lnTo>
                    <a:pt x="827817" y="67851"/>
                  </a:lnTo>
                  <a:lnTo>
                    <a:pt x="835848" y="65317"/>
                  </a:lnTo>
                  <a:lnTo>
                    <a:pt x="891768" y="65317"/>
                  </a:lnTo>
                  <a:lnTo>
                    <a:pt x="886271" y="59889"/>
                  </a:lnTo>
                  <a:lnTo>
                    <a:pt x="879397" y="54825"/>
                  </a:lnTo>
                  <a:lnTo>
                    <a:pt x="871862" y="50812"/>
                  </a:lnTo>
                  <a:lnTo>
                    <a:pt x="863722" y="47946"/>
                  </a:lnTo>
                  <a:lnTo>
                    <a:pt x="854977" y="46226"/>
                  </a:lnTo>
                  <a:lnTo>
                    <a:pt x="845628" y="45653"/>
                  </a:lnTo>
                  <a:close/>
                </a:path>
                <a:path w="1494790" h="243840">
                  <a:moveTo>
                    <a:pt x="891768" y="65317"/>
                  </a:moveTo>
                  <a:lnTo>
                    <a:pt x="855398" y="65317"/>
                  </a:lnTo>
                  <a:lnTo>
                    <a:pt x="863439" y="67851"/>
                  </a:lnTo>
                  <a:lnTo>
                    <a:pt x="876046" y="77997"/>
                  </a:lnTo>
                  <a:lnTo>
                    <a:pt x="888297" y="119504"/>
                  </a:lnTo>
                  <a:lnTo>
                    <a:pt x="888014" y="126521"/>
                  </a:lnTo>
                  <a:lnTo>
                    <a:pt x="869634" y="165900"/>
                  </a:lnTo>
                  <a:lnTo>
                    <a:pt x="855398" y="173314"/>
                  </a:lnTo>
                  <a:lnTo>
                    <a:pt x="891792" y="173314"/>
                  </a:lnTo>
                  <a:lnTo>
                    <a:pt x="909692" y="130198"/>
                  </a:lnTo>
                  <a:lnTo>
                    <a:pt x="910202" y="119504"/>
                  </a:lnTo>
                  <a:lnTo>
                    <a:pt x="909692" y="108723"/>
                  </a:lnTo>
                  <a:lnTo>
                    <a:pt x="892334" y="65876"/>
                  </a:lnTo>
                  <a:lnTo>
                    <a:pt x="891768" y="65317"/>
                  </a:lnTo>
                  <a:close/>
                </a:path>
                <a:path w="1494790" h="243840">
                  <a:moveTo>
                    <a:pt x="964776" y="47506"/>
                  </a:moveTo>
                  <a:lnTo>
                    <a:pt x="943625" y="47506"/>
                  </a:lnTo>
                  <a:lnTo>
                    <a:pt x="943625" y="243458"/>
                  </a:lnTo>
                  <a:lnTo>
                    <a:pt x="965520" y="243458"/>
                  </a:lnTo>
                  <a:lnTo>
                    <a:pt x="965520" y="168120"/>
                  </a:lnTo>
                  <a:lnTo>
                    <a:pt x="985922" y="168120"/>
                  </a:lnTo>
                  <a:lnTo>
                    <a:pt x="966327" y="133951"/>
                  </a:lnTo>
                  <a:lnTo>
                    <a:pt x="965143" y="118760"/>
                  </a:lnTo>
                  <a:lnTo>
                    <a:pt x="965433" y="111031"/>
                  </a:lnTo>
                  <a:lnTo>
                    <a:pt x="986136" y="70144"/>
                  </a:lnTo>
                  <a:lnTo>
                    <a:pt x="964776" y="70144"/>
                  </a:lnTo>
                  <a:lnTo>
                    <a:pt x="964776" y="47506"/>
                  </a:lnTo>
                  <a:close/>
                </a:path>
                <a:path w="1494790" h="243840">
                  <a:moveTo>
                    <a:pt x="985922" y="168120"/>
                  </a:moveTo>
                  <a:lnTo>
                    <a:pt x="967373" y="168120"/>
                  </a:lnTo>
                  <a:lnTo>
                    <a:pt x="969205" y="171031"/>
                  </a:lnTo>
                  <a:lnTo>
                    <a:pt x="999781" y="192988"/>
                  </a:lnTo>
                  <a:lnTo>
                    <a:pt x="1008943" y="192988"/>
                  </a:lnTo>
                  <a:lnTo>
                    <a:pt x="1046834" y="178973"/>
                  </a:lnTo>
                  <a:lnTo>
                    <a:pt x="1052274" y="173314"/>
                  </a:lnTo>
                  <a:lnTo>
                    <a:pt x="997184" y="173314"/>
                  </a:lnTo>
                  <a:lnTo>
                    <a:pt x="989770" y="171031"/>
                  </a:lnTo>
                  <a:lnTo>
                    <a:pt x="985922" y="168120"/>
                  </a:lnTo>
                  <a:close/>
                </a:path>
                <a:path w="1494790" h="243840">
                  <a:moveTo>
                    <a:pt x="1052317" y="65317"/>
                  </a:moveTo>
                  <a:lnTo>
                    <a:pt x="1015257" y="65317"/>
                  </a:lnTo>
                  <a:lnTo>
                    <a:pt x="1022953" y="67694"/>
                  </a:lnTo>
                  <a:lnTo>
                    <a:pt x="1029068" y="72468"/>
                  </a:lnTo>
                  <a:lnTo>
                    <a:pt x="1047239" y="111431"/>
                  </a:lnTo>
                  <a:lnTo>
                    <a:pt x="1047528" y="118760"/>
                  </a:lnTo>
                  <a:lnTo>
                    <a:pt x="1047235" y="126191"/>
                  </a:lnTo>
                  <a:lnTo>
                    <a:pt x="1022764" y="170895"/>
                  </a:lnTo>
                  <a:lnTo>
                    <a:pt x="1015120" y="173314"/>
                  </a:lnTo>
                  <a:lnTo>
                    <a:pt x="1052274" y="173314"/>
                  </a:lnTo>
                  <a:lnTo>
                    <a:pt x="1068952" y="130077"/>
                  </a:lnTo>
                  <a:lnTo>
                    <a:pt x="1069433" y="119137"/>
                  </a:lnTo>
                  <a:lnTo>
                    <a:pt x="1068952" y="108278"/>
                  </a:lnTo>
                  <a:lnTo>
                    <a:pt x="1052522" y="65529"/>
                  </a:lnTo>
                  <a:lnTo>
                    <a:pt x="1052317" y="65317"/>
                  </a:lnTo>
                  <a:close/>
                </a:path>
                <a:path w="1494790" h="243840">
                  <a:moveTo>
                    <a:pt x="1008566" y="45653"/>
                  </a:moveTo>
                  <a:lnTo>
                    <a:pt x="999299" y="45653"/>
                  </a:lnTo>
                  <a:lnTo>
                    <a:pt x="991938" y="47202"/>
                  </a:lnTo>
                  <a:lnTo>
                    <a:pt x="967373" y="70144"/>
                  </a:lnTo>
                  <a:lnTo>
                    <a:pt x="986136" y="70144"/>
                  </a:lnTo>
                  <a:lnTo>
                    <a:pt x="989582" y="67579"/>
                  </a:lnTo>
                  <a:lnTo>
                    <a:pt x="997069" y="65317"/>
                  </a:lnTo>
                  <a:lnTo>
                    <a:pt x="1052317" y="65317"/>
                  </a:lnTo>
                  <a:lnTo>
                    <a:pt x="1046790" y="59618"/>
                  </a:lnTo>
                  <a:lnTo>
                    <a:pt x="1040303" y="54647"/>
                  </a:lnTo>
                  <a:lnTo>
                    <a:pt x="1033171" y="50710"/>
                  </a:lnTo>
                  <a:lnTo>
                    <a:pt x="1025502" y="47900"/>
                  </a:lnTo>
                  <a:lnTo>
                    <a:pt x="1017300" y="46214"/>
                  </a:lnTo>
                  <a:lnTo>
                    <a:pt x="1008566" y="45653"/>
                  </a:lnTo>
                  <a:close/>
                </a:path>
                <a:path w="1494790" h="243840">
                  <a:moveTo>
                    <a:pt x="1160729" y="45653"/>
                  </a:moveTo>
                  <a:lnTo>
                    <a:pt x="1120021" y="59889"/>
                  </a:lnTo>
                  <a:lnTo>
                    <a:pt x="1098173" y="98651"/>
                  </a:lnTo>
                  <a:lnTo>
                    <a:pt x="1096155" y="119504"/>
                  </a:lnTo>
                  <a:lnTo>
                    <a:pt x="1096659" y="130198"/>
                  </a:lnTo>
                  <a:lnTo>
                    <a:pt x="1113968" y="172781"/>
                  </a:lnTo>
                  <a:lnTo>
                    <a:pt x="1151373" y="192413"/>
                  </a:lnTo>
                  <a:lnTo>
                    <a:pt x="1160729" y="192988"/>
                  </a:lnTo>
                  <a:lnTo>
                    <a:pt x="1170078" y="192413"/>
                  </a:lnTo>
                  <a:lnTo>
                    <a:pt x="1206904" y="173314"/>
                  </a:lnTo>
                  <a:lnTo>
                    <a:pt x="1150949" y="173314"/>
                  </a:lnTo>
                  <a:lnTo>
                    <a:pt x="1142918" y="170811"/>
                  </a:lnTo>
                  <a:lnTo>
                    <a:pt x="1120607" y="139785"/>
                  </a:lnTo>
                  <a:lnTo>
                    <a:pt x="1118049" y="119504"/>
                  </a:lnTo>
                  <a:lnTo>
                    <a:pt x="1118334" y="112479"/>
                  </a:lnTo>
                  <a:lnTo>
                    <a:pt x="1142918" y="67851"/>
                  </a:lnTo>
                  <a:lnTo>
                    <a:pt x="1150949" y="65317"/>
                  </a:lnTo>
                  <a:lnTo>
                    <a:pt x="1206879" y="65317"/>
                  </a:lnTo>
                  <a:lnTo>
                    <a:pt x="1201378" y="59889"/>
                  </a:lnTo>
                  <a:lnTo>
                    <a:pt x="1194497" y="54825"/>
                  </a:lnTo>
                  <a:lnTo>
                    <a:pt x="1186962" y="50812"/>
                  </a:lnTo>
                  <a:lnTo>
                    <a:pt x="1178822" y="47946"/>
                  </a:lnTo>
                  <a:lnTo>
                    <a:pt x="1170078" y="46226"/>
                  </a:lnTo>
                  <a:lnTo>
                    <a:pt x="1160729" y="45653"/>
                  </a:lnTo>
                  <a:close/>
                </a:path>
                <a:path w="1494790" h="243840">
                  <a:moveTo>
                    <a:pt x="1206879" y="65317"/>
                  </a:moveTo>
                  <a:lnTo>
                    <a:pt x="1170498" y="65317"/>
                  </a:lnTo>
                  <a:lnTo>
                    <a:pt x="1178550" y="67851"/>
                  </a:lnTo>
                  <a:lnTo>
                    <a:pt x="1191167" y="77997"/>
                  </a:lnTo>
                  <a:lnTo>
                    <a:pt x="1203408" y="119504"/>
                  </a:lnTo>
                  <a:lnTo>
                    <a:pt x="1203123" y="126521"/>
                  </a:lnTo>
                  <a:lnTo>
                    <a:pt x="1178550" y="170811"/>
                  </a:lnTo>
                  <a:lnTo>
                    <a:pt x="1170498" y="173314"/>
                  </a:lnTo>
                  <a:lnTo>
                    <a:pt x="1206904" y="173314"/>
                  </a:lnTo>
                  <a:lnTo>
                    <a:pt x="1224792" y="130198"/>
                  </a:lnTo>
                  <a:lnTo>
                    <a:pt x="1225303" y="119504"/>
                  </a:lnTo>
                  <a:lnTo>
                    <a:pt x="1224792" y="108723"/>
                  </a:lnTo>
                  <a:lnTo>
                    <a:pt x="1207446" y="65876"/>
                  </a:lnTo>
                  <a:lnTo>
                    <a:pt x="1206879" y="65317"/>
                  </a:lnTo>
                  <a:close/>
                </a:path>
                <a:path w="1494790" h="243840">
                  <a:moveTo>
                    <a:pt x="1346691" y="47506"/>
                  </a:moveTo>
                  <a:lnTo>
                    <a:pt x="1258726" y="47506"/>
                  </a:lnTo>
                  <a:lnTo>
                    <a:pt x="1258726" y="190015"/>
                  </a:lnTo>
                  <a:lnTo>
                    <a:pt x="1280631" y="190015"/>
                  </a:lnTo>
                  <a:lnTo>
                    <a:pt x="1280631" y="67914"/>
                  </a:lnTo>
                  <a:lnTo>
                    <a:pt x="1346691" y="67914"/>
                  </a:lnTo>
                  <a:lnTo>
                    <a:pt x="1346691" y="47506"/>
                  </a:lnTo>
                  <a:close/>
                </a:path>
                <a:path w="1494790" h="243840">
                  <a:moveTo>
                    <a:pt x="1400543" y="47506"/>
                  </a:moveTo>
                  <a:lnTo>
                    <a:pt x="1378649" y="47506"/>
                  </a:lnTo>
                  <a:lnTo>
                    <a:pt x="1378649" y="190015"/>
                  </a:lnTo>
                  <a:lnTo>
                    <a:pt x="1404250" y="190015"/>
                  </a:lnTo>
                  <a:lnTo>
                    <a:pt x="1424257" y="157722"/>
                  </a:lnTo>
                  <a:lnTo>
                    <a:pt x="1400543" y="157722"/>
                  </a:lnTo>
                  <a:lnTo>
                    <a:pt x="1400543" y="47506"/>
                  </a:lnTo>
                  <a:close/>
                </a:path>
                <a:path w="1494790" h="243840">
                  <a:moveTo>
                    <a:pt x="1494436" y="79788"/>
                  </a:moveTo>
                  <a:lnTo>
                    <a:pt x="1472541" y="79788"/>
                  </a:lnTo>
                  <a:lnTo>
                    <a:pt x="1472541" y="190015"/>
                  </a:lnTo>
                  <a:lnTo>
                    <a:pt x="1494436" y="190015"/>
                  </a:lnTo>
                  <a:lnTo>
                    <a:pt x="1494436" y="79788"/>
                  </a:lnTo>
                  <a:close/>
                </a:path>
                <a:path w="1494790" h="243840">
                  <a:moveTo>
                    <a:pt x="1494436" y="47506"/>
                  </a:moveTo>
                  <a:lnTo>
                    <a:pt x="1469201" y="47506"/>
                  </a:lnTo>
                  <a:lnTo>
                    <a:pt x="1400543" y="157722"/>
                  </a:lnTo>
                  <a:lnTo>
                    <a:pt x="1424257" y="157722"/>
                  </a:lnTo>
                  <a:lnTo>
                    <a:pt x="1472541" y="79788"/>
                  </a:lnTo>
                  <a:lnTo>
                    <a:pt x="1494436" y="79788"/>
                  </a:lnTo>
                  <a:lnTo>
                    <a:pt x="1494436" y="47506"/>
                  </a:lnTo>
                  <a:close/>
                </a:path>
              </a:pathLst>
            </a:custGeom>
            <a:solidFill>
              <a:srgbClr val="36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99752" y="6283063"/>
            <a:ext cx="716915" cy="490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0" dirty="0">
                <a:latin typeface="Open Sans"/>
                <a:cs typeface="Open Sans"/>
              </a:rPr>
              <a:t>село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1" spc="100" dirty="0">
                <a:latin typeface="Arial"/>
                <a:cs typeface="Arial"/>
              </a:rPr>
              <a:t>Турка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85440" y="1545681"/>
            <a:ext cx="5344160" cy="5003165"/>
            <a:chOff x="985440" y="1545681"/>
            <a:chExt cx="5344160" cy="500316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6934" y="6336383"/>
              <a:ext cx="212412" cy="21242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25116" y="1828075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53017" y="1987517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26"/>
                  </a:lnTo>
                  <a:lnTo>
                    <a:pt x="145872" y="42926"/>
                  </a:lnTo>
                  <a:lnTo>
                    <a:pt x="141198" y="47599"/>
                  </a:lnTo>
                  <a:lnTo>
                    <a:pt x="141198" y="51384"/>
                  </a:lnTo>
                  <a:lnTo>
                    <a:pt x="145872" y="56057"/>
                  </a:lnTo>
                  <a:lnTo>
                    <a:pt x="149656" y="56057"/>
                  </a:lnTo>
                  <a:lnTo>
                    <a:pt x="151993" y="53721"/>
                  </a:lnTo>
                  <a:lnTo>
                    <a:pt x="154330" y="51384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96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96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4930"/>
                  </a:lnTo>
                  <a:lnTo>
                    <a:pt x="249796" y="7493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5440" y="1545681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4107990" y="5614824"/>
            <a:ext cx="2748280" cy="375221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95"/>
              </a:spcBef>
            </a:pPr>
            <a:r>
              <a:rPr sz="5150" b="1" spc="170" dirty="0">
                <a:solidFill>
                  <a:srgbClr val="292D90"/>
                </a:solidFill>
                <a:latin typeface="Arial"/>
                <a:cs typeface="Arial"/>
              </a:rPr>
              <a:t>42</a:t>
            </a:r>
            <a:r>
              <a:rPr sz="5150" b="1" spc="-8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5150" b="1" spc="170" dirty="0">
                <a:solidFill>
                  <a:srgbClr val="292D90"/>
                </a:solidFill>
                <a:latin typeface="Arial"/>
                <a:cs typeface="Arial"/>
              </a:rPr>
              <a:t>000</a:t>
            </a:r>
            <a:r>
              <a:rPr sz="5150" b="1" spc="-8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5150" b="1" spc="210" dirty="0">
                <a:solidFill>
                  <a:srgbClr val="292D90"/>
                </a:solidFill>
                <a:latin typeface="Arial"/>
                <a:cs typeface="Arial"/>
              </a:rPr>
              <a:t>л</a:t>
            </a:r>
            <a:endParaRPr sz="5150">
              <a:latin typeface="Arial"/>
              <a:cs typeface="Arial"/>
            </a:endParaRPr>
          </a:p>
          <a:p>
            <a:pPr marR="22860" algn="r">
              <a:lnSpc>
                <a:spcPct val="100000"/>
              </a:lnSpc>
              <a:spcBef>
                <a:spcPts val="750"/>
              </a:spcBef>
            </a:pPr>
            <a:r>
              <a:rPr sz="5550" b="1" spc="150" dirty="0">
                <a:solidFill>
                  <a:srgbClr val="292D90"/>
                </a:solidFill>
                <a:latin typeface="Arial"/>
                <a:cs typeface="Arial"/>
              </a:rPr>
              <a:t>25</a:t>
            </a:r>
            <a:r>
              <a:rPr sz="5550" b="1" spc="-9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5550" b="1" spc="405" dirty="0">
                <a:solidFill>
                  <a:srgbClr val="292D90"/>
                </a:solidFill>
                <a:latin typeface="Arial"/>
                <a:cs typeface="Arial"/>
              </a:rPr>
              <a:t>лет</a:t>
            </a:r>
            <a:endParaRPr sz="5550">
              <a:latin typeface="Arial"/>
              <a:cs typeface="Arial"/>
            </a:endParaRPr>
          </a:p>
          <a:p>
            <a:pPr marR="22860" algn="r">
              <a:lnSpc>
                <a:spcPct val="100000"/>
              </a:lnSpc>
              <a:spcBef>
                <a:spcPts val="780"/>
              </a:spcBef>
            </a:pPr>
            <a:r>
              <a:rPr sz="5550" b="1" spc="150" dirty="0">
                <a:solidFill>
                  <a:srgbClr val="292D90"/>
                </a:solidFill>
                <a:latin typeface="Arial"/>
                <a:cs typeface="Arial"/>
              </a:rPr>
              <a:t>6</a:t>
            </a:r>
            <a:r>
              <a:rPr sz="5550" b="1" spc="-9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5550" b="1" spc="125" dirty="0">
                <a:solidFill>
                  <a:srgbClr val="292D90"/>
                </a:solidFill>
                <a:latin typeface="Arial"/>
                <a:cs typeface="Arial"/>
              </a:rPr>
              <a:t>000</a:t>
            </a:r>
            <a:endParaRPr sz="5550">
              <a:latin typeface="Arial"/>
              <a:cs typeface="Arial"/>
            </a:endParaRPr>
          </a:p>
          <a:p>
            <a:pPr marR="38735" algn="r">
              <a:lnSpc>
                <a:spcPct val="100000"/>
              </a:lnSpc>
              <a:spcBef>
                <a:spcPts val="950"/>
              </a:spcBef>
            </a:pPr>
            <a:r>
              <a:rPr sz="5550" b="1" spc="150" dirty="0">
                <a:solidFill>
                  <a:srgbClr val="292D90"/>
                </a:solidFill>
                <a:latin typeface="Arial"/>
                <a:cs typeface="Arial"/>
              </a:rPr>
              <a:t>15</a:t>
            </a:r>
            <a:r>
              <a:rPr sz="5550" b="1" spc="-9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5550" b="1" spc="125" dirty="0">
                <a:solidFill>
                  <a:srgbClr val="292D90"/>
                </a:solidFill>
                <a:latin typeface="Arial"/>
                <a:cs typeface="Arial"/>
              </a:rPr>
              <a:t>120</a:t>
            </a:r>
            <a:endParaRPr sz="55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980772" y="5880263"/>
            <a:ext cx="2011045" cy="5562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165"/>
              </a:spcBef>
            </a:pPr>
            <a:r>
              <a:rPr sz="1750" b="1" spc="-10" dirty="0">
                <a:solidFill>
                  <a:srgbClr val="4D4D4D"/>
                </a:solidFill>
                <a:latin typeface="Open Sans"/>
                <a:cs typeface="Open Sans"/>
              </a:rPr>
              <a:t>бутилированной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воды</a:t>
            </a:r>
            <a:r>
              <a:rPr sz="1750" b="1" spc="-3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в</a:t>
            </a:r>
            <a:r>
              <a:rPr sz="1750" b="1" spc="-3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spc="-10" dirty="0">
                <a:solidFill>
                  <a:srgbClr val="4D4D4D"/>
                </a:solidFill>
                <a:latin typeface="Open Sans"/>
                <a:cs typeface="Open Sans"/>
              </a:rPr>
              <a:t>сутки</a:t>
            </a:r>
            <a:endParaRPr sz="175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991961" y="6807099"/>
            <a:ext cx="1236980" cy="5562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165"/>
              </a:spcBef>
            </a:pPr>
            <a:r>
              <a:rPr sz="1750" b="1" spc="-10" dirty="0">
                <a:solidFill>
                  <a:srgbClr val="4D4D4D"/>
                </a:solidFill>
                <a:latin typeface="Open Sans"/>
                <a:cs typeface="Open Sans"/>
              </a:rPr>
              <a:t>дебит скважины</a:t>
            </a:r>
            <a:endParaRPr sz="17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009228" y="7751800"/>
            <a:ext cx="1014730" cy="5562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165"/>
              </a:spcBef>
            </a:pPr>
            <a:r>
              <a:rPr sz="1750" b="1" spc="-20" dirty="0">
                <a:solidFill>
                  <a:srgbClr val="4D4D4D"/>
                </a:solidFill>
                <a:latin typeface="Open Sans"/>
                <a:cs typeface="Open Sans"/>
              </a:rPr>
              <a:t>бутылок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в</a:t>
            </a:r>
            <a:r>
              <a:rPr sz="175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1</a:t>
            </a:r>
            <a:r>
              <a:rPr sz="175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spc="-25" dirty="0">
                <a:solidFill>
                  <a:srgbClr val="4D4D4D"/>
                </a:solidFill>
                <a:latin typeface="Open Sans"/>
                <a:cs typeface="Open Sans"/>
              </a:rPr>
              <a:t>час</a:t>
            </a:r>
            <a:endParaRPr sz="1750">
              <a:latin typeface="Open Sans"/>
              <a:cs typeface="Open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016406" y="8717300"/>
            <a:ext cx="867410" cy="5562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165"/>
              </a:spcBef>
            </a:pPr>
            <a:r>
              <a:rPr sz="1750" b="1" spc="-10" dirty="0">
                <a:solidFill>
                  <a:srgbClr val="4D4D4D"/>
                </a:solidFill>
                <a:latin typeface="Open Sans"/>
                <a:cs typeface="Open Sans"/>
              </a:rPr>
              <a:t>литров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в</a:t>
            </a:r>
            <a:r>
              <a:rPr sz="175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dirty="0">
                <a:solidFill>
                  <a:srgbClr val="4D4D4D"/>
                </a:solidFill>
                <a:latin typeface="Open Sans"/>
                <a:cs typeface="Open Sans"/>
              </a:rPr>
              <a:t>1</a:t>
            </a:r>
            <a:r>
              <a:rPr sz="175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750" b="1" spc="-25" dirty="0">
                <a:solidFill>
                  <a:srgbClr val="4D4D4D"/>
                </a:solidFill>
                <a:latin typeface="Open Sans"/>
                <a:cs typeface="Open Sans"/>
              </a:rPr>
              <a:t>год</a:t>
            </a:r>
            <a:endParaRPr sz="1750">
              <a:latin typeface="Open Sans"/>
              <a:cs typeface="Open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178894" y="1746121"/>
            <a:ext cx="4486910" cy="1445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300" b="1" spc="275" dirty="0">
                <a:solidFill>
                  <a:srgbClr val="FFFFFF"/>
                </a:solidFill>
                <a:latin typeface="Arial"/>
                <a:cs typeface="Arial"/>
              </a:rPr>
              <a:t>101,3</a:t>
            </a:r>
            <a:r>
              <a:rPr sz="93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00" b="1" spc="10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9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401781" y="2985876"/>
            <a:ext cx="31248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solidFill>
                  <a:srgbClr val="FFFFFF"/>
                </a:solidFill>
                <a:latin typeface="Open Sans"/>
                <a:cs typeface="Open Sans"/>
              </a:rPr>
              <a:t>глубина</a:t>
            </a:r>
            <a:r>
              <a:rPr sz="2400" b="1" spc="10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Open Sans"/>
                <a:cs typeface="Open Sans"/>
              </a:rPr>
              <a:t>скважины</a:t>
            </a:r>
            <a:endParaRPr sz="2400">
              <a:latin typeface="Open Sans"/>
              <a:cs typeface="Open Sans"/>
            </a:endParaRPr>
          </a:p>
        </p:txBody>
      </p:sp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41092" y="2099524"/>
            <a:ext cx="1234444" cy="123317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2023919" y="158623"/>
            <a:ext cx="662432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</a:t>
            </a:r>
            <a:r>
              <a:rPr sz="42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«Байкал</a:t>
            </a:r>
            <a:r>
              <a:rPr sz="42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Экспорт»</a:t>
            </a:r>
            <a:endParaRPr sz="4250">
              <a:latin typeface="Open Sans"/>
              <a:cs typeface="Open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72546" y="3463073"/>
            <a:ext cx="3787140" cy="1242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395"/>
              </a:lnSpc>
              <a:spcBef>
                <a:spcPts val="95"/>
              </a:spcBef>
            </a:pPr>
            <a:r>
              <a:rPr sz="2000" dirty="0">
                <a:solidFill>
                  <a:srgbClr val="292D90"/>
                </a:solidFill>
                <a:latin typeface="Open Sans"/>
                <a:cs typeface="Open Sans"/>
              </a:rPr>
              <a:t>Вода</a:t>
            </a:r>
            <a:r>
              <a:rPr sz="2000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000" spc="-4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spc="-10" dirty="0">
                <a:solidFill>
                  <a:srgbClr val="292D90"/>
                </a:solidFill>
                <a:latin typeface="Open Sans"/>
                <a:cs typeface="Open Sans"/>
              </a:rPr>
              <a:t>скважины</a:t>
            </a:r>
            <a:endParaRPr sz="2000">
              <a:latin typeface="Open Sans"/>
              <a:cs typeface="Open Sans"/>
            </a:endParaRPr>
          </a:p>
          <a:p>
            <a:pPr marL="12700" marR="5080" algn="just">
              <a:lnSpc>
                <a:spcPts val="2390"/>
              </a:lnSpc>
              <a:spcBef>
                <a:spcPts val="85"/>
              </a:spcBef>
            </a:pPr>
            <a:r>
              <a:rPr sz="2000" dirty="0">
                <a:solidFill>
                  <a:srgbClr val="292D90"/>
                </a:solidFill>
                <a:latin typeface="Open Sans"/>
                <a:cs typeface="Open Sans"/>
              </a:rPr>
              <a:t>перед</a:t>
            </a:r>
            <a:r>
              <a:rPr sz="2000" spc="-8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dirty="0">
                <a:solidFill>
                  <a:srgbClr val="292D90"/>
                </a:solidFill>
                <a:latin typeface="Open Sans"/>
                <a:cs typeface="Open Sans"/>
              </a:rPr>
              <a:t>розливом</a:t>
            </a:r>
            <a:r>
              <a:rPr sz="2000" spc="-8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spc="-10" dirty="0">
                <a:solidFill>
                  <a:srgbClr val="292D90"/>
                </a:solidFill>
                <a:latin typeface="Open Sans"/>
                <a:cs typeface="Open Sans"/>
              </a:rPr>
              <a:t>подвергается </a:t>
            </a:r>
            <a:r>
              <a:rPr sz="2000" b="1" dirty="0">
                <a:solidFill>
                  <a:srgbClr val="292D90"/>
                </a:solidFill>
                <a:latin typeface="Open Sans"/>
                <a:cs typeface="Open Sans"/>
              </a:rPr>
              <a:t>только</a:t>
            </a:r>
            <a:r>
              <a:rPr sz="2000" b="1" spc="-10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000" b="1" spc="-10" dirty="0">
                <a:solidFill>
                  <a:srgbClr val="292D90"/>
                </a:solidFill>
                <a:latin typeface="Open Sans"/>
                <a:cs typeface="Open Sans"/>
              </a:rPr>
              <a:t>ультрафиолетовому </a:t>
            </a:r>
            <a:r>
              <a:rPr sz="2000" spc="-10" dirty="0">
                <a:solidFill>
                  <a:srgbClr val="292D90"/>
                </a:solidFill>
                <a:latin typeface="Open Sans"/>
                <a:cs typeface="Open Sans"/>
              </a:rPr>
              <a:t>обеззараживанию.</a:t>
            </a:r>
            <a:endParaRPr sz="2000">
              <a:latin typeface="Open Sans"/>
              <a:cs typeface="Open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67008" y="1807658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209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3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1020785" y="151483"/>
            <a:ext cx="2809240" cy="690880"/>
            <a:chOff x="1020785" y="151483"/>
            <a:chExt cx="2809240" cy="690880"/>
          </a:xfrm>
        </p:grpSpPr>
        <p:sp>
          <p:nvSpPr>
            <p:cNvPr id="37" name="object 37"/>
            <p:cNvSpPr/>
            <p:nvPr/>
          </p:nvSpPr>
          <p:spPr>
            <a:xfrm>
              <a:off x="1020785" y="151483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775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775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75"/>
                  </a:lnTo>
                  <a:lnTo>
                    <a:pt x="158644" y="441075"/>
                  </a:lnTo>
                  <a:lnTo>
                    <a:pt x="127775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75"/>
                  </a:lnTo>
                  <a:lnTo>
                    <a:pt x="177041" y="44107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5480" y="417434"/>
              <a:ext cx="360527" cy="15696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168271" y="417442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20"/>
                  </a:moveTo>
                  <a:lnTo>
                    <a:pt x="61849" y="21145"/>
                  </a:lnTo>
                  <a:lnTo>
                    <a:pt x="61823" y="20891"/>
                  </a:lnTo>
                  <a:lnTo>
                    <a:pt x="55829" y="10274"/>
                  </a:lnTo>
                  <a:lnTo>
                    <a:pt x="45808" y="3784"/>
                  </a:lnTo>
                  <a:lnTo>
                    <a:pt x="42278" y="3238"/>
                  </a:lnTo>
                  <a:lnTo>
                    <a:pt x="42278" y="24269"/>
                  </a:lnTo>
                  <a:lnTo>
                    <a:pt x="42278" y="64401"/>
                  </a:lnTo>
                  <a:lnTo>
                    <a:pt x="38557" y="67525"/>
                  </a:lnTo>
                  <a:lnTo>
                    <a:pt x="21539" y="67525"/>
                  </a:lnTo>
                  <a:lnTo>
                    <a:pt x="21539" y="21145"/>
                  </a:lnTo>
                  <a:lnTo>
                    <a:pt x="38557" y="21145"/>
                  </a:lnTo>
                  <a:lnTo>
                    <a:pt x="42278" y="24269"/>
                  </a:lnTo>
                  <a:lnTo>
                    <a:pt x="42278" y="3238"/>
                  </a:lnTo>
                  <a:lnTo>
                    <a:pt x="31711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39" y="138569"/>
                  </a:lnTo>
                  <a:lnTo>
                    <a:pt x="21539" y="87096"/>
                  </a:lnTo>
                  <a:lnTo>
                    <a:pt x="31711" y="87096"/>
                  </a:lnTo>
                  <a:lnTo>
                    <a:pt x="45808" y="84886"/>
                  </a:lnTo>
                  <a:lnTo>
                    <a:pt x="55829" y="78384"/>
                  </a:lnTo>
                  <a:lnTo>
                    <a:pt x="61823" y="67779"/>
                  </a:lnTo>
                  <a:lnTo>
                    <a:pt x="61849" y="67525"/>
                  </a:lnTo>
                  <a:lnTo>
                    <a:pt x="63804" y="53238"/>
                  </a:lnTo>
                  <a:lnTo>
                    <a:pt x="63804" y="35420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99" y="1574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26" y="118999"/>
                  </a:lnTo>
                  <a:lnTo>
                    <a:pt x="95326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26" y="59309"/>
                  </a:lnTo>
                  <a:lnTo>
                    <a:pt x="95326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80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80" y="21729"/>
                  </a:lnTo>
                  <a:lnTo>
                    <a:pt x="202780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86" y="1574"/>
                  </a:lnTo>
                  <a:lnTo>
                    <a:pt x="244259" y="58127"/>
                  </a:lnTo>
                  <a:lnTo>
                    <a:pt x="236448" y="88265"/>
                  </a:lnTo>
                  <a:lnTo>
                    <a:pt x="236448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90" y="75742"/>
                  </a:lnTo>
                  <a:lnTo>
                    <a:pt x="266192" y="42087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39" y="34442"/>
                  </a:moveTo>
                  <a:lnTo>
                    <a:pt x="342912" y="1841"/>
                  </a:lnTo>
                  <a:lnTo>
                    <a:pt x="342912" y="23291"/>
                  </a:lnTo>
                  <a:lnTo>
                    <a:pt x="342912" y="116840"/>
                  </a:lnTo>
                  <a:lnTo>
                    <a:pt x="338607" y="120573"/>
                  </a:lnTo>
                  <a:lnTo>
                    <a:pt x="324904" y="120573"/>
                  </a:lnTo>
                  <a:lnTo>
                    <a:pt x="320598" y="116840"/>
                  </a:lnTo>
                  <a:lnTo>
                    <a:pt x="320598" y="23291"/>
                  </a:lnTo>
                  <a:lnTo>
                    <a:pt x="324904" y="19583"/>
                  </a:lnTo>
                  <a:lnTo>
                    <a:pt x="338607" y="19583"/>
                  </a:lnTo>
                  <a:lnTo>
                    <a:pt x="342912" y="23291"/>
                  </a:lnTo>
                  <a:lnTo>
                    <a:pt x="342912" y="1841"/>
                  </a:lnTo>
                  <a:lnTo>
                    <a:pt x="301205" y="19824"/>
                  </a:lnTo>
                  <a:lnTo>
                    <a:pt x="299072" y="34442"/>
                  </a:lnTo>
                  <a:lnTo>
                    <a:pt x="299072" y="105689"/>
                  </a:lnTo>
                  <a:lnTo>
                    <a:pt x="301205" y="120319"/>
                  </a:lnTo>
                  <a:lnTo>
                    <a:pt x="307479" y="131140"/>
                  </a:lnTo>
                  <a:lnTo>
                    <a:pt x="317728" y="137845"/>
                  </a:lnTo>
                  <a:lnTo>
                    <a:pt x="331749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65" y="120573"/>
                  </a:lnTo>
                  <a:lnTo>
                    <a:pt x="362305" y="120319"/>
                  </a:lnTo>
                  <a:lnTo>
                    <a:pt x="364439" y="105689"/>
                  </a:lnTo>
                  <a:lnTo>
                    <a:pt x="364439" y="34442"/>
                  </a:lnTo>
                  <a:close/>
                </a:path>
                <a:path w="1657350" h="140334">
                  <a:moveTo>
                    <a:pt x="446252" y="1574"/>
                  </a:moveTo>
                  <a:lnTo>
                    <a:pt x="424332" y="1574"/>
                  </a:lnTo>
                  <a:lnTo>
                    <a:pt x="424332" y="60274"/>
                  </a:lnTo>
                  <a:lnTo>
                    <a:pt x="399872" y="60274"/>
                  </a:lnTo>
                  <a:lnTo>
                    <a:pt x="399872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72" y="138569"/>
                  </a:lnTo>
                  <a:lnTo>
                    <a:pt x="399872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49" y="25831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34" y="138582"/>
                  </a:lnTo>
                  <a:lnTo>
                    <a:pt x="475996" y="138582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66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206" y="1562"/>
                  </a:moveTo>
                  <a:lnTo>
                    <a:pt x="552335" y="1562"/>
                  </a:lnTo>
                  <a:lnTo>
                    <a:pt x="548424" y="117830"/>
                  </a:lnTo>
                  <a:lnTo>
                    <a:pt x="545299" y="119202"/>
                  </a:lnTo>
                  <a:lnTo>
                    <a:pt x="535508" y="119202"/>
                  </a:lnTo>
                  <a:lnTo>
                    <a:pt x="535508" y="138772"/>
                  </a:lnTo>
                  <a:lnTo>
                    <a:pt x="538835" y="138772"/>
                  </a:lnTo>
                  <a:lnTo>
                    <a:pt x="552704" y="136842"/>
                  </a:lnTo>
                  <a:lnTo>
                    <a:pt x="562267" y="130746"/>
                  </a:lnTo>
                  <a:lnTo>
                    <a:pt x="567956" y="119938"/>
                  </a:lnTo>
                  <a:lnTo>
                    <a:pt x="570141" y="103924"/>
                  </a:lnTo>
                  <a:lnTo>
                    <a:pt x="572503" y="21132"/>
                  </a:lnTo>
                  <a:lnTo>
                    <a:pt x="591286" y="21132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62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18"/>
                  </a:lnTo>
                  <a:lnTo>
                    <a:pt x="668210" y="72618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47"/>
                  </a:lnTo>
                  <a:lnTo>
                    <a:pt x="651179" y="53047"/>
                  </a:lnTo>
                  <a:lnTo>
                    <a:pt x="651179" y="1562"/>
                  </a:lnTo>
                  <a:lnTo>
                    <a:pt x="629653" y="1562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82" y="129857"/>
                  </a:lnTo>
                  <a:lnTo>
                    <a:pt x="691464" y="119253"/>
                  </a:lnTo>
                  <a:lnTo>
                    <a:pt x="691502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93" y="1574"/>
                  </a:moveTo>
                  <a:lnTo>
                    <a:pt x="752373" y="1574"/>
                  </a:lnTo>
                  <a:lnTo>
                    <a:pt x="752373" y="60274"/>
                  </a:lnTo>
                  <a:lnTo>
                    <a:pt x="727900" y="60274"/>
                  </a:lnTo>
                  <a:lnTo>
                    <a:pt x="727900" y="1574"/>
                  </a:lnTo>
                  <a:lnTo>
                    <a:pt x="706374" y="1574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73" y="79857"/>
                  </a:lnTo>
                  <a:lnTo>
                    <a:pt x="752373" y="138569"/>
                  </a:lnTo>
                  <a:lnTo>
                    <a:pt x="774293" y="138569"/>
                  </a:lnTo>
                  <a:lnTo>
                    <a:pt x="774293" y="1574"/>
                  </a:lnTo>
                  <a:close/>
                </a:path>
                <a:path w="1657350" h="140334">
                  <a:moveTo>
                    <a:pt x="853554" y="34442"/>
                  </a:moveTo>
                  <a:lnTo>
                    <a:pt x="832027" y="1841"/>
                  </a:lnTo>
                  <a:lnTo>
                    <a:pt x="832027" y="23291"/>
                  </a:lnTo>
                  <a:lnTo>
                    <a:pt x="832027" y="116840"/>
                  </a:lnTo>
                  <a:lnTo>
                    <a:pt x="827722" y="120573"/>
                  </a:lnTo>
                  <a:lnTo>
                    <a:pt x="814019" y="120573"/>
                  </a:lnTo>
                  <a:lnTo>
                    <a:pt x="809713" y="116840"/>
                  </a:lnTo>
                  <a:lnTo>
                    <a:pt x="809713" y="23291"/>
                  </a:lnTo>
                  <a:lnTo>
                    <a:pt x="814019" y="19583"/>
                  </a:lnTo>
                  <a:lnTo>
                    <a:pt x="827722" y="19583"/>
                  </a:lnTo>
                  <a:lnTo>
                    <a:pt x="832027" y="23291"/>
                  </a:lnTo>
                  <a:lnTo>
                    <a:pt x="832027" y="1841"/>
                  </a:lnTo>
                  <a:lnTo>
                    <a:pt x="790321" y="19824"/>
                  </a:lnTo>
                  <a:lnTo>
                    <a:pt x="788187" y="34442"/>
                  </a:lnTo>
                  <a:lnTo>
                    <a:pt x="788187" y="105689"/>
                  </a:lnTo>
                  <a:lnTo>
                    <a:pt x="790321" y="120319"/>
                  </a:lnTo>
                  <a:lnTo>
                    <a:pt x="796594" y="131140"/>
                  </a:lnTo>
                  <a:lnTo>
                    <a:pt x="806843" y="137845"/>
                  </a:lnTo>
                  <a:lnTo>
                    <a:pt x="820864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81" y="120573"/>
                  </a:lnTo>
                  <a:lnTo>
                    <a:pt x="851420" y="120319"/>
                  </a:lnTo>
                  <a:lnTo>
                    <a:pt x="853554" y="105689"/>
                  </a:lnTo>
                  <a:lnTo>
                    <a:pt x="853554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51" y="1409"/>
                  </a:lnTo>
                  <a:lnTo>
                    <a:pt x="867651" y="21729"/>
                  </a:lnTo>
                  <a:lnTo>
                    <a:pt x="867651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73" y="1828"/>
                  </a:lnTo>
                  <a:lnTo>
                    <a:pt x="980973" y="23291"/>
                  </a:lnTo>
                  <a:lnTo>
                    <a:pt x="980973" y="116840"/>
                  </a:lnTo>
                  <a:lnTo>
                    <a:pt x="976668" y="120573"/>
                  </a:lnTo>
                  <a:lnTo>
                    <a:pt x="962964" y="120573"/>
                  </a:lnTo>
                  <a:lnTo>
                    <a:pt x="958659" y="116840"/>
                  </a:lnTo>
                  <a:lnTo>
                    <a:pt x="958659" y="23291"/>
                  </a:lnTo>
                  <a:lnTo>
                    <a:pt x="962964" y="19583"/>
                  </a:lnTo>
                  <a:lnTo>
                    <a:pt x="976668" y="19583"/>
                  </a:lnTo>
                  <a:lnTo>
                    <a:pt x="980973" y="23291"/>
                  </a:lnTo>
                  <a:lnTo>
                    <a:pt x="980973" y="1828"/>
                  </a:lnTo>
                  <a:lnTo>
                    <a:pt x="939266" y="19824"/>
                  </a:lnTo>
                  <a:lnTo>
                    <a:pt x="937133" y="34442"/>
                  </a:lnTo>
                  <a:lnTo>
                    <a:pt x="937133" y="105689"/>
                  </a:lnTo>
                  <a:lnTo>
                    <a:pt x="939266" y="120319"/>
                  </a:lnTo>
                  <a:lnTo>
                    <a:pt x="945553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43" y="137845"/>
                  </a:lnTo>
                  <a:lnTo>
                    <a:pt x="994079" y="131140"/>
                  </a:lnTo>
                  <a:lnTo>
                    <a:pt x="1000226" y="120573"/>
                  </a:lnTo>
                  <a:lnTo>
                    <a:pt x="1000366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38" y="35420"/>
                  </a:moveTo>
                  <a:lnTo>
                    <a:pt x="1089012" y="3238"/>
                  </a:lnTo>
                  <a:lnTo>
                    <a:pt x="1089012" y="24269"/>
                  </a:lnTo>
                  <a:lnTo>
                    <a:pt x="1089012" y="64401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91" y="21145"/>
                  </a:lnTo>
                  <a:lnTo>
                    <a:pt x="1089012" y="24269"/>
                  </a:lnTo>
                  <a:lnTo>
                    <a:pt x="1089012" y="3238"/>
                  </a:lnTo>
                  <a:lnTo>
                    <a:pt x="1078445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45" y="87096"/>
                  </a:lnTo>
                  <a:lnTo>
                    <a:pt x="1110538" y="53238"/>
                  </a:lnTo>
                  <a:lnTo>
                    <a:pt x="1110538" y="35420"/>
                  </a:lnTo>
                  <a:close/>
                </a:path>
                <a:path w="1657350" h="140334">
                  <a:moveTo>
                    <a:pt x="1190205" y="138582"/>
                  </a:moveTo>
                  <a:lnTo>
                    <a:pt x="1186230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77" y="1562"/>
                  </a:lnTo>
                  <a:lnTo>
                    <a:pt x="1114856" y="138582"/>
                  </a:lnTo>
                  <a:lnTo>
                    <a:pt x="1134618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82"/>
                  </a:lnTo>
                  <a:lnTo>
                    <a:pt x="1190205" y="138582"/>
                  </a:lnTo>
                  <a:close/>
                </a:path>
                <a:path w="1657350" h="140334">
                  <a:moveTo>
                    <a:pt x="1263205" y="34442"/>
                  </a:moveTo>
                  <a:lnTo>
                    <a:pt x="1261160" y="19824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74" y="44234"/>
                  </a:lnTo>
                  <a:lnTo>
                    <a:pt x="1219174" y="23291"/>
                  </a:lnTo>
                  <a:lnTo>
                    <a:pt x="1223670" y="19583"/>
                  </a:lnTo>
                  <a:lnTo>
                    <a:pt x="1237373" y="19583"/>
                  </a:lnTo>
                  <a:lnTo>
                    <a:pt x="1241679" y="22898"/>
                  </a:lnTo>
                  <a:lnTo>
                    <a:pt x="1241679" y="35229"/>
                  </a:lnTo>
                  <a:lnTo>
                    <a:pt x="1241679" y="53822"/>
                  </a:lnTo>
                  <a:lnTo>
                    <a:pt x="1236789" y="57353"/>
                  </a:lnTo>
                  <a:lnTo>
                    <a:pt x="1222311" y="57353"/>
                  </a:lnTo>
                  <a:lnTo>
                    <a:pt x="1222311" y="76911"/>
                  </a:lnTo>
                  <a:lnTo>
                    <a:pt x="1237373" y="76911"/>
                  </a:lnTo>
                  <a:lnTo>
                    <a:pt x="1241679" y="81622"/>
                  </a:lnTo>
                  <a:lnTo>
                    <a:pt x="1241679" y="117246"/>
                  </a:lnTo>
                  <a:lnTo>
                    <a:pt x="1237373" y="120573"/>
                  </a:lnTo>
                  <a:lnTo>
                    <a:pt x="1223670" y="120573"/>
                  </a:lnTo>
                  <a:lnTo>
                    <a:pt x="1219365" y="116840"/>
                  </a:lnTo>
                  <a:lnTo>
                    <a:pt x="1219365" y="90627"/>
                  </a:lnTo>
                  <a:lnTo>
                    <a:pt x="1199007" y="90627"/>
                  </a:lnTo>
                  <a:lnTo>
                    <a:pt x="1199007" y="105689"/>
                  </a:lnTo>
                  <a:lnTo>
                    <a:pt x="1201051" y="120319"/>
                  </a:lnTo>
                  <a:lnTo>
                    <a:pt x="1207135" y="131140"/>
                  </a:lnTo>
                  <a:lnTo>
                    <a:pt x="1217180" y="137845"/>
                  </a:lnTo>
                  <a:lnTo>
                    <a:pt x="1231112" y="140144"/>
                  </a:lnTo>
                  <a:lnTo>
                    <a:pt x="1245044" y="137845"/>
                  </a:lnTo>
                  <a:lnTo>
                    <a:pt x="1255077" y="131140"/>
                  </a:lnTo>
                  <a:lnTo>
                    <a:pt x="1261160" y="120319"/>
                  </a:lnTo>
                  <a:lnTo>
                    <a:pt x="1263205" y="105689"/>
                  </a:lnTo>
                  <a:lnTo>
                    <a:pt x="1263205" y="94932"/>
                  </a:lnTo>
                  <a:lnTo>
                    <a:pt x="1262367" y="85229"/>
                  </a:lnTo>
                  <a:lnTo>
                    <a:pt x="1259713" y="77089"/>
                  </a:lnTo>
                  <a:lnTo>
                    <a:pt x="1255039" y="70675"/>
                  </a:lnTo>
                  <a:lnTo>
                    <a:pt x="1248143" y="66154"/>
                  </a:lnTo>
                  <a:lnTo>
                    <a:pt x="1254874" y="62001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73"/>
                  </a:lnTo>
                  <a:lnTo>
                    <a:pt x="1263205" y="34442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43355" y="84861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70" y="70015"/>
                  </a:ln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53"/>
                  </a:lnTo>
                  <a:lnTo>
                    <a:pt x="1338732" y="55359"/>
                  </a:lnTo>
                  <a:lnTo>
                    <a:pt x="1341259" y="47586"/>
                  </a:lnTo>
                  <a:lnTo>
                    <a:pt x="1342085" y="37973"/>
                  </a:lnTo>
                  <a:lnTo>
                    <a:pt x="1342085" y="33083"/>
                  </a:lnTo>
                  <a:lnTo>
                    <a:pt x="1340485" y="21145"/>
                  </a:lnTo>
                  <a:lnTo>
                    <a:pt x="1340231" y="19240"/>
                  </a:lnTo>
                  <a:lnTo>
                    <a:pt x="1334490" y="9398"/>
                  </a:lnTo>
                  <a:lnTo>
                    <a:pt x="1324571" y="3517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22" y="57353"/>
                  </a:lnTo>
                  <a:lnTo>
                    <a:pt x="1299222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96" y="1574"/>
                  </a:lnTo>
                  <a:lnTo>
                    <a:pt x="1277696" y="138569"/>
                  </a:lnTo>
                  <a:lnTo>
                    <a:pt x="1311541" y="138569"/>
                  </a:lnTo>
                  <a:lnTo>
                    <a:pt x="1325740" y="136474"/>
                  </a:lnTo>
                  <a:lnTo>
                    <a:pt x="1335963" y="130251"/>
                  </a:lnTo>
                  <a:lnTo>
                    <a:pt x="1342161" y="120078"/>
                  </a:lnTo>
                  <a:lnTo>
                    <a:pt x="1342313" y="11899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60" y="1574"/>
                  </a:moveTo>
                  <a:lnTo>
                    <a:pt x="1401775" y="1574"/>
                  </a:lnTo>
                  <a:lnTo>
                    <a:pt x="1384160" y="58127"/>
                  </a:lnTo>
                  <a:lnTo>
                    <a:pt x="1376324" y="88265"/>
                  </a:lnTo>
                  <a:lnTo>
                    <a:pt x="1376324" y="1574"/>
                  </a:lnTo>
                  <a:lnTo>
                    <a:pt x="1357160" y="1574"/>
                  </a:lnTo>
                  <a:lnTo>
                    <a:pt x="1357160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93" y="42087"/>
                  </a:lnTo>
                  <a:lnTo>
                    <a:pt x="1406093" y="138569"/>
                  </a:lnTo>
                  <a:lnTo>
                    <a:pt x="1425460" y="138569"/>
                  </a:lnTo>
                  <a:lnTo>
                    <a:pt x="1425460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65" y="1574"/>
                  </a:lnTo>
                  <a:lnTo>
                    <a:pt x="1434465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508" y="138734"/>
                  </a:lnTo>
                  <a:lnTo>
                    <a:pt x="1478508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711" y="1574"/>
                  </a:moveTo>
                  <a:lnTo>
                    <a:pt x="1555026" y="1574"/>
                  </a:lnTo>
                  <a:lnTo>
                    <a:pt x="1537411" y="58127"/>
                  </a:lnTo>
                  <a:lnTo>
                    <a:pt x="1529575" y="88265"/>
                  </a:lnTo>
                  <a:lnTo>
                    <a:pt x="1529575" y="1574"/>
                  </a:lnTo>
                  <a:lnTo>
                    <a:pt x="1510411" y="1574"/>
                  </a:lnTo>
                  <a:lnTo>
                    <a:pt x="1510411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711" y="138569"/>
                  </a:lnTo>
                  <a:lnTo>
                    <a:pt x="1578711" y="1574"/>
                  </a:lnTo>
                  <a:close/>
                </a:path>
                <a:path w="1657350" h="140334">
                  <a:moveTo>
                    <a:pt x="1657007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21" y="63220"/>
                  </a:lnTo>
                  <a:lnTo>
                    <a:pt x="1614131" y="59690"/>
                  </a:lnTo>
                  <a:lnTo>
                    <a:pt x="1614131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605" y="33083"/>
                  </a:lnTo>
                  <a:lnTo>
                    <a:pt x="1592605" y="43840"/>
                  </a:lnTo>
                  <a:lnTo>
                    <a:pt x="1593456" y="53492"/>
                  </a:lnTo>
                  <a:lnTo>
                    <a:pt x="1596059" y="61328"/>
                  </a:lnTo>
                  <a:lnTo>
                    <a:pt x="1600454" y="67373"/>
                  </a:lnTo>
                  <a:lnTo>
                    <a:pt x="1606702" y="71628"/>
                  </a:lnTo>
                  <a:lnTo>
                    <a:pt x="1599920" y="76085"/>
                  </a:lnTo>
                  <a:lnTo>
                    <a:pt x="1595526" y="82550"/>
                  </a:lnTo>
                  <a:lnTo>
                    <a:pt x="1593138" y="90855"/>
                  </a:lnTo>
                  <a:lnTo>
                    <a:pt x="1592414" y="100799"/>
                  </a:lnTo>
                  <a:lnTo>
                    <a:pt x="1592414" y="128600"/>
                  </a:lnTo>
                  <a:lnTo>
                    <a:pt x="1592211" y="133489"/>
                  </a:lnTo>
                  <a:lnTo>
                    <a:pt x="1590065" y="138569"/>
                  </a:lnTo>
                  <a:lnTo>
                    <a:pt x="1611985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90"/>
                  </a:lnTo>
                  <a:lnTo>
                    <a:pt x="1618246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7007" y="138569"/>
                  </a:lnTo>
                  <a:lnTo>
                    <a:pt x="1657007" y="82791"/>
                  </a:lnTo>
                  <a:lnTo>
                    <a:pt x="1657007" y="63220"/>
                  </a:lnTo>
                  <a:lnTo>
                    <a:pt x="1657007" y="21145"/>
                  </a:lnTo>
                  <a:lnTo>
                    <a:pt x="1657007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3088" y="623107"/>
              <a:ext cx="315858" cy="21255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98825" y="625007"/>
              <a:ext cx="479705" cy="20857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3463" y="625482"/>
              <a:ext cx="103609" cy="20780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0214" y="625482"/>
              <a:ext cx="226503" cy="20780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026168" y="625480"/>
              <a:ext cx="803275" cy="208915"/>
            </a:xfrm>
            <a:custGeom>
              <a:avLst/>
              <a:gdLst/>
              <a:ahLst/>
              <a:cxnLst/>
              <a:rect l="l" t="t" r="r" b="b"/>
              <a:pathLst>
                <a:path w="803275" h="208915">
                  <a:moveTo>
                    <a:pt x="100926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31" y="96037"/>
                  </a:lnTo>
                  <a:lnTo>
                    <a:pt x="73126" y="86182"/>
                  </a:lnTo>
                  <a:lnTo>
                    <a:pt x="68275" y="85432"/>
                  </a:lnTo>
                  <a:lnTo>
                    <a:pt x="68275" y="132118"/>
                  </a:lnTo>
                  <a:lnTo>
                    <a:pt x="68275" y="158534"/>
                  </a:lnTo>
                  <a:lnTo>
                    <a:pt x="67144" y="167855"/>
                  </a:lnTo>
                  <a:lnTo>
                    <a:pt x="63855" y="173888"/>
                  </a:lnTo>
                  <a:lnTo>
                    <a:pt x="58635" y="177152"/>
                  </a:lnTo>
                  <a:lnTo>
                    <a:pt x="51650" y="178130"/>
                  </a:lnTo>
                  <a:lnTo>
                    <a:pt x="32664" y="178130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87"/>
                  </a:lnTo>
                  <a:lnTo>
                    <a:pt x="63855" y="116751"/>
                  </a:lnTo>
                  <a:lnTo>
                    <a:pt x="67144" y="122796"/>
                  </a:lnTo>
                  <a:lnTo>
                    <a:pt x="68275" y="132118"/>
                  </a:lnTo>
                  <a:lnTo>
                    <a:pt x="68275" y="85432"/>
                  </a:lnTo>
                  <a:lnTo>
                    <a:pt x="51650" y="82829"/>
                  </a:lnTo>
                  <a:lnTo>
                    <a:pt x="32664" y="82829"/>
                  </a:lnTo>
                  <a:lnTo>
                    <a:pt x="32664" y="29705"/>
                  </a:lnTo>
                  <a:lnTo>
                    <a:pt x="91427" y="29705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28" y="178511"/>
                  </a:lnTo>
                  <a:lnTo>
                    <a:pt x="97878" y="178130"/>
                  </a:lnTo>
                  <a:lnTo>
                    <a:pt x="100926" y="156464"/>
                  </a:lnTo>
                  <a:lnTo>
                    <a:pt x="100926" y="134188"/>
                  </a:lnTo>
                  <a:close/>
                </a:path>
                <a:path w="803275" h="208915">
                  <a:moveTo>
                    <a:pt x="230352" y="12"/>
                  </a:moveTo>
                  <a:lnTo>
                    <a:pt x="196215" y="12"/>
                  </a:lnTo>
                  <a:lnTo>
                    <a:pt x="181368" y="71259"/>
                  </a:lnTo>
                  <a:lnTo>
                    <a:pt x="173659" y="119646"/>
                  </a:lnTo>
                  <a:lnTo>
                    <a:pt x="163563" y="70967"/>
                  </a:lnTo>
                  <a:lnTo>
                    <a:pt x="145745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59" y="176682"/>
                  </a:lnTo>
                  <a:lnTo>
                    <a:pt x="140563" y="179006"/>
                  </a:lnTo>
                  <a:lnTo>
                    <a:pt x="129425" y="179006"/>
                  </a:lnTo>
                  <a:lnTo>
                    <a:pt x="129425" y="208114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76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915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20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56" y="100050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13486" y="126390"/>
                  </a:lnTo>
                  <a:lnTo>
                    <a:pt x="328688" y="116522"/>
                  </a:lnTo>
                  <a:lnTo>
                    <a:pt x="337769" y="100431"/>
                  </a:lnTo>
                  <a:lnTo>
                    <a:pt x="337820" y="100050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915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73"/>
                  </a:lnTo>
                  <a:lnTo>
                    <a:pt x="387845" y="81991"/>
                  </a:lnTo>
                  <a:lnTo>
                    <a:pt x="386499" y="71551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23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390" y="2971"/>
                  </a:lnTo>
                  <a:lnTo>
                    <a:pt x="365340" y="11887"/>
                  </a:lnTo>
                  <a:lnTo>
                    <a:pt x="356641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34" y="99834"/>
                  </a:lnTo>
                  <a:lnTo>
                    <a:pt x="375208" y="106286"/>
                  </a:lnTo>
                  <a:lnTo>
                    <a:pt x="364947" y="113030"/>
                  </a:lnTo>
                  <a:lnTo>
                    <a:pt x="358254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41" y="189699"/>
                  </a:lnTo>
                  <a:lnTo>
                    <a:pt x="352983" y="196088"/>
                  </a:lnTo>
                  <a:lnTo>
                    <a:pt x="351917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49"/>
                  </a:lnTo>
                  <a:lnTo>
                    <a:pt x="385381" y="199390"/>
                  </a:lnTo>
                  <a:lnTo>
                    <a:pt x="385991" y="192659"/>
                  </a:lnTo>
                  <a:lnTo>
                    <a:pt x="386194" y="182575"/>
                  </a:lnTo>
                  <a:lnTo>
                    <a:pt x="386194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67" y="124625"/>
                  </a:lnTo>
                  <a:lnTo>
                    <a:pt x="407568" y="123215"/>
                  </a:lnTo>
                  <a:lnTo>
                    <a:pt x="418858" y="123215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15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915">
                  <a:moveTo>
                    <a:pt x="566686" y="12"/>
                  </a:moveTo>
                  <a:lnTo>
                    <a:pt x="465747" y="12"/>
                  </a:lnTo>
                  <a:lnTo>
                    <a:pt x="465747" y="29222"/>
                  </a:lnTo>
                  <a:lnTo>
                    <a:pt x="499897" y="29222"/>
                  </a:lnTo>
                  <a:lnTo>
                    <a:pt x="499897" y="208292"/>
                  </a:lnTo>
                  <a:lnTo>
                    <a:pt x="532549" y="208292"/>
                  </a:lnTo>
                  <a:lnTo>
                    <a:pt x="532549" y="29222"/>
                  </a:lnTo>
                  <a:lnTo>
                    <a:pt x="566686" y="29222"/>
                  </a:lnTo>
                  <a:lnTo>
                    <a:pt x="566686" y="12"/>
                  </a:lnTo>
                  <a:close/>
                </a:path>
                <a:path w="803275" h="208915">
                  <a:moveTo>
                    <a:pt x="684530" y="12"/>
                  </a:moveTo>
                  <a:lnTo>
                    <a:pt x="648601" y="12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12"/>
                  </a:lnTo>
                  <a:lnTo>
                    <a:pt x="580923" y="12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22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30" y="207810"/>
                  </a:lnTo>
                  <a:lnTo>
                    <a:pt x="684530" y="12"/>
                  </a:lnTo>
                  <a:close/>
                </a:path>
                <a:path w="803275" h="208915">
                  <a:moveTo>
                    <a:pt x="803262" y="12"/>
                  </a:moveTo>
                  <a:lnTo>
                    <a:pt x="770610" y="12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73"/>
                  </a:lnTo>
                  <a:lnTo>
                    <a:pt x="739597" y="81991"/>
                  </a:lnTo>
                  <a:lnTo>
                    <a:pt x="738251" y="71551"/>
                  </a:lnTo>
                  <a:lnTo>
                    <a:pt x="738251" y="51066"/>
                  </a:lnTo>
                  <a:lnTo>
                    <a:pt x="739216" y="41465"/>
                  </a:lnTo>
                  <a:lnTo>
                    <a:pt x="742213" y="34823"/>
                  </a:lnTo>
                  <a:lnTo>
                    <a:pt x="747395" y="30949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87"/>
                  </a:lnTo>
                  <a:lnTo>
                    <a:pt x="708406" y="26809"/>
                  </a:lnTo>
                  <a:lnTo>
                    <a:pt x="705599" y="47802"/>
                  </a:lnTo>
                  <a:lnTo>
                    <a:pt x="705599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34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20"/>
                  </a:lnTo>
                  <a:lnTo>
                    <a:pt x="705205" y="189699"/>
                  </a:lnTo>
                  <a:lnTo>
                    <a:pt x="704735" y="196088"/>
                  </a:lnTo>
                  <a:lnTo>
                    <a:pt x="703668" y="202031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31"/>
                  </a:lnTo>
                  <a:lnTo>
                    <a:pt x="739203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20" y="123215"/>
                  </a:lnTo>
                  <a:lnTo>
                    <a:pt x="770610" y="123215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15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2096492" y="3922433"/>
            <a:ext cx="646938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6295"/>
              </a:lnSpc>
              <a:spcBef>
                <a:spcPts val="9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8,3</a:t>
            </a:r>
            <a:r>
              <a:rPr sz="700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50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6075" b="1" spc="750" baseline="32235" dirty="0">
                <a:solidFill>
                  <a:srgbClr val="292D90"/>
                </a:solidFill>
                <a:latin typeface="Arial"/>
                <a:cs typeface="Arial"/>
              </a:rPr>
              <a:t>3</a:t>
            </a:r>
            <a:r>
              <a:rPr sz="7000" b="1" spc="500" dirty="0">
                <a:solidFill>
                  <a:srgbClr val="292D90"/>
                </a:solidFill>
                <a:latin typeface="Arial"/>
                <a:cs typeface="Arial"/>
              </a:rPr>
              <a:t>/час</a:t>
            </a:r>
            <a:r>
              <a:rPr sz="7000" b="1" spc="-15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225" b="1" spc="-15" baseline="65891" dirty="0">
                <a:solidFill>
                  <a:srgbClr val="4D4D4D"/>
                </a:solidFill>
                <a:latin typeface="Open Sans"/>
                <a:cs typeface="Open Sans"/>
              </a:rPr>
              <a:t>дебит</a:t>
            </a:r>
            <a:endParaRPr sz="3225" baseline="65891">
              <a:latin typeface="Open Sans"/>
              <a:cs typeface="Open Sans"/>
            </a:endParaRPr>
          </a:p>
          <a:p>
            <a:pPr marR="30480" algn="r">
              <a:lnSpc>
                <a:spcPts val="1185"/>
              </a:lnSpc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скважины</a:t>
            </a:r>
            <a:endParaRPr sz="2150">
              <a:latin typeface="Open Sans"/>
              <a:cs typeface="Open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2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2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56881"/>
            <a:ext cx="7557675" cy="572910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3443" y="8827809"/>
            <a:ext cx="1264285" cy="1264285"/>
            <a:chOff x="783443" y="8827809"/>
            <a:chExt cx="1264285" cy="1264285"/>
          </a:xfrm>
        </p:grpSpPr>
        <p:sp>
          <p:nvSpPr>
            <p:cNvPr id="4" name="object 4"/>
            <p:cNvSpPr/>
            <p:nvPr/>
          </p:nvSpPr>
          <p:spPr>
            <a:xfrm>
              <a:off x="783443" y="8827809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4">
                  <a:moveTo>
                    <a:pt x="631876" y="0"/>
                  </a:moveTo>
                  <a:lnTo>
                    <a:pt x="584717" y="1733"/>
                  </a:lnTo>
                  <a:lnTo>
                    <a:pt x="538500" y="6851"/>
                  </a:lnTo>
                  <a:lnTo>
                    <a:pt x="493346" y="15232"/>
                  </a:lnTo>
                  <a:lnTo>
                    <a:pt x="449378" y="26754"/>
                  </a:lnTo>
                  <a:lnTo>
                    <a:pt x="406718" y="41293"/>
                  </a:lnTo>
                  <a:lnTo>
                    <a:pt x="365489" y="58730"/>
                  </a:lnTo>
                  <a:lnTo>
                    <a:pt x="325811" y="78940"/>
                  </a:lnTo>
                  <a:lnTo>
                    <a:pt x="287809" y="101802"/>
                  </a:lnTo>
                  <a:lnTo>
                    <a:pt x="251602" y="127193"/>
                  </a:lnTo>
                  <a:lnTo>
                    <a:pt x="217315" y="154992"/>
                  </a:lnTo>
                  <a:lnTo>
                    <a:pt x="185068" y="185076"/>
                  </a:lnTo>
                  <a:lnTo>
                    <a:pt x="154985" y="217323"/>
                  </a:lnTo>
                  <a:lnTo>
                    <a:pt x="127187" y="251611"/>
                  </a:lnTo>
                  <a:lnTo>
                    <a:pt x="101796" y="287818"/>
                  </a:lnTo>
                  <a:lnTo>
                    <a:pt x="78935" y="325821"/>
                  </a:lnTo>
                  <a:lnTo>
                    <a:pt x="58726" y="365498"/>
                  </a:lnTo>
                  <a:lnTo>
                    <a:pt x="41291" y="406727"/>
                  </a:lnTo>
                  <a:lnTo>
                    <a:pt x="26752" y="449386"/>
                  </a:lnTo>
                  <a:lnTo>
                    <a:pt x="15231" y="493352"/>
                  </a:lnTo>
                  <a:lnTo>
                    <a:pt x="6850" y="538504"/>
                  </a:lnTo>
                  <a:lnTo>
                    <a:pt x="1733" y="584719"/>
                  </a:lnTo>
                  <a:lnTo>
                    <a:pt x="0" y="631876"/>
                  </a:lnTo>
                  <a:lnTo>
                    <a:pt x="1733" y="679032"/>
                  </a:lnTo>
                  <a:lnTo>
                    <a:pt x="6850" y="725247"/>
                  </a:lnTo>
                  <a:lnTo>
                    <a:pt x="15231" y="770399"/>
                  </a:lnTo>
                  <a:lnTo>
                    <a:pt x="26752" y="814365"/>
                  </a:lnTo>
                  <a:lnTo>
                    <a:pt x="41291" y="857024"/>
                  </a:lnTo>
                  <a:lnTo>
                    <a:pt x="58726" y="898253"/>
                  </a:lnTo>
                  <a:lnTo>
                    <a:pt x="78935" y="937930"/>
                  </a:lnTo>
                  <a:lnTo>
                    <a:pt x="101796" y="975933"/>
                  </a:lnTo>
                  <a:lnTo>
                    <a:pt x="127187" y="1012140"/>
                  </a:lnTo>
                  <a:lnTo>
                    <a:pt x="154985" y="1046428"/>
                  </a:lnTo>
                  <a:lnTo>
                    <a:pt x="185068" y="1078675"/>
                  </a:lnTo>
                  <a:lnTo>
                    <a:pt x="217315" y="1108759"/>
                  </a:lnTo>
                  <a:lnTo>
                    <a:pt x="251602" y="1136558"/>
                  </a:lnTo>
                  <a:lnTo>
                    <a:pt x="287809" y="1161949"/>
                  </a:lnTo>
                  <a:lnTo>
                    <a:pt x="325811" y="1184811"/>
                  </a:lnTo>
                  <a:lnTo>
                    <a:pt x="365489" y="1205021"/>
                  </a:lnTo>
                  <a:lnTo>
                    <a:pt x="406718" y="1222458"/>
                  </a:lnTo>
                  <a:lnTo>
                    <a:pt x="449378" y="1236998"/>
                  </a:lnTo>
                  <a:lnTo>
                    <a:pt x="493346" y="1248519"/>
                  </a:lnTo>
                  <a:lnTo>
                    <a:pt x="538500" y="1256900"/>
                  </a:lnTo>
                  <a:lnTo>
                    <a:pt x="584717" y="1262018"/>
                  </a:lnTo>
                  <a:lnTo>
                    <a:pt x="631876" y="1263752"/>
                  </a:lnTo>
                  <a:lnTo>
                    <a:pt x="679034" y="1262018"/>
                  </a:lnTo>
                  <a:lnTo>
                    <a:pt x="725252" y="1256900"/>
                  </a:lnTo>
                  <a:lnTo>
                    <a:pt x="770405" y="1248519"/>
                  </a:lnTo>
                  <a:lnTo>
                    <a:pt x="814373" y="1236998"/>
                  </a:lnTo>
                  <a:lnTo>
                    <a:pt x="857033" y="1222458"/>
                  </a:lnTo>
                  <a:lnTo>
                    <a:pt x="898262" y="1205021"/>
                  </a:lnTo>
                  <a:lnTo>
                    <a:pt x="937940" y="1184811"/>
                  </a:lnTo>
                  <a:lnTo>
                    <a:pt x="975942" y="1161949"/>
                  </a:lnTo>
                  <a:lnTo>
                    <a:pt x="1012149" y="1136558"/>
                  </a:lnTo>
                  <a:lnTo>
                    <a:pt x="1046436" y="1108759"/>
                  </a:lnTo>
                  <a:lnTo>
                    <a:pt x="1078683" y="1078675"/>
                  </a:lnTo>
                  <a:lnTo>
                    <a:pt x="1108766" y="1046428"/>
                  </a:lnTo>
                  <a:lnTo>
                    <a:pt x="1136564" y="1012140"/>
                  </a:lnTo>
                  <a:lnTo>
                    <a:pt x="1161955" y="975933"/>
                  </a:lnTo>
                  <a:lnTo>
                    <a:pt x="1184816" y="937930"/>
                  </a:lnTo>
                  <a:lnTo>
                    <a:pt x="1205025" y="898253"/>
                  </a:lnTo>
                  <a:lnTo>
                    <a:pt x="1222460" y="857024"/>
                  </a:lnTo>
                  <a:lnTo>
                    <a:pt x="1236999" y="814365"/>
                  </a:lnTo>
                  <a:lnTo>
                    <a:pt x="1248520" y="770399"/>
                  </a:lnTo>
                  <a:lnTo>
                    <a:pt x="1256901" y="725247"/>
                  </a:lnTo>
                  <a:lnTo>
                    <a:pt x="1262018" y="679032"/>
                  </a:lnTo>
                  <a:lnTo>
                    <a:pt x="1263752" y="631876"/>
                  </a:lnTo>
                  <a:lnTo>
                    <a:pt x="1262018" y="584719"/>
                  </a:lnTo>
                  <a:lnTo>
                    <a:pt x="1256901" y="538504"/>
                  </a:lnTo>
                  <a:lnTo>
                    <a:pt x="1248520" y="493352"/>
                  </a:lnTo>
                  <a:lnTo>
                    <a:pt x="1236999" y="449386"/>
                  </a:lnTo>
                  <a:lnTo>
                    <a:pt x="1222460" y="406727"/>
                  </a:lnTo>
                  <a:lnTo>
                    <a:pt x="1205025" y="365498"/>
                  </a:lnTo>
                  <a:lnTo>
                    <a:pt x="1184816" y="325821"/>
                  </a:lnTo>
                  <a:lnTo>
                    <a:pt x="1161955" y="287818"/>
                  </a:lnTo>
                  <a:lnTo>
                    <a:pt x="1136564" y="251611"/>
                  </a:lnTo>
                  <a:lnTo>
                    <a:pt x="1108766" y="217323"/>
                  </a:lnTo>
                  <a:lnTo>
                    <a:pt x="1078683" y="185076"/>
                  </a:lnTo>
                  <a:lnTo>
                    <a:pt x="1046436" y="154992"/>
                  </a:lnTo>
                  <a:lnTo>
                    <a:pt x="1012149" y="127193"/>
                  </a:lnTo>
                  <a:lnTo>
                    <a:pt x="975942" y="101802"/>
                  </a:lnTo>
                  <a:lnTo>
                    <a:pt x="937940" y="78940"/>
                  </a:lnTo>
                  <a:lnTo>
                    <a:pt x="898262" y="58730"/>
                  </a:lnTo>
                  <a:lnTo>
                    <a:pt x="857033" y="41293"/>
                  </a:lnTo>
                  <a:lnTo>
                    <a:pt x="814373" y="26754"/>
                  </a:lnTo>
                  <a:lnTo>
                    <a:pt x="770405" y="15232"/>
                  </a:lnTo>
                  <a:lnTo>
                    <a:pt x="725252" y="6851"/>
                  </a:lnTo>
                  <a:lnTo>
                    <a:pt x="679034" y="1733"/>
                  </a:lnTo>
                  <a:lnTo>
                    <a:pt x="631876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3315" y="9123356"/>
              <a:ext cx="673100" cy="673100"/>
            </a:xfrm>
            <a:custGeom>
              <a:avLst/>
              <a:gdLst/>
              <a:ahLst/>
              <a:cxnLst/>
              <a:rect l="l" t="t" r="r" b="b"/>
              <a:pathLst>
                <a:path w="673100" h="673100">
                  <a:moveTo>
                    <a:pt x="507034" y="58483"/>
                  </a:moveTo>
                  <a:lnTo>
                    <a:pt x="505917" y="55829"/>
                  </a:lnTo>
                  <a:lnTo>
                    <a:pt x="504075" y="53886"/>
                  </a:lnTo>
                  <a:lnTo>
                    <a:pt x="500214" y="50126"/>
                  </a:lnTo>
                  <a:lnTo>
                    <a:pt x="493382" y="50126"/>
                  </a:lnTo>
                  <a:lnTo>
                    <a:pt x="489610" y="54000"/>
                  </a:lnTo>
                  <a:lnTo>
                    <a:pt x="487768" y="55829"/>
                  </a:lnTo>
                  <a:lnTo>
                    <a:pt x="486651" y="58483"/>
                  </a:lnTo>
                  <a:lnTo>
                    <a:pt x="486651" y="63893"/>
                  </a:lnTo>
                  <a:lnTo>
                    <a:pt x="487768" y="66535"/>
                  </a:lnTo>
                  <a:lnTo>
                    <a:pt x="491528" y="70307"/>
                  </a:lnTo>
                  <a:lnTo>
                    <a:pt x="494207" y="71323"/>
                  </a:lnTo>
                  <a:lnTo>
                    <a:pt x="499491" y="71323"/>
                  </a:lnTo>
                  <a:lnTo>
                    <a:pt x="502145" y="70307"/>
                  </a:lnTo>
                  <a:lnTo>
                    <a:pt x="504075" y="68364"/>
                  </a:lnTo>
                  <a:lnTo>
                    <a:pt x="505917" y="66433"/>
                  </a:lnTo>
                  <a:lnTo>
                    <a:pt x="507034" y="63779"/>
                  </a:lnTo>
                  <a:lnTo>
                    <a:pt x="507034" y="58483"/>
                  </a:lnTo>
                  <a:close/>
                </a:path>
                <a:path w="673100" h="673100">
                  <a:moveTo>
                    <a:pt x="563092" y="55524"/>
                  </a:moveTo>
                  <a:lnTo>
                    <a:pt x="558495" y="50927"/>
                  </a:lnTo>
                  <a:lnTo>
                    <a:pt x="552907" y="50927"/>
                  </a:lnTo>
                  <a:lnTo>
                    <a:pt x="547306" y="50927"/>
                  </a:lnTo>
                  <a:lnTo>
                    <a:pt x="542709" y="55524"/>
                  </a:lnTo>
                  <a:lnTo>
                    <a:pt x="542709" y="66852"/>
                  </a:lnTo>
                  <a:lnTo>
                    <a:pt x="547306" y="71323"/>
                  </a:lnTo>
                  <a:lnTo>
                    <a:pt x="558495" y="71323"/>
                  </a:lnTo>
                  <a:lnTo>
                    <a:pt x="563092" y="66852"/>
                  </a:lnTo>
                  <a:lnTo>
                    <a:pt x="563092" y="55524"/>
                  </a:lnTo>
                  <a:close/>
                </a:path>
                <a:path w="673100" h="673100">
                  <a:moveTo>
                    <a:pt x="619163" y="58483"/>
                  </a:moveTo>
                  <a:lnTo>
                    <a:pt x="618032" y="55829"/>
                  </a:lnTo>
                  <a:lnTo>
                    <a:pt x="612419" y="50126"/>
                  </a:lnTo>
                  <a:lnTo>
                    <a:pt x="605485" y="50215"/>
                  </a:lnTo>
                  <a:lnTo>
                    <a:pt x="601726" y="53886"/>
                  </a:lnTo>
                  <a:lnTo>
                    <a:pt x="599884" y="55829"/>
                  </a:lnTo>
                  <a:lnTo>
                    <a:pt x="598766" y="58483"/>
                  </a:lnTo>
                  <a:lnTo>
                    <a:pt x="598766" y="63881"/>
                  </a:lnTo>
                  <a:lnTo>
                    <a:pt x="599884" y="66535"/>
                  </a:lnTo>
                  <a:lnTo>
                    <a:pt x="603656" y="70307"/>
                  </a:lnTo>
                  <a:lnTo>
                    <a:pt x="606196" y="71323"/>
                  </a:lnTo>
                  <a:lnTo>
                    <a:pt x="611708" y="71323"/>
                  </a:lnTo>
                  <a:lnTo>
                    <a:pt x="614260" y="70307"/>
                  </a:lnTo>
                  <a:lnTo>
                    <a:pt x="616191" y="68364"/>
                  </a:lnTo>
                  <a:lnTo>
                    <a:pt x="618032" y="66446"/>
                  </a:lnTo>
                  <a:lnTo>
                    <a:pt x="619163" y="63881"/>
                  </a:lnTo>
                  <a:lnTo>
                    <a:pt x="619163" y="58483"/>
                  </a:lnTo>
                  <a:close/>
                </a:path>
                <a:path w="673100" h="673100">
                  <a:moveTo>
                    <a:pt x="672655" y="4559"/>
                  </a:moveTo>
                  <a:lnTo>
                    <a:pt x="668096" y="0"/>
                  </a:lnTo>
                  <a:lnTo>
                    <a:pt x="652272" y="0"/>
                  </a:lnTo>
                  <a:lnTo>
                    <a:pt x="652272" y="20383"/>
                  </a:lnTo>
                  <a:lnTo>
                    <a:pt x="652272" y="101917"/>
                  </a:lnTo>
                  <a:lnTo>
                    <a:pt x="652272" y="122301"/>
                  </a:lnTo>
                  <a:lnTo>
                    <a:pt x="652272" y="652272"/>
                  </a:lnTo>
                  <a:lnTo>
                    <a:pt x="20383" y="652272"/>
                  </a:lnTo>
                  <a:lnTo>
                    <a:pt x="20383" y="122301"/>
                  </a:lnTo>
                  <a:lnTo>
                    <a:pt x="652272" y="122301"/>
                  </a:lnTo>
                  <a:lnTo>
                    <a:pt x="652272" y="101917"/>
                  </a:lnTo>
                  <a:lnTo>
                    <a:pt x="20383" y="101917"/>
                  </a:lnTo>
                  <a:lnTo>
                    <a:pt x="20383" y="20383"/>
                  </a:lnTo>
                  <a:lnTo>
                    <a:pt x="652272" y="20383"/>
                  </a:lnTo>
                  <a:lnTo>
                    <a:pt x="652272" y="0"/>
                  </a:lnTo>
                  <a:lnTo>
                    <a:pt x="4546" y="0"/>
                  </a:lnTo>
                  <a:lnTo>
                    <a:pt x="0" y="4559"/>
                  </a:lnTo>
                  <a:lnTo>
                    <a:pt x="0" y="668108"/>
                  </a:lnTo>
                  <a:lnTo>
                    <a:pt x="4546" y="672668"/>
                  </a:lnTo>
                  <a:lnTo>
                    <a:pt x="668096" y="672668"/>
                  </a:lnTo>
                  <a:lnTo>
                    <a:pt x="672655" y="668108"/>
                  </a:lnTo>
                  <a:lnTo>
                    <a:pt x="672655" y="652272"/>
                  </a:lnTo>
                  <a:lnTo>
                    <a:pt x="672655" y="122301"/>
                  </a:lnTo>
                  <a:lnTo>
                    <a:pt x="672655" y="101917"/>
                  </a:lnTo>
                  <a:lnTo>
                    <a:pt x="672655" y="20383"/>
                  </a:lnTo>
                  <a:lnTo>
                    <a:pt x="672655" y="4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0955" y="9339082"/>
              <a:ext cx="98520" cy="985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3776" y="9463094"/>
              <a:ext cx="152874" cy="2191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75257" y="9398552"/>
              <a:ext cx="270510" cy="224790"/>
            </a:xfrm>
            <a:custGeom>
              <a:avLst/>
              <a:gdLst/>
              <a:ahLst/>
              <a:cxnLst/>
              <a:rect l="l" t="t" r="r" b="b"/>
              <a:pathLst>
                <a:path w="270510" h="224790">
                  <a:moveTo>
                    <a:pt x="106984" y="72491"/>
                  </a:moveTo>
                  <a:lnTo>
                    <a:pt x="102425" y="67932"/>
                  </a:lnTo>
                  <a:lnTo>
                    <a:pt x="4546" y="67932"/>
                  </a:lnTo>
                  <a:lnTo>
                    <a:pt x="0" y="72491"/>
                  </a:lnTo>
                  <a:lnTo>
                    <a:pt x="0" y="83769"/>
                  </a:lnTo>
                  <a:lnTo>
                    <a:pt x="4546" y="88315"/>
                  </a:lnTo>
                  <a:lnTo>
                    <a:pt x="10185" y="88315"/>
                  </a:lnTo>
                  <a:lnTo>
                    <a:pt x="102425" y="88315"/>
                  </a:lnTo>
                  <a:lnTo>
                    <a:pt x="106984" y="83769"/>
                  </a:lnTo>
                  <a:lnTo>
                    <a:pt x="106984" y="72491"/>
                  </a:lnTo>
                  <a:close/>
                </a:path>
                <a:path w="270510" h="224790">
                  <a:moveTo>
                    <a:pt x="204927" y="208394"/>
                  </a:moveTo>
                  <a:lnTo>
                    <a:pt x="200380" y="203822"/>
                  </a:lnTo>
                  <a:lnTo>
                    <a:pt x="4546" y="203822"/>
                  </a:lnTo>
                  <a:lnTo>
                    <a:pt x="0" y="208394"/>
                  </a:lnTo>
                  <a:lnTo>
                    <a:pt x="0" y="219659"/>
                  </a:lnTo>
                  <a:lnTo>
                    <a:pt x="4546" y="224218"/>
                  </a:lnTo>
                  <a:lnTo>
                    <a:pt x="10185" y="224218"/>
                  </a:lnTo>
                  <a:lnTo>
                    <a:pt x="200380" y="224218"/>
                  </a:lnTo>
                  <a:lnTo>
                    <a:pt x="204927" y="219659"/>
                  </a:lnTo>
                  <a:lnTo>
                    <a:pt x="204927" y="208394"/>
                  </a:lnTo>
                  <a:close/>
                </a:path>
                <a:path w="270510" h="224790">
                  <a:moveTo>
                    <a:pt x="270065" y="140449"/>
                  </a:moveTo>
                  <a:lnTo>
                    <a:pt x="265506" y="135877"/>
                  </a:lnTo>
                  <a:lnTo>
                    <a:pt x="4546" y="135877"/>
                  </a:lnTo>
                  <a:lnTo>
                    <a:pt x="0" y="140449"/>
                  </a:lnTo>
                  <a:lnTo>
                    <a:pt x="0" y="151714"/>
                  </a:lnTo>
                  <a:lnTo>
                    <a:pt x="4546" y="156260"/>
                  </a:lnTo>
                  <a:lnTo>
                    <a:pt x="10185" y="156260"/>
                  </a:lnTo>
                  <a:lnTo>
                    <a:pt x="265506" y="156260"/>
                  </a:lnTo>
                  <a:lnTo>
                    <a:pt x="270065" y="151714"/>
                  </a:lnTo>
                  <a:lnTo>
                    <a:pt x="270065" y="140449"/>
                  </a:lnTo>
                  <a:close/>
                </a:path>
                <a:path w="270510" h="224790">
                  <a:moveTo>
                    <a:pt x="270065" y="72504"/>
                  </a:moveTo>
                  <a:lnTo>
                    <a:pt x="265506" y="67932"/>
                  </a:lnTo>
                  <a:lnTo>
                    <a:pt x="259880" y="67932"/>
                  </a:lnTo>
                  <a:lnTo>
                    <a:pt x="147243" y="67932"/>
                  </a:lnTo>
                  <a:lnTo>
                    <a:pt x="142684" y="72504"/>
                  </a:lnTo>
                  <a:lnTo>
                    <a:pt x="142684" y="83756"/>
                  </a:lnTo>
                  <a:lnTo>
                    <a:pt x="147243" y="88315"/>
                  </a:lnTo>
                  <a:lnTo>
                    <a:pt x="265506" y="88315"/>
                  </a:lnTo>
                  <a:lnTo>
                    <a:pt x="270065" y="83756"/>
                  </a:lnTo>
                  <a:lnTo>
                    <a:pt x="270065" y="72504"/>
                  </a:lnTo>
                  <a:close/>
                </a:path>
                <a:path w="270510" h="224790">
                  <a:moveTo>
                    <a:pt x="270065" y="4559"/>
                  </a:moveTo>
                  <a:lnTo>
                    <a:pt x="265506" y="0"/>
                  </a:lnTo>
                  <a:lnTo>
                    <a:pt x="4546" y="0"/>
                  </a:lnTo>
                  <a:lnTo>
                    <a:pt x="0" y="4559"/>
                  </a:lnTo>
                  <a:lnTo>
                    <a:pt x="0" y="15811"/>
                  </a:lnTo>
                  <a:lnTo>
                    <a:pt x="4546" y="20370"/>
                  </a:lnTo>
                  <a:lnTo>
                    <a:pt x="10185" y="20370"/>
                  </a:lnTo>
                  <a:lnTo>
                    <a:pt x="265506" y="20370"/>
                  </a:lnTo>
                  <a:lnTo>
                    <a:pt x="270065" y="15811"/>
                  </a:lnTo>
                  <a:lnTo>
                    <a:pt x="270065" y="4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11448" y="8821014"/>
            <a:ext cx="16368394" cy="12998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510"/>
              </a:lnSpc>
              <a:spcBef>
                <a:spcPts val="180"/>
              </a:spcBef>
            </a:pP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Залегание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водоносной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зоны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-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более</a:t>
            </a:r>
            <a:r>
              <a:rPr sz="21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60</a:t>
            </a:r>
            <a:r>
              <a:rPr sz="21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м</a:t>
            </a:r>
            <a:r>
              <a:rPr sz="2100" b="1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-</a:t>
            </a:r>
            <a:r>
              <a:rPr sz="2100" b="1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перекрытие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ее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слоем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глинистых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слабопроницаемых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осадков</a:t>
            </a:r>
            <a:r>
              <a:rPr sz="2100" spc="-5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обеспечивает надежную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защиту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воды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от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проникновения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загрязнений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с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поверхности.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Проба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воды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100" spc="-6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скважины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соответствует</a:t>
            </a:r>
            <a:r>
              <a:rPr sz="210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требованиям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СанПиН</a:t>
            </a:r>
            <a:r>
              <a:rPr sz="2100" b="1" spc="-7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2.1.4.1074-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0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1,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вода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из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скважины</a:t>
            </a:r>
            <a:r>
              <a:rPr sz="2100" spc="-7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нативном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виде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условно</a:t>
            </a:r>
            <a:r>
              <a:rPr sz="2100" spc="-7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соответствует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spc="-10" dirty="0">
                <a:solidFill>
                  <a:srgbClr val="292D90"/>
                </a:solidFill>
                <a:latin typeface="Open Sans"/>
                <a:cs typeface="Open Sans"/>
              </a:rPr>
              <a:t>требованиям</a:t>
            </a:r>
            <a:r>
              <a:rPr sz="2100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СанПиН</a:t>
            </a:r>
            <a:r>
              <a:rPr sz="2100" b="1" spc="-7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2.1.4.1116-</a:t>
            </a:r>
            <a:r>
              <a:rPr sz="2100" b="1" spc="-25" dirty="0">
                <a:solidFill>
                  <a:srgbClr val="292D90"/>
                </a:solidFill>
                <a:latin typeface="Open Sans"/>
                <a:cs typeface="Open Sans"/>
              </a:rPr>
              <a:t>02</a:t>
            </a:r>
            <a:r>
              <a:rPr sz="2100" spc="-25" dirty="0">
                <a:solidFill>
                  <a:srgbClr val="292D90"/>
                </a:solidFill>
                <a:latin typeface="Open Sans"/>
                <a:cs typeface="Open Sans"/>
              </a:rPr>
              <a:t>,</a:t>
            </a:r>
            <a:endParaRPr sz="2100">
              <a:latin typeface="Open Sans"/>
              <a:cs typeface="Open Sans"/>
            </a:endParaRPr>
          </a:p>
          <a:p>
            <a:pPr marL="12700">
              <a:lnSpc>
                <a:spcPts val="2425"/>
              </a:lnSpc>
            </a:pPr>
            <a:r>
              <a:rPr sz="2100" dirty="0">
                <a:solidFill>
                  <a:srgbClr val="292D90"/>
                </a:solidFill>
                <a:latin typeface="Open Sans"/>
                <a:cs typeface="Open Sans"/>
              </a:rPr>
              <a:t>т.е.</a:t>
            </a:r>
            <a:r>
              <a:rPr sz="2100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не</a:t>
            </a:r>
            <a:r>
              <a:rPr sz="2100" b="1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нуждается</a:t>
            </a:r>
            <a:r>
              <a:rPr sz="2100" b="1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dirty="0">
                <a:solidFill>
                  <a:srgbClr val="292D90"/>
                </a:solidFill>
                <a:latin typeface="Open Sans"/>
                <a:cs typeface="Open Sans"/>
              </a:rPr>
              <a:t>в</a:t>
            </a:r>
            <a:r>
              <a:rPr sz="2100" b="1" spc="-5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2100" b="1" spc="-10" dirty="0">
                <a:solidFill>
                  <a:srgbClr val="292D90"/>
                </a:solidFill>
                <a:latin typeface="Open Sans"/>
                <a:cs typeface="Open Sans"/>
              </a:rPr>
              <a:t>очистке.</a:t>
            </a:r>
            <a:endParaRPr sz="2100">
              <a:latin typeface="Open Sans"/>
              <a:cs typeface="Open San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2023919" y="177878"/>
            <a:ext cx="662432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dirty="0"/>
              <a:t>ООО</a:t>
            </a:r>
            <a:r>
              <a:rPr sz="4250" spc="-15" dirty="0"/>
              <a:t> </a:t>
            </a:r>
            <a:r>
              <a:rPr sz="4250" dirty="0"/>
              <a:t>«Байкал</a:t>
            </a:r>
            <a:r>
              <a:rPr sz="4250" spc="-15" dirty="0"/>
              <a:t> </a:t>
            </a:r>
            <a:r>
              <a:rPr sz="4250" spc="-10" dirty="0"/>
              <a:t>Экспорт»</a:t>
            </a:r>
            <a:endParaRPr sz="4250"/>
          </a:p>
        </p:txBody>
      </p:sp>
      <p:sp>
        <p:nvSpPr>
          <p:cNvPr id="14" name="object 14"/>
          <p:cNvSpPr txBox="1"/>
          <p:nvPr/>
        </p:nvSpPr>
        <p:spPr>
          <a:xfrm>
            <a:off x="8926800" y="2299236"/>
            <a:ext cx="4577715" cy="51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b="1" dirty="0">
                <a:solidFill>
                  <a:srgbClr val="292D90"/>
                </a:solidFill>
                <a:latin typeface="Arial"/>
                <a:cs typeface="Arial"/>
              </a:rPr>
              <a:t>РАЗЛИВАЕМЫЕ</a:t>
            </a:r>
            <a:r>
              <a:rPr sz="3200" b="1" spc="-5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200" b="1" spc="-45" dirty="0">
                <a:solidFill>
                  <a:srgbClr val="292D90"/>
                </a:solidFill>
                <a:latin typeface="Arial"/>
                <a:cs typeface="Arial"/>
              </a:rPr>
              <a:t>ТАРЫ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7481" y="2594329"/>
            <a:ext cx="7596505" cy="5636260"/>
          </a:xfrm>
          <a:custGeom>
            <a:avLst/>
            <a:gdLst/>
            <a:ahLst/>
            <a:cxnLst/>
            <a:rect l="l" t="t" r="r" b="b"/>
            <a:pathLst>
              <a:path w="7596505" h="5636259">
                <a:moveTo>
                  <a:pt x="7596334" y="5635807"/>
                </a:moveTo>
                <a:lnTo>
                  <a:pt x="0" y="5635807"/>
                </a:lnTo>
                <a:lnTo>
                  <a:pt x="0" y="0"/>
                </a:lnTo>
                <a:lnTo>
                  <a:pt x="7596334" y="0"/>
                </a:lnTo>
                <a:lnTo>
                  <a:pt x="7596334" y="5635807"/>
                </a:lnTo>
                <a:close/>
              </a:path>
            </a:pathLst>
          </a:custGeom>
          <a:ln w="18816">
            <a:solidFill>
              <a:srgbClr val="292D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970997" y="3126757"/>
            <a:ext cx="1547495" cy="2132965"/>
            <a:chOff x="8970997" y="3126757"/>
            <a:chExt cx="1547495" cy="2132965"/>
          </a:xfrm>
        </p:grpSpPr>
        <p:sp>
          <p:nvSpPr>
            <p:cNvPr id="17" name="object 17"/>
            <p:cNvSpPr/>
            <p:nvPr/>
          </p:nvSpPr>
          <p:spPr>
            <a:xfrm>
              <a:off x="8970997" y="3126757"/>
              <a:ext cx="1547495" cy="1547495"/>
            </a:xfrm>
            <a:custGeom>
              <a:avLst/>
              <a:gdLst/>
              <a:ahLst/>
              <a:cxnLst/>
              <a:rect l="l" t="t" r="r" b="b"/>
              <a:pathLst>
                <a:path w="1547495" h="1547495">
                  <a:moveTo>
                    <a:pt x="773735" y="0"/>
                  </a:moveTo>
                  <a:lnTo>
                    <a:pt x="724802" y="1522"/>
                  </a:lnTo>
                  <a:lnTo>
                    <a:pt x="676678" y="6028"/>
                  </a:lnTo>
                  <a:lnTo>
                    <a:pt x="629454" y="13428"/>
                  </a:lnTo>
                  <a:lnTo>
                    <a:pt x="583220" y="23631"/>
                  </a:lnTo>
                  <a:lnTo>
                    <a:pt x="538066" y="36546"/>
                  </a:lnTo>
                  <a:lnTo>
                    <a:pt x="494084" y="52083"/>
                  </a:lnTo>
                  <a:lnTo>
                    <a:pt x="451364" y="70150"/>
                  </a:lnTo>
                  <a:lnTo>
                    <a:pt x="409996" y="90658"/>
                  </a:lnTo>
                  <a:lnTo>
                    <a:pt x="370072" y="113516"/>
                  </a:lnTo>
                  <a:lnTo>
                    <a:pt x="331681" y="138632"/>
                  </a:lnTo>
                  <a:lnTo>
                    <a:pt x="294915" y="165917"/>
                  </a:lnTo>
                  <a:lnTo>
                    <a:pt x="259865" y="195279"/>
                  </a:lnTo>
                  <a:lnTo>
                    <a:pt x="226620" y="226629"/>
                  </a:lnTo>
                  <a:lnTo>
                    <a:pt x="195271" y="259875"/>
                  </a:lnTo>
                  <a:lnTo>
                    <a:pt x="165910" y="294926"/>
                  </a:lnTo>
                  <a:lnTo>
                    <a:pt x="138626" y="331693"/>
                  </a:lnTo>
                  <a:lnTo>
                    <a:pt x="113510" y="370084"/>
                  </a:lnTo>
                  <a:lnTo>
                    <a:pt x="90654" y="410009"/>
                  </a:lnTo>
                  <a:lnTo>
                    <a:pt x="70147" y="451377"/>
                  </a:lnTo>
                  <a:lnTo>
                    <a:pt x="52080" y="494097"/>
                  </a:lnTo>
                  <a:lnTo>
                    <a:pt x="36544" y="538079"/>
                  </a:lnTo>
                  <a:lnTo>
                    <a:pt x="23630" y="583233"/>
                  </a:lnTo>
                  <a:lnTo>
                    <a:pt x="13427" y="629467"/>
                  </a:lnTo>
                  <a:lnTo>
                    <a:pt x="6028" y="676691"/>
                  </a:lnTo>
                  <a:lnTo>
                    <a:pt x="1522" y="724814"/>
                  </a:lnTo>
                  <a:lnTo>
                    <a:pt x="0" y="773746"/>
                  </a:lnTo>
                  <a:lnTo>
                    <a:pt x="1522" y="822677"/>
                  </a:lnTo>
                  <a:lnTo>
                    <a:pt x="6028" y="870800"/>
                  </a:lnTo>
                  <a:lnTo>
                    <a:pt x="13427" y="918024"/>
                  </a:lnTo>
                  <a:lnTo>
                    <a:pt x="23630" y="964258"/>
                  </a:lnTo>
                  <a:lnTo>
                    <a:pt x="36544" y="1009412"/>
                  </a:lnTo>
                  <a:lnTo>
                    <a:pt x="52080" y="1053394"/>
                  </a:lnTo>
                  <a:lnTo>
                    <a:pt x="70147" y="1096115"/>
                  </a:lnTo>
                  <a:lnTo>
                    <a:pt x="90654" y="1137482"/>
                  </a:lnTo>
                  <a:lnTo>
                    <a:pt x="113510" y="1177407"/>
                  </a:lnTo>
                  <a:lnTo>
                    <a:pt x="138626" y="1215798"/>
                  </a:lnTo>
                  <a:lnTo>
                    <a:pt x="165910" y="1252565"/>
                  </a:lnTo>
                  <a:lnTo>
                    <a:pt x="195271" y="1287617"/>
                  </a:lnTo>
                  <a:lnTo>
                    <a:pt x="226620" y="1320862"/>
                  </a:lnTo>
                  <a:lnTo>
                    <a:pt x="259865" y="1352212"/>
                  </a:lnTo>
                  <a:lnTo>
                    <a:pt x="294915" y="1381574"/>
                  </a:lnTo>
                  <a:lnTo>
                    <a:pt x="331681" y="1408859"/>
                  </a:lnTo>
                  <a:lnTo>
                    <a:pt x="370072" y="1433975"/>
                  </a:lnTo>
                  <a:lnTo>
                    <a:pt x="409996" y="1456833"/>
                  </a:lnTo>
                  <a:lnTo>
                    <a:pt x="451364" y="1477341"/>
                  </a:lnTo>
                  <a:lnTo>
                    <a:pt x="494084" y="1495408"/>
                  </a:lnTo>
                  <a:lnTo>
                    <a:pt x="538066" y="1510945"/>
                  </a:lnTo>
                  <a:lnTo>
                    <a:pt x="583220" y="1523860"/>
                  </a:lnTo>
                  <a:lnTo>
                    <a:pt x="629454" y="1534063"/>
                  </a:lnTo>
                  <a:lnTo>
                    <a:pt x="676678" y="1541463"/>
                  </a:lnTo>
                  <a:lnTo>
                    <a:pt x="724802" y="1545969"/>
                  </a:lnTo>
                  <a:lnTo>
                    <a:pt x="773735" y="1547492"/>
                  </a:lnTo>
                  <a:lnTo>
                    <a:pt x="822669" y="1545969"/>
                  </a:lnTo>
                  <a:lnTo>
                    <a:pt x="870794" y="1541463"/>
                  </a:lnTo>
                  <a:lnTo>
                    <a:pt x="918020" y="1534063"/>
                  </a:lnTo>
                  <a:lnTo>
                    <a:pt x="964255" y="1523860"/>
                  </a:lnTo>
                  <a:lnTo>
                    <a:pt x="1009409" y="1510945"/>
                  </a:lnTo>
                  <a:lnTo>
                    <a:pt x="1053392" y="1495408"/>
                  </a:lnTo>
                  <a:lnTo>
                    <a:pt x="1096113" y="1477341"/>
                  </a:lnTo>
                  <a:lnTo>
                    <a:pt x="1137481" y="1456833"/>
                  </a:lnTo>
                  <a:lnTo>
                    <a:pt x="1177406" y="1433975"/>
                  </a:lnTo>
                  <a:lnTo>
                    <a:pt x="1215797" y="1408859"/>
                  </a:lnTo>
                  <a:lnTo>
                    <a:pt x="1252563" y="1381574"/>
                  </a:lnTo>
                  <a:lnTo>
                    <a:pt x="1287615" y="1352212"/>
                  </a:lnTo>
                  <a:lnTo>
                    <a:pt x="1320860" y="1320862"/>
                  </a:lnTo>
                  <a:lnTo>
                    <a:pt x="1352209" y="1287617"/>
                  </a:lnTo>
                  <a:lnTo>
                    <a:pt x="1381570" y="1252565"/>
                  </a:lnTo>
                  <a:lnTo>
                    <a:pt x="1408854" y="1215798"/>
                  </a:lnTo>
                  <a:lnTo>
                    <a:pt x="1433970" y="1177407"/>
                  </a:lnTo>
                  <a:lnTo>
                    <a:pt x="1456827" y="1137482"/>
                  </a:lnTo>
                  <a:lnTo>
                    <a:pt x="1477334" y="1096115"/>
                  </a:lnTo>
                  <a:lnTo>
                    <a:pt x="1495400" y="1053394"/>
                  </a:lnTo>
                  <a:lnTo>
                    <a:pt x="1510936" y="1009412"/>
                  </a:lnTo>
                  <a:lnTo>
                    <a:pt x="1523851" y="964258"/>
                  </a:lnTo>
                  <a:lnTo>
                    <a:pt x="1534053" y="918024"/>
                  </a:lnTo>
                  <a:lnTo>
                    <a:pt x="1541453" y="870800"/>
                  </a:lnTo>
                  <a:lnTo>
                    <a:pt x="1545959" y="822677"/>
                  </a:lnTo>
                  <a:lnTo>
                    <a:pt x="1547481" y="773746"/>
                  </a:lnTo>
                  <a:lnTo>
                    <a:pt x="1545959" y="724814"/>
                  </a:lnTo>
                  <a:lnTo>
                    <a:pt x="1541453" y="676691"/>
                  </a:lnTo>
                  <a:lnTo>
                    <a:pt x="1534053" y="629467"/>
                  </a:lnTo>
                  <a:lnTo>
                    <a:pt x="1523851" y="583233"/>
                  </a:lnTo>
                  <a:lnTo>
                    <a:pt x="1510936" y="538079"/>
                  </a:lnTo>
                  <a:lnTo>
                    <a:pt x="1495400" y="494097"/>
                  </a:lnTo>
                  <a:lnTo>
                    <a:pt x="1477334" y="451377"/>
                  </a:lnTo>
                  <a:lnTo>
                    <a:pt x="1456827" y="410009"/>
                  </a:lnTo>
                  <a:lnTo>
                    <a:pt x="1433970" y="370084"/>
                  </a:lnTo>
                  <a:lnTo>
                    <a:pt x="1408854" y="331693"/>
                  </a:lnTo>
                  <a:lnTo>
                    <a:pt x="1381570" y="294926"/>
                  </a:lnTo>
                  <a:lnTo>
                    <a:pt x="1352209" y="259875"/>
                  </a:lnTo>
                  <a:lnTo>
                    <a:pt x="1320860" y="226629"/>
                  </a:lnTo>
                  <a:lnTo>
                    <a:pt x="1287615" y="195279"/>
                  </a:lnTo>
                  <a:lnTo>
                    <a:pt x="1252563" y="165917"/>
                  </a:lnTo>
                  <a:lnTo>
                    <a:pt x="1215797" y="138632"/>
                  </a:lnTo>
                  <a:lnTo>
                    <a:pt x="1177406" y="113516"/>
                  </a:lnTo>
                  <a:lnTo>
                    <a:pt x="1137481" y="90658"/>
                  </a:lnTo>
                  <a:lnTo>
                    <a:pt x="1096113" y="70150"/>
                  </a:lnTo>
                  <a:lnTo>
                    <a:pt x="1053392" y="52083"/>
                  </a:lnTo>
                  <a:lnTo>
                    <a:pt x="1009409" y="36546"/>
                  </a:lnTo>
                  <a:lnTo>
                    <a:pt x="964255" y="23631"/>
                  </a:lnTo>
                  <a:lnTo>
                    <a:pt x="918020" y="13428"/>
                  </a:lnTo>
                  <a:lnTo>
                    <a:pt x="870794" y="6028"/>
                  </a:lnTo>
                  <a:lnTo>
                    <a:pt x="822669" y="1522"/>
                  </a:lnTo>
                  <a:lnTo>
                    <a:pt x="773735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51772" y="3460971"/>
              <a:ext cx="386080" cy="880110"/>
            </a:xfrm>
            <a:custGeom>
              <a:avLst/>
              <a:gdLst/>
              <a:ahLst/>
              <a:cxnLst/>
              <a:rect l="l" t="t" r="r" b="b"/>
              <a:pathLst>
                <a:path w="386079" h="880110">
                  <a:moveTo>
                    <a:pt x="123837" y="191770"/>
                  </a:moveTo>
                  <a:lnTo>
                    <a:pt x="97650" y="191770"/>
                  </a:lnTo>
                  <a:lnTo>
                    <a:pt x="97650" y="216852"/>
                  </a:lnTo>
                  <a:lnTo>
                    <a:pt x="123837" y="216852"/>
                  </a:lnTo>
                  <a:lnTo>
                    <a:pt x="123837" y="191770"/>
                  </a:lnTo>
                  <a:close/>
                </a:path>
                <a:path w="386079" h="880110">
                  <a:moveTo>
                    <a:pt x="151447" y="164592"/>
                  </a:moveTo>
                  <a:lnTo>
                    <a:pt x="125044" y="164592"/>
                  </a:lnTo>
                  <a:lnTo>
                    <a:pt x="125044" y="189268"/>
                  </a:lnTo>
                  <a:lnTo>
                    <a:pt x="151447" y="189268"/>
                  </a:lnTo>
                  <a:lnTo>
                    <a:pt x="151447" y="164592"/>
                  </a:lnTo>
                  <a:close/>
                </a:path>
                <a:path w="386079" h="880110">
                  <a:moveTo>
                    <a:pt x="261797" y="620217"/>
                  </a:moveTo>
                  <a:lnTo>
                    <a:pt x="235585" y="620217"/>
                  </a:lnTo>
                  <a:lnTo>
                    <a:pt x="235585" y="645007"/>
                  </a:lnTo>
                  <a:lnTo>
                    <a:pt x="261797" y="645007"/>
                  </a:lnTo>
                  <a:lnTo>
                    <a:pt x="261797" y="620217"/>
                  </a:lnTo>
                  <a:close/>
                </a:path>
                <a:path w="386079" h="880110">
                  <a:moveTo>
                    <a:pt x="261962" y="523455"/>
                  </a:moveTo>
                  <a:lnTo>
                    <a:pt x="235496" y="523455"/>
                  </a:lnTo>
                  <a:lnTo>
                    <a:pt x="235496" y="548195"/>
                  </a:lnTo>
                  <a:lnTo>
                    <a:pt x="261962" y="548195"/>
                  </a:lnTo>
                  <a:lnTo>
                    <a:pt x="261962" y="523455"/>
                  </a:lnTo>
                  <a:close/>
                </a:path>
                <a:path w="386079" h="880110">
                  <a:moveTo>
                    <a:pt x="262051" y="426720"/>
                  </a:moveTo>
                  <a:lnTo>
                    <a:pt x="235369" y="426720"/>
                  </a:lnTo>
                  <a:lnTo>
                    <a:pt x="235369" y="451523"/>
                  </a:lnTo>
                  <a:lnTo>
                    <a:pt x="262051" y="451523"/>
                  </a:lnTo>
                  <a:lnTo>
                    <a:pt x="262051" y="426720"/>
                  </a:lnTo>
                  <a:close/>
                </a:path>
                <a:path w="386079" h="880110">
                  <a:moveTo>
                    <a:pt x="385851" y="485140"/>
                  </a:moveTo>
                  <a:lnTo>
                    <a:pt x="383768" y="471170"/>
                  </a:lnTo>
                  <a:lnTo>
                    <a:pt x="378587" y="458470"/>
                  </a:lnTo>
                  <a:lnTo>
                    <a:pt x="370636" y="447040"/>
                  </a:lnTo>
                  <a:lnTo>
                    <a:pt x="360210" y="436880"/>
                  </a:lnTo>
                  <a:lnTo>
                    <a:pt x="372732" y="422910"/>
                  </a:lnTo>
                  <a:lnTo>
                    <a:pt x="380339" y="408940"/>
                  </a:lnTo>
                  <a:lnTo>
                    <a:pt x="384111" y="393700"/>
                  </a:lnTo>
                  <a:lnTo>
                    <a:pt x="385127" y="374650"/>
                  </a:lnTo>
                  <a:lnTo>
                    <a:pt x="385013" y="276860"/>
                  </a:lnTo>
                  <a:lnTo>
                    <a:pt x="360108" y="222313"/>
                  </a:lnTo>
                  <a:lnTo>
                    <a:pt x="360108" y="582930"/>
                  </a:lnTo>
                  <a:lnTo>
                    <a:pt x="356628" y="599440"/>
                  </a:lnTo>
                  <a:lnTo>
                    <a:pt x="350748" y="608330"/>
                  </a:lnTo>
                  <a:lnTo>
                    <a:pt x="343128" y="614680"/>
                  </a:lnTo>
                  <a:lnTo>
                    <a:pt x="333946" y="618490"/>
                  </a:lnTo>
                  <a:lnTo>
                    <a:pt x="323354" y="619760"/>
                  </a:lnTo>
                  <a:lnTo>
                    <a:pt x="315404" y="621030"/>
                  </a:lnTo>
                  <a:lnTo>
                    <a:pt x="307378" y="621030"/>
                  </a:lnTo>
                  <a:lnTo>
                    <a:pt x="290842" y="619760"/>
                  </a:lnTo>
                  <a:lnTo>
                    <a:pt x="290842" y="646430"/>
                  </a:lnTo>
                  <a:lnTo>
                    <a:pt x="316725" y="646430"/>
                  </a:lnTo>
                  <a:lnTo>
                    <a:pt x="333870" y="648970"/>
                  </a:lnTo>
                  <a:lnTo>
                    <a:pt x="347154" y="657860"/>
                  </a:lnTo>
                  <a:lnTo>
                    <a:pt x="355803" y="670560"/>
                  </a:lnTo>
                  <a:lnTo>
                    <a:pt x="359029" y="687070"/>
                  </a:lnTo>
                  <a:lnTo>
                    <a:pt x="359308" y="715010"/>
                  </a:lnTo>
                  <a:lnTo>
                    <a:pt x="359295" y="770890"/>
                  </a:lnTo>
                  <a:lnTo>
                    <a:pt x="355600" y="815340"/>
                  </a:lnTo>
                  <a:lnTo>
                    <a:pt x="313817" y="840740"/>
                  </a:lnTo>
                  <a:lnTo>
                    <a:pt x="270357" y="840740"/>
                  </a:lnTo>
                  <a:lnTo>
                    <a:pt x="276428" y="812800"/>
                  </a:lnTo>
                  <a:lnTo>
                    <a:pt x="250317" y="812800"/>
                  </a:lnTo>
                  <a:lnTo>
                    <a:pt x="249542" y="816610"/>
                  </a:lnTo>
                  <a:lnTo>
                    <a:pt x="248970" y="820420"/>
                  </a:lnTo>
                  <a:lnTo>
                    <a:pt x="247891" y="824230"/>
                  </a:lnTo>
                  <a:lnTo>
                    <a:pt x="242125" y="835660"/>
                  </a:lnTo>
                  <a:lnTo>
                    <a:pt x="232981" y="845820"/>
                  </a:lnTo>
                  <a:lnTo>
                    <a:pt x="221259" y="852170"/>
                  </a:lnTo>
                  <a:lnTo>
                    <a:pt x="207784" y="854710"/>
                  </a:lnTo>
                  <a:lnTo>
                    <a:pt x="187121" y="854710"/>
                  </a:lnTo>
                  <a:lnTo>
                    <a:pt x="149694" y="840740"/>
                  </a:lnTo>
                  <a:lnTo>
                    <a:pt x="137083" y="812800"/>
                  </a:lnTo>
                  <a:lnTo>
                    <a:pt x="111048" y="812800"/>
                  </a:lnTo>
                  <a:lnTo>
                    <a:pt x="116636" y="840740"/>
                  </a:lnTo>
                  <a:lnTo>
                    <a:pt x="63017" y="840740"/>
                  </a:lnTo>
                  <a:lnTo>
                    <a:pt x="28981" y="812800"/>
                  </a:lnTo>
                  <a:lnTo>
                    <a:pt x="26098" y="768350"/>
                  </a:lnTo>
                  <a:lnTo>
                    <a:pt x="26187" y="689610"/>
                  </a:lnTo>
                  <a:lnTo>
                    <a:pt x="29387" y="671830"/>
                  </a:lnTo>
                  <a:lnTo>
                    <a:pt x="38214" y="659130"/>
                  </a:lnTo>
                  <a:lnTo>
                    <a:pt x="51739" y="650240"/>
                  </a:lnTo>
                  <a:lnTo>
                    <a:pt x="69024" y="646430"/>
                  </a:lnTo>
                  <a:lnTo>
                    <a:pt x="206806" y="646430"/>
                  </a:lnTo>
                  <a:lnTo>
                    <a:pt x="206806" y="621030"/>
                  </a:lnTo>
                  <a:lnTo>
                    <a:pt x="206806" y="619760"/>
                  </a:lnTo>
                  <a:lnTo>
                    <a:pt x="197167" y="619760"/>
                  </a:lnTo>
                  <a:lnTo>
                    <a:pt x="131292" y="621030"/>
                  </a:lnTo>
                  <a:lnTo>
                    <a:pt x="98348" y="619760"/>
                  </a:lnTo>
                  <a:lnTo>
                    <a:pt x="65417" y="619760"/>
                  </a:lnTo>
                  <a:lnTo>
                    <a:pt x="51409" y="618490"/>
                  </a:lnTo>
                  <a:lnTo>
                    <a:pt x="39979" y="612140"/>
                  </a:lnTo>
                  <a:lnTo>
                    <a:pt x="31826" y="603250"/>
                  </a:lnTo>
                  <a:lnTo>
                    <a:pt x="27698" y="590550"/>
                  </a:lnTo>
                  <a:lnTo>
                    <a:pt x="28536" y="575310"/>
                  </a:lnTo>
                  <a:lnTo>
                    <a:pt x="35217" y="562610"/>
                  </a:lnTo>
                  <a:lnTo>
                    <a:pt x="46748" y="553720"/>
                  </a:lnTo>
                  <a:lnTo>
                    <a:pt x="62153" y="549910"/>
                  </a:lnTo>
                  <a:lnTo>
                    <a:pt x="206527" y="549910"/>
                  </a:lnTo>
                  <a:lnTo>
                    <a:pt x="206527" y="523240"/>
                  </a:lnTo>
                  <a:lnTo>
                    <a:pt x="65290" y="523240"/>
                  </a:lnTo>
                  <a:lnTo>
                    <a:pt x="48971" y="520700"/>
                  </a:lnTo>
                  <a:lnTo>
                    <a:pt x="36639" y="511810"/>
                  </a:lnTo>
                  <a:lnTo>
                    <a:pt x="29171" y="500380"/>
                  </a:lnTo>
                  <a:lnTo>
                    <a:pt x="27457" y="483870"/>
                  </a:lnTo>
                  <a:lnTo>
                    <a:pt x="30454" y="473710"/>
                  </a:lnTo>
                  <a:lnTo>
                    <a:pt x="36893" y="463550"/>
                  </a:lnTo>
                  <a:lnTo>
                    <a:pt x="46050" y="457200"/>
                  </a:lnTo>
                  <a:lnTo>
                    <a:pt x="57150" y="453390"/>
                  </a:lnTo>
                  <a:lnTo>
                    <a:pt x="206603" y="453390"/>
                  </a:lnTo>
                  <a:lnTo>
                    <a:pt x="206603" y="426720"/>
                  </a:lnTo>
                  <a:lnTo>
                    <a:pt x="73914" y="426720"/>
                  </a:lnTo>
                  <a:lnTo>
                    <a:pt x="53848" y="422910"/>
                  </a:lnTo>
                  <a:lnTo>
                    <a:pt x="38836" y="414020"/>
                  </a:lnTo>
                  <a:lnTo>
                    <a:pt x="29425" y="398780"/>
                  </a:lnTo>
                  <a:lnTo>
                    <a:pt x="26149" y="379730"/>
                  </a:lnTo>
                  <a:lnTo>
                    <a:pt x="26149" y="274320"/>
                  </a:lnTo>
                  <a:lnTo>
                    <a:pt x="358698" y="274320"/>
                  </a:lnTo>
                  <a:lnTo>
                    <a:pt x="358876" y="276860"/>
                  </a:lnTo>
                  <a:lnTo>
                    <a:pt x="359181" y="279400"/>
                  </a:lnTo>
                  <a:lnTo>
                    <a:pt x="359029" y="355600"/>
                  </a:lnTo>
                  <a:lnTo>
                    <a:pt x="359371" y="379730"/>
                  </a:lnTo>
                  <a:lnTo>
                    <a:pt x="356527" y="398780"/>
                  </a:lnTo>
                  <a:lnTo>
                    <a:pt x="347345" y="414020"/>
                  </a:lnTo>
                  <a:lnTo>
                    <a:pt x="332232" y="424180"/>
                  </a:lnTo>
                  <a:lnTo>
                    <a:pt x="311594" y="426720"/>
                  </a:lnTo>
                  <a:lnTo>
                    <a:pt x="290652" y="426720"/>
                  </a:lnTo>
                  <a:lnTo>
                    <a:pt x="290652" y="453390"/>
                  </a:lnTo>
                  <a:lnTo>
                    <a:pt x="327571" y="453390"/>
                  </a:lnTo>
                  <a:lnTo>
                    <a:pt x="337400" y="454660"/>
                  </a:lnTo>
                  <a:lnTo>
                    <a:pt x="345643" y="459740"/>
                  </a:lnTo>
                  <a:lnTo>
                    <a:pt x="352285" y="466090"/>
                  </a:lnTo>
                  <a:lnTo>
                    <a:pt x="357263" y="474980"/>
                  </a:lnTo>
                  <a:lnTo>
                    <a:pt x="359943" y="483870"/>
                  </a:lnTo>
                  <a:lnTo>
                    <a:pt x="359930" y="492760"/>
                  </a:lnTo>
                  <a:lnTo>
                    <a:pt x="330669" y="523240"/>
                  </a:lnTo>
                  <a:lnTo>
                    <a:pt x="290626" y="523240"/>
                  </a:lnTo>
                  <a:lnTo>
                    <a:pt x="290626" y="549910"/>
                  </a:lnTo>
                  <a:lnTo>
                    <a:pt x="326961" y="549910"/>
                  </a:lnTo>
                  <a:lnTo>
                    <a:pt x="343738" y="554990"/>
                  </a:lnTo>
                  <a:lnTo>
                    <a:pt x="355307" y="566420"/>
                  </a:lnTo>
                  <a:lnTo>
                    <a:pt x="360108" y="582930"/>
                  </a:lnTo>
                  <a:lnTo>
                    <a:pt x="360108" y="222313"/>
                  </a:lnTo>
                  <a:lnTo>
                    <a:pt x="352374" y="212090"/>
                  </a:lnTo>
                  <a:lnTo>
                    <a:pt x="344944" y="202374"/>
                  </a:lnTo>
                  <a:lnTo>
                    <a:pt x="344944" y="246380"/>
                  </a:lnTo>
                  <a:lnTo>
                    <a:pt x="41122" y="246380"/>
                  </a:lnTo>
                  <a:lnTo>
                    <a:pt x="127850" y="133350"/>
                  </a:lnTo>
                  <a:lnTo>
                    <a:pt x="140931" y="116840"/>
                  </a:lnTo>
                  <a:lnTo>
                    <a:pt x="157213" y="95250"/>
                  </a:lnTo>
                  <a:lnTo>
                    <a:pt x="160642" y="93980"/>
                  </a:lnTo>
                  <a:lnTo>
                    <a:pt x="225259" y="93980"/>
                  </a:lnTo>
                  <a:lnTo>
                    <a:pt x="229616" y="95250"/>
                  </a:lnTo>
                  <a:lnTo>
                    <a:pt x="344665" y="245110"/>
                  </a:lnTo>
                  <a:lnTo>
                    <a:pt x="344944" y="246380"/>
                  </a:lnTo>
                  <a:lnTo>
                    <a:pt x="344944" y="202374"/>
                  </a:lnTo>
                  <a:lnTo>
                    <a:pt x="324243" y="175260"/>
                  </a:lnTo>
                  <a:lnTo>
                    <a:pt x="266065" y="100330"/>
                  </a:lnTo>
                  <a:lnTo>
                    <a:pt x="264439" y="97790"/>
                  </a:lnTo>
                  <a:lnTo>
                    <a:pt x="261708" y="93980"/>
                  </a:lnTo>
                  <a:lnTo>
                    <a:pt x="287693" y="93980"/>
                  </a:lnTo>
                  <a:lnTo>
                    <a:pt x="287693" y="67310"/>
                  </a:lnTo>
                  <a:lnTo>
                    <a:pt x="287693" y="25400"/>
                  </a:lnTo>
                  <a:lnTo>
                    <a:pt x="287693" y="0"/>
                  </a:lnTo>
                  <a:lnTo>
                    <a:pt x="261861" y="0"/>
                  </a:lnTo>
                  <a:lnTo>
                    <a:pt x="261861" y="25400"/>
                  </a:lnTo>
                  <a:lnTo>
                    <a:pt x="261861" y="67310"/>
                  </a:lnTo>
                  <a:lnTo>
                    <a:pt x="123190" y="67310"/>
                  </a:lnTo>
                  <a:lnTo>
                    <a:pt x="123190" y="25400"/>
                  </a:lnTo>
                  <a:lnTo>
                    <a:pt x="261861" y="25400"/>
                  </a:lnTo>
                  <a:lnTo>
                    <a:pt x="261861" y="0"/>
                  </a:lnTo>
                  <a:lnTo>
                    <a:pt x="97332" y="0"/>
                  </a:lnTo>
                  <a:lnTo>
                    <a:pt x="97332" y="93980"/>
                  </a:lnTo>
                  <a:lnTo>
                    <a:pt x="125399" y="93980"/>
                  </a:lnTo>
                  <a:lnTo>
                    <a:pt x="122923" y="97790"/>
                  </a:lnTo>
                  <a:lnTo>
                    <a:pt x="121424" y="99060"/>
                  </a:lnTo>
                  <a:lnTo>
                    <a:pt x="63741" y="173990"/>
                  </a:lnTo>
                  <a:lnTo>
                    <a:pt x="35687" y="209550"/>
                  </a:lnTo>
                  <a:lnTo>
                    <a:pt x="2235" y="252730"/>
                  </a:lnTo>
                  <a:lnTo>
                    <a:pt x="0" y="259080"/>
                  </a:lnTo>
                  <a:lnTo>
                    <a:pt x="381" y="290830"/>
                  </a:lnTo>
                  <a:lnTo>
                    <a:pt x="495" y="345440"/>
                  </a:lnTo>
                  <a:lnTo>
                    <a:pt x="990" y="389890"/>
                  </a:lnTo>
                  <a:lnTo>
                    <a:pt x="26555" y="436880"/>
                  </a:lnTo>
                  <a:lnTo>
                    <a:pt x="15849" y="447040"/>
                  </a:lnTo>
                  <a:lnTo>
                    <a:pt x="7937" y="458470"/>
                  </a:lnTo>
                  <a:lnTo>
                    <a:pt x="2971" y="471170"/>
                  </a:lnTo>
                  <a:lnTo>
                    <a:pt x="1092" y="486410"/>
                  </a:lnTo>
                  <a:lnTo>
                    <a:pt x="2451" y="500380"/>
                  </a:lnTo>
                  <a:lnTo>
                    <a:pt x="6934" y="513080"/>
                  </a:lnTo>
                  <a:lnTo>
                    <a:pt x="14351" y="525780"/>
                  </a:lnTo>
                  <a:lnTo>
                    <a:pt x="24511" y="535940"/>
                  </a:lnTo>
                  <a:lnTo>
                    <a:pt x="14274" y="546100"/>
                  </a:lnTo>
                  <a:lnTo>
                    <a:pt x="6946" y="557530"/>
                  </a:lnTo>
                  <a:lnTo>
                    <a:pt x="2616" y="571500"/>
                  </a:lnTo>
                  <a:lnTo>
                    <a:pt x="1320" y="585470"/>
                  </a:lnTo>
                  <a:lnTo>
                    <a:pt x="3162" y="599440"/>
                  </a:lnTo>
                  <a:lnTo>
                    <a:pt x="8077" y="612140"/>
                  </a:lnTo>
                  <a:lnTo>
                    <a:pt x="15913" y="623570"/>
                  </a:lnTo>
                  <a:lnTo>
                    <a:pt x="26530" y="633730"/>
                  </a:lnTo>
                  <a:lnTo>
                    <a:pt x="13512" y="647700"/>
                  </a:lnTo>
                  <a:lnTo>
                    <a:pt x="5245" y="662940"/>
                  </a:lnTo>
                  <a:lnTo>
                    <a:pt x="1016" y="680720"/>
                  </a:lnTo>
                  <a:lnTo>
                    <a:pt x="88" y="698500"/>
                  </a:lnTo>
                  <a:lnTo>
                    <a:pt x="330" y="715010"/>
                  </a:lnTo>
                  <a:lnTo>
                    <a:pt x="342" y="768350"/>
                  </a:lnTo>
                  <a:lnTo>
                    <a:pt x="5753" y="824230"/>
                  </a:lnTo>
                  <a:lnTo>
                    <a:pt x="43141" y="861060"/>
                  </a:lnTo>
                  <a:lnTo>
                    <a:pt x="71513" y="867410"/>
                  </a:lnTo>
                  <a:lnTo>
                    <a:pt x="139458" y="867410"/>
                  </a:lnTo>
                  <a:lnTo>
                    <a:pt x="141706" y="868680"/>
                  </a:lnTo>
                  <a:lnTo>
                    <a:pt x="148996" y="871220"/>
                  </a:lnTo>
                  <a:lnTo>
                    <a:pt x="156260" y="875030"/>
                  </a:lnTo>
                  <a:lnTo>
                    <a:pt x="170751" y="880110"/>
                  </a:lnTo>
                  <a:lnTo>
                    <a:pt x="217258" y="880110"/>
                  </a:lnTo>
                  <a:lnTo>
                    <a:pt x="234581" y="873760"/>
                  </a:lnTo>
                  <a:lnTo>
                    <a:pt x="252425" y="868680"/>
                  </a:lnTo>
                  <a:lnTo>
                    <a:pt x="270802" y="866140"/>
                  </a:lnTo>
                  <a:lnTo>
                    <a:pt x="289725" y="867410"/>
                  </a:lnTo>
                  <a:lnTo>
                    <a:pt x="312089" y="867410"/>
                  </a:lnTo>
                  <a:lnTo>
                    <a:pt x="319582" y="866140"/>
                  </a:lnTo>
                  <a:lnTo>
                    <a:pt x="342087" y="862330"/>
                  </a:lnTo>
                  <a:lnTo>
                    <a:pt x="353555" y="854710"/>
                  </a:lnTo>
                  <a:lnTo>
                    <a:pt x="365023" y="847090"/>
                  </a:lnTo>
                  <a:lnTo>
                    <a:pt x="369112" y="840740"/>
                  </a:lnTo>
                  <a:lnTo>
                    <a:pt x="379730" y="824230"/>
                  </a:lnTo>
                  <a:lnTo>
                    <a:pt x="385064" y="795020"/>
                  </a:lnTo>
                  <a:lnTo>
                    <a:pt x="384962" y="687070"/>
                  </a:lnTo>
                  <a:lnTo>
                    <a:pt x="370903" y="645160"/>
                  </a:lnTo>
                  <a:lnTo>
                    <a:pt x="365594" y="640080"/>
                  </a:lnTo>
                  <a:lnTo>
                    <a:pt x="360794" y="633730"/>
                  </a:lnTo>
                  <a:lnTo>
                    <a:pt x="371335" y="621030"/>
                  </a:lnTo>
                  <a:lnTo>
                    <a:pt x="378714" y="612140"/>
                  </a:lnTo>
                  <a:lnTo>
                    <a:pt x="385724" y="586740"/>
                  </a:lnTo>
                  <a:lnTo>
                    <a:pt x="380822" y="560070"/>
                  </a:lnTo>
                  <a:lnTo>
                    <a:pt x="363004" y="535940"/>
                  </a:lnTo>
                  <a:lnTo>
                    <a:pt x="372922" y="524510"/>
                  </a:lnTo>
                  <a:lnTo>
                    <a:pt x="380212" y="513080"/>
                  </a:lnTo>
                  <a:lnTo>
                    <a:pt x="384619" y="500380"/>
                  </a:lnTo>
                  <a:lnTo>
                    <a:pt x="385851" y="485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375366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70" h="737870">
                  <a:moveTo>
                    <a:pt x="368941" y="0"/>
                  </a:moveTo>
                  <a:lnTo>
                    <a:pt x="322661" y="2874"/>
                  </a:lnTo>
                  <a:lnTo>
                    <a:pt x="278097" y="11267"/>
                  </a:lnTo>
                  <a:lnTo>
                    <a:pt x="235594" y="24833"/>
                  </a:lnTo>
                  <a:lnTo>
                    <a:pt x="195499" y="43226"/>
                  </a:lnTo>
                  <a:lnTo>
                    <a:pt x="158156" y="66100"/>
                  </a:lnTo>
                  <a:lnTo>
                    <a:pt x="123911" y="93110"/>
                  </a:lnTo>
                  <a:lnTo>
                    <a:pt x="93111" y="123910"/>
                  </a:lnTo>
                  <a:lnTo>
                    <a:pt x="66101" y="158153"/>
                  </a:lnTo>
                  <a:lnTo>
                    <a:pt x="43226" y="195495"/>
                  </a:lnTo>
                  <a:lnTo>
                    <a:pt x="24833" y="235590"/>
                  </a:lnTo>
                  <a:lnTo>
                    <a:pt x="11267" y="278091"/>
                  </a:lnTo>
                  <a:lnTo>
                    <a:pt x="2874" y="322653"/>
                  </a:lnTo>
                  <a:lnTo>
                    <a:pt x="0" y="368931"/>
                  </a:lnTo>
                  <a:lnTo>
                    <a:pt x="2874" y="415208"/>
                  </a:lnTo>
                  <a:lnTo>
                    <a:pt x="11267" y="459770"/>
                  </a:lnTo>
                  <a:lnTo>
                    <a:pt x="24833" y="502272"/>
                  </a:lnTo>
                  <a:lnTo>
                    <a:pt x="43226" y="542366"/>
                  </a:lnTo>
                  <a:lnTo>
                    <a:pt x="66101" y="579708"/>
                  </a:lnTo>
                  <a:lnTo>
                    <a:pt x="93111" y="613952"/>
                  </a:lnTo>
                  <a:lnTo>
                    <a:pt x="123911" y="644751"/>
                  </a:lnTo>
                  <a:lnTo>
                    <a:pt x="158156" y="671761"/>
                  </a:lnTo>
                  <a:lnTo>
                    <a:pt x="195499" y="694635"/>
                  </a:lnTo>
                  <a:lnTo>
                    <a:pt x="235594" y="713028"/>
                  </a:lnTo>
                  <a:lnTo>
                    <a:pt x="278097" y="726594"/>
                  </a:lnTo>
                  <a:lnTo>
                    <a:pt x="322661" y="734987"/>
                  </a:lnTo>
                  <a:lnTo>
                    <a:pt x="368941" y="737862"/>
                  </a:lnTo>
                  <a:lnTo>
                    <a:pt x="415219" y="734987"/>
                  </a:lnTo>
                  <a:lnTo>
                    <a:pt x="459781" y="726594"/>
                  </a:lnTo>
                  <a:lnTo>
                    <a:pt x="502282" y="713028"/>
                  </a:lnTo>
                  <a:lnTo>
                    <a:pt x="542377" y="694635"/>
                  </a:lnTo>
                  <a:lnTo>
                    <a:pt x="579719" y="671761"/>
                  </a:lnTo>
                  <a:lnTo>
                    <a:pt x="613962" y="644751"/>
                  </a:lnTo>
                  <a:lnTo>
                    <a:pt x="644762" y="613952"/>
                  </a:lnTo>
                  <a:lnTo>
                    <a:pt x="671772" y="579708"/>
                  </a:lnTo>
                  <a:lnTo>
                    <a:pt x="694646" y="542366"/>
                  </a:lnTo>
                  <a:lnTo>
                    <a:pt x="713039" y="502272"/>
                  </a:lnTo>
                  <a:lnTo>
                    <a:pt x="726605" y="459770"/>
                  </a:lnTo>
                  <a:lnTo>
                    <a:pt x="734998" y="415208"/>
                  </a:lnTo>
                  <a:lnTo>
                    <a:pt x="737872" y="368931"/>
                  </a:lnTo>
                  <a:lnTo>
                    <a:pt x="734998" y="322653"/>
                  </a:lnTo>
                  <a:lnTo>
                    <a:pt x="726605" y="278091"/>
                  </a:lnTo>
                  <a:lnTo>
                    <a:pt x="713039" y="235590"/>
                  </a:lnTo>
                  <a:lnTo>
                    <a:pt x="694646" y="195495"/>
                  </a:lnTo>
                  <a:lnTo>
                    <a:pt x="671772" y="158153"/>
                  </a:lnTo>
                  <a:lnTo>
                    <a:pt x="644762" y="123910"/>
                  </a:lnTo>
                  <a:lnTo>
                    <a:pt x="613962" y="93110"/>
                  </a:lnTo>
                  <a:lnTo>
                    <a:pt x="579719" y="66100"/>
                  </a:lnTo>
                  <a:lnTo>
                    <a:pt x="542377" y="43226"/>
                  </a:lnTo>
                  <a:lnTo>
                    <a:pt x="502282" y="24833"/>
                  </a:lnTo>
                  <a:lnTo>
                    <a:pt x="459781" y="11267"/>
                  </a:lnTo>
                  <a:lnTo>
                    <a:pt x="415219" y="2874"/>
                  </a:lnTo>
                  <a:lnTo>
                    <a:pt x="36894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375366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70" h="737870">
                  <a:moveTo>
                    <a:pt x="737872" y="368931"/>
                  </a:moveTo>
                  <a:lnTo>
                    <a:pt x="734998" y="415208"/>
                  </a:lnTo>
                  <a:lnTo>
                    <a:pt x="726605" y="459770"/>
                  </a:lnTo>
                  <a:lnTo>
                    <a:pt x="713039" y="502272"/>
                  </a:lnTo>
                  <a:lnTo>
                    <a:pt x="694646" y="542366"/>
                  </a:lnTo>
                  <a:lnTo>
                    <a:pt x="671772" y="579708"/>
                  </a:lnTo>
                  <a:lnTo>
                    <a:pt x="644762" y="613952"/>
                  </a:lnTo>
                  <a:lnTo>
                    <a:pt x="613962" y="644751"/>
                  </a:lnTo>
                  <a:lnTo>
                    <a:pt x="579719" y="671761"/>
                  </a:lnTo>
                  <a:lnTo>
                    <a:pt x="542377" y="694635"/>
                  </a:lnTo>
                  <a:lnTo>
                    <a:pt x="502282" y="713028"/>
                  </a:lnTo>
                  <a:lnTo>
                    <a:pt x="459781" y="726594"/>
                  </a:lnTo>
                  <a:lnTo>
                    <a:pt x="415219" y="734987"/>
                  </a:lnTo>
                  <a:lnTo>
                    <a:pt x="368941" y="737862"/>
                  </a:lnTo>
                  <a:lnTo>
                    <a:pt x="322661" y="734987"/>
                  </a:lnTo>
                  <a:lnTo>
                    <a:pt x="278097" y="726594"/>
                  </a:lnTo>
                  <a:lnTo>
                    <a:pt x="235594" y="713028"/>
                  </a:lnTo>
                  <a:lnTo>
                    <a:pt x="195499" y="694635"/>
                  </a:lnTo>
                  <a:lnTo>
                    <a:pt x="158156" y="671761"/>
                  </a:lnTo>
                  <a:lnTo>
                    <a:pt x="123911" y="644751"/>
                  </a:lnTo>
                  <a:lnTo>
                    <a:pt x="93111" y="613952"/>
                  </a:lnTo>
                  <a:lnTo>
                    <a:pt x="66101" y="579708"/>
                  </a:lnTo>
                  <a:lnTo>
                    <a:pt x="43226" y="542366"/>
                  </a:lnTo>
                  <a:lnTo>
                    <a:pt x="24833" y="502272"/>
                  </a:lnTo>
                  <a:lnTo>
                    <a:pt x="11267" y="459770"/>
                  </a:lnTo>
                  <a:lnTo>
                    <a:pt x="2874" y="415208"/>
                  </a:lnTo>
                  <a:lnTo>
                    <a:pt x="0" y="368931"/>
                  </a:lnTo>
                  <a:lnTo>
                    <a:pt x="2874" y="322653"/>
                  </a:lnTo>
                  <a:lnTo>
                    <a:pt x="11267" y="278091"/>
                  </a:lnTo>
                  <a:lnTo>
                    <a:pt x="24833" y="235590"/>
                  </a:lnTo>
                  <a:lnTo>
                    <a:pt x="43226" y="195495"/>
                  </a:lnTo>
                  <a:lnTo>
                    <a:pt x="66101" y="158153"/>
                  </a:lnTo>
                  <a:lnTo>
                    <a:pt x="93111" y="123910"/>
                  </a:lnTo>
                  <a:lnTo>
                    <a:pt x="123911" y="93110"/>
                  </a:lnTo>
                  <a:lnTo>
                    <a:pt x="158156" y="66100"/>
                  </a:lnTo>
                  <a:lnTo>
                    <a:pt x="195499" y="43226"/>
                  </a:lnTo>
                  <a:lnTo>
                    <a:pt x="235594" y="24833"/>
                  </a:lnTo>
                  <a:lnTo>
                    <a:pt x="278097" y="11267"/>
                  </a:lnTo>
                  <a:lnTo>
                    <a:pt x="322661" y="2874"/>
                  </a:lnTo>
                  <a:lnTo>
                    <a:pt x="368941" y="0"/>
                  </a:lnTo>
                  <a:lnTo>
                    <a:pt x="415219" y="2874"/>
                  </a:lnTo>
                  <a:lnTo>
                    <a:pt x="459781" y="11267"/>
                  </a:lnTo>
                  <a:lnTo>
                    <a:pt x="502282" y="24833"/>
                  </a:lnTo>
                  <a:lnTo>
                    <a:pt x="542377" y="43226"/>
                  </a:lnTo>
                  <a:lnTo>
                    <a:pt x="579719" y="66100"/>
                  </a:lnTo>
                  <a:lnTo>
                    <a:pt x="613962" y="93110"/>
                  </a:lnTo>
                  <a:lnTo>
                    <a:pt x="644762" y="123910"/>
                  </a:lnTo>
                  <a:lnTo>
                    <a:pt x="671772" y="158153"/>
                  </a:lnTo>
                  <a:lnTo>
                    <a:pt x="694646" y="195495"/>
                  </a:lnTo>
                  <a:lnTo>
                    <a:pt x="713039" y="235590"/>
                  </a:lnTo>
                  <a:lnTo>
                    <a:pt x="726605" y="278091"/>
                  </a:lnTo>
                  <a:lnTo>
                    <a:pt x="734998" y="322653"/>
                  </a:lnTo>
                  <a:lnTo>
                    <a:pt x="737872" y="368931"/>
                  </a:lnTo>
                  <a:close/>
                </a:path>
              </a:pathLst>
            </a:custGeom>
            <a:ln w="92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456894" y="4761693"/>
            <a:ext cx="580390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0,33</a:t>
            </a:r>
            <a:r>
              <a:rPr sz="145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1016081" y="3126757"/>
            <a:ext cx="1547495" cy="2132965"/>
            <a:chOff x="11016081" y="3126757"/>
            <a:chExt cx="1547495" cy="2132965"/>
          </a:xfrm>
        </p:grpSpPr>
        <p:sp>
          <p:nvSpPr>
            <p:cNvPr id="23" name="object 23"/>
            <p:cNvSpPr/>
            <p:nvPr/>
          </p:nvSpPr>
          <p:spPr>
            <a:xfrm>
              <a:off x="11016081" y="3126757"/>
              <a:ext cx="1547495" cy="1547495"/>
            </a:xfrm>
            <a:custGeom>
              <a:avLst/>
              <a:gdLst/>
              <a:ahLst/>
              <a:cxnLst/>
              <a:rect l="l" t="t" r="r" b="b"/>
              <a:pathLst>
                <a:path w="1547495" h="1547495">
                  <a:moveTo>
                    <a:pt x="773746" y="0"/>
                  </a:moveTo>
                  <a:lnTo>
                    <a:pt x="724812" y="1522"/>
                  </a:lnTo>
                  <a:lnTo>
                    <a:pt x="676687" y="6028"/>
                  </a:lnTo>
                  <a:lnTo>
                    <a:pt x="629461" y="13428"/>
                  </a:lnTo>
                  <a:lnTo>
                    <a:pt x="583226" y="23631"/>
                  </a:lnTo>
                  <a:lnTo>
                    <a:pt x="538071" y="36546"/>
                  </a:lnTo>
                  <a:lnTo>
                    <a:pt x="494089" y="52083"/>
                  </a:lnTo>
                  <a:lnTo>
                    <a:pt x="451368" y="70150"/>
                  </a:lnTo>
                  <a:lnTo>
                    <a:pt x="409999" y="90658"/>
                  </a:lnTo>
                  <a:lnTo>
                    <a:pt x="370075" y="113516"/>
                  </a:lnTo>
                  <a:lnTo>
                    <a:pt x="331684" y="138632"/>
                  </a:lnTo>
                  <a:lnTo>
                    <a:pt x="294917" y="165917"/>
                  </a:lnTo>
                  <a:lnTo>
                    <a:pt x="259866" y="195279"/>
                  </a:lnTo>
                  <a:lnTo>
                    <a:pt x="226621" y="226629"/>
                  </a:lnTo>
                  <a:lnTo>
                    <a:pt x="195272" y="259875"/>
                  </a:lnTo>
                  <a:lnTo>
                    <a:pt x="165910" y="294926"/>
                  </a:lnTo>
                  <a:lnTo>
                    <a:pt x="138626" y="331693"/>
                  </a:lnTo>
                  <a:lnTo>
                    <a:pt x="113511" y="370084"/>
                  </a:lnTo>
                  <a:lnTo>
                    <a:pt x="90654" y="410009"/>
                  </a:lnTo>
                  <a:lnTo>
                    <a:pt x="70147" y="451377"/>
                  </a:lnTo>
                  <a:lnTo>
                    <a:pt x="52080" y="494097"/>
                  </a:lnTo>
                  <a:lnTo>
                    <a:pt x="36544" y="538079"/>
                  </a:lnTo>
                  <a:lnTo>
                    <a:pt x="23630" y="583233"/>
                  </a:lnTo>
                  <a:lnTo>
                    <a:pt x="13428" y="629467"/>
                  </a:lnTo>
                  <a:lnTo>
                    <a:pt x="6028" y="676691"/>
                  </a:lnTo>
                  <a:lnTo>
                    <a:pt x="1522" y="724814"/>
                  </a:lnTo>
                  <a:lnTo>
                    <a:pt x="0" y="773746"/>
                  </a:lnTo>
                  <a:lnTo>
                    <a:pt x="1522" y="822677"/>
                  </a:lnTo>
                  <a:lnTo>
                    <a:pt x="6028" y="870800"/>
                  </a:lnTo>
                  <a:lnTo>
                    <a:pt x="13428" y="918024"/>
                  </a:lnTo>
                  <a:lnTo>
                    <a:pt x="23630" y="964258"/>
                  </a:lnTo>
                  <a:lnTo>
                    <a:pt x="36544" y="1009412"/>
                  </a:lnTo>
                  <a:lnTo>
                    <a:pt x="52080" y="1053394"/>
                  </a:lnTo>
                  <a:lnTo>
                    <a:pt x="70147" y="1096115"/>
                  </a:lnTo>
                  <a:lnTo>
                    <a:pt x="90654" y="1137482"/>
                  </a:lnTo>
                  <a:lnTo>
                    <a:pt x="113511" y="1177407"/>
                  </a:lnTo>
                  <a:lnTo>
                    <a:pt x="138626" y="1215798"/>
                  </a:lnTo>
                  <a:lnTo>
                    <a:pt x="165910" y="1252565"/>
                  </a:lnTo>
                  <a:lnTo>
                    <a:pt x="195272" y="1287617"/>
                  </a:lnTo>
                  <a:lnTo>
                    <a:pt x="226621" y="1320862"/>
                  </a:lnTo>
                  <a:lnTo>
                    <a:pt x="259866" y="1352212"/>
                  </a:lnTo>
                  <a:lnTo>
                    <a:pt x="294917" y="1381574"/>
                  </a:lnTo>
                  <a:lnTo>
                    <a:pt x="331684" y="1408859"/>
                  </a:lnTo>
                  <a:lnTo>
                    <a:pt x="370075" y="1433975"/>
                  </a:lnTo>
                  <a:lnTo>
                    <a:pt x="409999" y="1456833"/>
                  </a:lnTo>
                  <a:lnTo>
                    <a:pt x="451368" y="1477341"/>
                  </a:lnTo>
                  <a:lnTo>
                    <a:pt x="494089" y="1495408"/>
                  </a:lnTo>
                  <a:lnTo>
                    <a:pt x="538071" y="1510945"/>
                  </a:lnTo>
                  <a:lnTo>
                    <a:pt x="583226" y="1523860"/>
                  </a:lnTo>
                  <a:lnTo>
                    <a:pt x="629461" y="1534063"/>
                  </a:lnTo>
                  <a:lnTo>
                    <a:pt x="676687" y="1541463"/>
                  </a:lnTo>
                  <a:lnTo>
                    <a:pt x="724812" y="1545969"/>
                  </a:lnTo>
                  <a:lnTo>
                    <a:pt x="773746" y="1547492"/>
                  </a:lnTo>
                  <a:lnTo>
                    <a:pt x="822680" y="1545969"/>
                  </a:lnTo>
                  <a:lnTo>
                    <a:pt x="870805" y="1541463"/>
                  </a:lnTo>
                  <a:lnTo>
                    <a:pt x="918030" y="1534063"/>
                  </a:lnTo>
                  <a:lnTo>
                    <a:pt x="964265" y="1523860"/>
                  </a:lnTo>
                  <a:lnTo>
                    <a:pt x="1009420" y="1510945"/>
                  </a:lnTo>
                  <a:lnTo>
                    <a:pt x="1053403" y="1495408"/>
                  </a:lnTo>
                  <a:lnTo>
                    <a:pt x="1096124" y="1477341"/>
                  </a:lnTo>
                  <a:lnTo>
                    <a:pt x="1137492" y="1456833"/>
                  </a:lnTo>
                  <a:lnTo>
                    <a:pt x="1177417" y="1433975"/>
                  </a:lnTo>
                  <a:lnTo>
                    <a:pt x="1215808" y="1408859"/>
                  </a:lnTo>
                  <a:lnTo>
                    <a:pt x="1252574" y="1381574"/>
                  </a:lnTo>
                  <a:lnTo>
                    <a:pt x="1287625" y="1352212"/>
                  </a:lnTo>
                  <a:lnTo>
                    <a:pt x="1320870" y="1320862"/>
                  </a:lnTo>
                  <a:lnTo>
                    <a:pt x="1352219" y="1287617"/>
                  </a:lnTo>
                  <a:lnTo>
                    <a:pt x="1381581" y="1252565"/>
                  </a:lnTo>
                  <a:lnTo>
                    <a:pt x="1408865" y="1215798"/>
                  </a:lnTo>
                  <a:lnTo>
                    <a:pt x="1433980" y="1177407"/>
                  </a:lnTo>
                  <a:lnTo>
                    <a:pt x="1456837" y="1137482"/>
                  </a:lnTo>
                  <a:lnTo>
                    <a:pt x="1477344" y="1096115"/>
                  </a:lnTo>
                  <a:lnTo>
                    <a:pt x="1495411" y="1053394"/>
                  </a:lnTo>
                  <a:lnTo>
                    <a:pt x="1510947" y="1009412"/>
                  </a:lnTo>
                  <a:lnTo>
                    <a:pt x="1523861" y="964258"/>
                  </a:lnTo>
                  <a:lnTo>
                    <a:pt x="1534064" y="918024"/>
                  </a:lnTo>
                  <a:lnTo>
                    <a:pt x="1541463" y="870800"/>
                  </a:lnTo>
                  <a:lnTo>
                    <a:pt x="1545969" y="822677"/>
                  </a:lnTo>
                  <a:lnTo>
                    <a:pt x="1547492" y="773746"/>
                  </a:lnTo>
                  <a:lnTo>
                    <a:pt x="1545969" y="724814"/>
                  </a:lnTo>
                  <a:lnTo>
                    <a:pt x="1541463" y="676691"/>
                  </a:lnTo>
                  <a:lnTo>
                    <a:pt x="1534064" y="629467"/>
                  </a:lnTo>
                  <a:lnTo>
                    <a:pt x="1523861" y="583233"/>
                  </a:lnTo>
                  <a:lnTo>
                    <a:pt x="1510947" y="538079"/>
                  </a:lnTo>
                  <a:lnTo>
                    <a:pt x="1495411" y="494097"/>
                  </a:lnTo>
                  <a:lnTo>
                    <a:pt x="1477344" y="451377"/>
                  </a:lnTo>
                  <a:lnTo>
                    <a:pt x="1456837" y="410009"/>
                  </a:lnTo>
                  <a:lnTo>
                    <a:pt x="1433980" y="370084"/>
                  </a:lnTo>
                  <a:lnTo>
                    <a:pt x="1408865" y="331693"/>
                  </a:lnTo>
                  <a:lnTo>
                    <a:pt x="1381581" y="294926"/>
                  </a:lnTo>
                  <a:lnTo>
                    <a:pt x="1352219" y="259875"/>
                  </a:lnTo>
                  <a:lnTo>
                    <a:pt x="1320870" y="226629"/>
                  </a:lnTo>
                  <a:lnTo>
                    <a:pt x="1287625" y="195279"/>
                  </a:lnTo>
                  <a:lnTo>
                    <a:pt x="1252574" y="165917"/>
                  </a:lnTo>
                  <a:lnTo>
                    <a:pt x="1215808" y="138632"/>
                  </a:lnTo>
                  <a:lnTo>
                    <a:pt x="1177417" y="113516"/>
                  </a:lnTo>
                  <a:lnTo>
                    <a:pt x="1137492" y="90658"/>
                  </a:lnTo>
                  <a:lnTo>
                    <a:pt x="1096124" y="70150"/>
                  </a:lnTo>
                  <a:lnTo>
                    <a:pt x="1053403" y="52083"/>
                  </a:lnTo>
                  <a:lnTo>
                    <a:pt x="1009420" y="36546"/>
                  </a:lnTo>
                  <a:lnTo>
                    <a:pt x="964265" y="23631"/>
                  </a:lnTo>
                  <a:lnTo>
                    <a:pt x="918030" y="13428"/>
                  </a:lnTo>
                  <a:lnTo>
                    <a:pt x="870805" y="6028"/>
                  </a:lnTo>
                  <a:lnTo>
                    <a:pt x="822680" y="1522"/>
                  </a:lnTo>
                  <a:lnTo>
                    <a:pt x="773746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596865" y="3460971"/>
              <a:ext cx="386080" cy="880110"/>
            </a:xfrm>
            <a:custGeom>
              <a:avLst/>
              <a:gdLst/>
              <a:ahLst/>
              <a:cxnLst/>
              <a:rect l="l" t="t" r="r" b="b"/>
              <a:pathLst>
                <a:path w="386079" h="880110">
                  <a:moveTo>
                    <a:pt x="123825" y="191770"/>
                  </a:moveTo>
                  <a:lnTo>
                    <a:pt x="97650" y="191770"/>
                  </a:lnTo>
                  <a:lnTo>
                    <a:pt x="97650" y="216852"/>
                  </a:lnTo>
                  <a:lnTo>
                    <a:pt x="123825" y="216852"/>
                  </a:lnTo>
                  <a:lnTo>
                    <a:pt x="123825" y="191770"/>
                  </a:lnTo>
                  <a:close/>
                </a:path>
                <a:path w="386079" h="880110">
                  <a:moveTo>
                    <a:pt x="151447" y="164592"/>
                  </a:moveTo>
                  <a:lnTo>
                    <a:pt x="125056" y="164592"/>
                  </a:lnTo>
                  <a:lnTo>
                    <a:pt x="125056" y="189268"/>
                  </a:lnTo>
                  <a:lnTo>
                    <a:pt x="151447" y="189268"/>
                  </a:lnTo>
                  <a:lnTo>
                    <a:pt x="151447" y="164592"/>
                  </a:lnTo>
                  <a:close/>
                </a:path>
                <a:path w="386079" h="880110">
                  <a:moveTo>
                    <a:pt x="261810" y="620217"/>
                  </a:moveTo>
                  <a:lnTo>
                    <a:pt x="235585" y="620217"/>
                  </a:lnTo>
                  <a:lnTo>
                    <a:pt x="235585" y="645007"/>
                  </a:lnTo>
                  <a:lnTo>
                    <a:pt x="261810" y="645007"/>
                  </a:lnTo>
                  <a:lnTo>
                    <a:pt x="261810" y="620217"/>
                  </a:lnTo>
                  <a:close/>
                </a:path>
                <a:path w="386079" h="880110">
                  <a:moveTo>
                    <a:pt x="261962" y="523455"/>
                  </a:moveTo>
                  <a:lnTo>
                    <a:pt x="235496" y="523455"/>
                  </a:lnTo>
                  <a:lnTo>
                    <a:pt x="235496" y="548195"/>
                  </a:lnTo>
                  <a:lnTo>
                    <a:pt x="261962" y="548195"/>
                  </a:lnTo>
                  <a:lnTo>
                    <a:pt x="261962" y="523455"/>
                  </a:lnTo>
                  <a:close/>
                </a:path>
                <a:path w="386079" h="880110">
                  <a:moveTo>
                    <a:pt x="262039" y="426720"/>
                  </a:moveTo>
                  <a:lnTo>
                    <a:pt x="235369" y="426720"/>
                  </a:lnTo>
                  <a:lnTo>
                    <a:pt x="235369" y="451523"/>
                  </a:lnTo>
                  <a:lnTo>
                    <a:pt x="262039" y="451523"/>
                  </a:lnTo>
                  <a:lnTo>
                    <a:pt x="262039" y="426720"/>
                  </a:lnTo>
                  <a:close/>
                </a:path>
                <a:path w="386079" h="880110">
                  <a:moveTo>
                    <a:pt x="385851" y="485140"/>
                  </a:moveTo>
                  <a:lnTo>
                    <a:pt x="383768" y="471170"/>
                  </a:lnTo>
                  <a:lnTo>
                    <a:pt x="378587" y="458470"/>
                  </a:lnTo>
                  <a:lnTo>
                    <a:pt x="370636" y="447040"/>
                  </a:lnTo>
                  <a:lnTo>
                    <a:pt x="360210" y="436880"/>
                  </a:lnTo>
                  <a:lnTo>
                    <a:pt x="372732" y="422910"/>
                  </a:lnTo>
                  <a:lnTo>
                    <a:pt x="380339" y="408940"/>
                  </a:lnTo>
                  <a:lnTo>
                    <a:pt x="384111" y="393700"/>
                  </a:lnTo>
                  <a:lnTo>
                    <a:pt x="385127" y="374650"/>
                  </a:lnTo>
                  <a:lnTo>
                    <a:pt x="385013" y="276860"/>
                  </a:lnTo>
                  <a:lnTo>
                    <a:pt x="360108" y="222313"/>
                  </a:lnTo>
                  <a:lnTo>
                    <a:pt x="360108" y="582930"/>
                  </a:lnTo>
                  <a:lnTo>
                    <a:pt x="356628" y="599440"/>
                  </a:lnTo>
                  <a:lnTo>
                    <a:pt x="350748" y="608330"/>
                  </a:lnTo>
                  <a:lnTo>
                    <a:pt x="343128" y="614680"/>
                  </a:lnTo>
                  <a:lnTo>
                    <a:pt x="333946" y="618490"/>
                  </a:lnTo>
                  <a:lnTo>
                    <a:pt x="323367" y="619760"/>
                  </a:lnTo>
                  <a:lnTo>
                    <a:pt x="315404" y="621030"/>
                  </a:lnTo>
                  <a:lnTo>
                    <a:pt x="307378" y="621030"/>
                  </a:lnTo>
                  <a:lnTo>
                    <a:pt x="290842" y="619760"/>
                  </a:lnTo>
                  <a:lnTo>
                    <a:pt x="290842" y="646430"/>
                  </a:lnTo>
                  <a:lnTo>
                    <a:pt x="316725" y="646430"/>
                  </a:lnTo>
                  <a:lnTo>
                    <a:pt x="333857" y="648970"/>
                  </a:lnTo>
                  <a:lnTo>
                    <a:pt x="347154" y="657860"/>
                  </a:lnTo>
                  <a:lnTo>
                    <a:pt x="355803" y="670560"/>
                  </a:lnTo>
                  <a:lnTo>
                    <a:pt x="359029" y="687070"/>
                  </a:lnTo>
                  <a:lnTo>
                    <a:pt x="359308" y="715010"/>
                  </a:lnTo>
                  <a:lnTo>
                    <a:pt x="359295" y="770890"/>
                  </a:lnTo>
                  <a:lnTo>
                    <a:pt x="355612" y="815340"/>
                  </a:lnTo>
                  <a:lnTo>
                    <a:pt x="313829" y="840740"/>
                  </a:lnTo>
                  <a:lnTo>
                    <a:pt x="270370" y="840740"/>
                  </a:lnTo>
                  <a:lnTo>
                    <a:pt x="276415" y="812800"/>
                  </a:lnTo>
                  <a:lnTo>
                    <a:pt x="250317" y="812800"/>
                  </a:lnTo>
                  <a:lnTo>
                    <a:pt x="249542" y="816610"/>
                  </a:lnTo>
                  <a:lnTo>
                    <a:pt x="248983" y="820420"/>
                  </a:lnTo>
                  <a:lnTo>
                    <a:pt x="247904" y="824230"/>
                  </a:lnTo>
                  <a:lnTo>
                    <a:pt x="242125" y="835660"/>
                  </a:lnTo>
                  <a:lnTo>
                    <a:pt x="232968" y="845820"/>
                  </a:lnTo>
                  <a:lnTo>
                    <a:pt x="221259" y="852170"/>
                  </a:lnTo>
                  <a:lnTo>
                    <a:pt x="207784" y="854710"/>
                  </a:lnTo>
                  <a:lnTo>
                    <a:pt x="187109" y="854710"/>
                  </a:lnTo>
                  <a:lnTo>
                    <a:pt x="149694" y="840740"/>
                  </a:lnTo>
                  <a:lnTo>
                    <a:pt x="137083" y="812800"/>
                  </a:lnTo>
                  <a:lnTo>
                    <a:pt x="111048" y="812800"/>
                  </a:lnTo>
                  <a:lnTo>
                    <a:pt x="116636" y="840740"/>
                  </a:lnTo>
                  <a:lnTo>
                    <a:pt x="63017" y="840740"/>
                  </a:lnTo>
                  <a:lnTo>
                    <a:pt x="28981" y="812800"/>
                  </a:lnTo>
                  <a:lnTo>
                    <a:pt x="26098" y="768350"/>
                  </a:lnTo>
                  <a:lnTo>
                    <a:pt x="26187" y="689610"/>
                  </a:lnTo>
                  <a:lnTo>
                    <a:pt x="29387" y="671830"/>
                  </a:lnTo>
                  <a:lnTo>
                    <a:pt x="38214" y="659130"/>
                  </a:lnTo>
                  <a:lnTo>
                    <a:pt x="51739" y="650240"/>
                  </a:lnTo>
                  <a:lnTo>
                    <a:pt x="69011" y="646430"/>
                  </a:lnTo>
                  <a:lnTo>
                    <a:pt x="206806" y="646430"/>
                  </a:lnTo>
                  <a:lnTo>
                    <a:pt x="206806" y="621030"/>
                  </a:lnTo>
                  <a:lnTo>
                    <a:pt x="206806" y="619760"/>
                  </a:lnTo>
                  <a:lnTo>
                    <a:pt x="197167" y="619760"/>
                  </a:lnTo>
                  <a:lnTo>
                    <a:pt x="131292" y="621030"/>
                  </a:lnTo>
                  <a:lnTo>
                    <a:pt x="98361" y="619760"/>
                  </a:lnTo>
                  <a:lnTo>
                    <a:pt x="65417" y="619760"/>
                  </a:lnTo>
                  <a:lnTo>
                    <a:pt x="51409" y="618490"/>
                  </a:lnTo>
                  <a:lnTo>
                    <a:pt x="39979" y="612140"/>
                  </a:lnTo>
                  <a:lnTo>
                    <a:pt x="31826" y="603250"/>
                  </a:lnTo>
                  <a:lnTo>
                    <a:pt x="27698" y="590550"/>
                  </a:lnTo>
                  <a:lnTo>
                    <a:pt x="28536" y="575310"/>
                  </a:lnTo>
                  <a:lnTo>
                    <a:pt x="35217" y="562610"/>
                  </a:lnTo>
                  <a:lnTo>
                    <a:pt x="46748" y="553720"/>
                  </a:lnTo>
                  <a:lnTo>
                    <a:pt x="62141" y="549910"/>
                  </a:lnTo>
                  <a:lnTo>
                    <a:pt x="206540" y="549910"/>
                  </a:lnTo>
                  <a:lnTo>
                    <a:pt x="206540" y="523240"/>
                  </a:lnTo>
                  <a:lnTo>
                    <a:pt x="65303" y="523240"/>
                  </a:lnTo>
                  <a:lnTo>
                    <a:pt x="48971" y="520700"/>
                  </a:lnTo>
                  <a:lnTo>
                    <a:pt x="36639" y="511810"/>
                  </a:lnTo>
                  <a:lnTo>
                    <a:pt x="29171" y="500380"/>
                  </a:lnTo>
                  <a:lnTo>
                    <a:pt x="27457" y="483870"/>
                  </a:lnTo>
                  <a:lnTo>
                    <a:pt x="30454" y="473710"/>
                  </a:lnTo>
                  <a:lnTo>
                    <a:pt x="36906" y="463550"/>
                  </a:lnTo>
                  <a:lnTo>
                    <a:pt x="46050" y="457200"/>
                  </a:lnTo>
                  <a:lnTo>
                    <a:pt x="57150" y="453390"/>
                  </a:lnTo>
                  <a:lnTo>
                    <a:pt x="206603" y="453390"/>
                  </a:lnTo>
                  <a:lnTo>
                    <a:pt x="206603" y="426720"/>
                  </a:lnTo>
                  <a:lnTo>
                    <a:pt x="73914" y="426720"/>
                  </a:lnTo>
                  <a:lnTo>
                    <a:pt x="53848" y="422910"/>
                  </a:lnTo>
                  <a:lnTo>
                    <a:pt x="38836" y="414020"/>
                  </a:lnTo>
                  <a:lnTo>
                    <a:pt x="29425" y="398780"/>
                  </a:lnTo>
                  <a:lnTo>
                    <a:pt x="26162" y="379730"/>
                  </a:lnTo>
                  <a:lnTo>
                    <a:pt x="26149" y="274320"/>
                  </a:lnTo>
                  <a:lnTo>
                    <a:pt x="358698" y="274320"/>
                  </a:lnTo>
                  <a:lnTo>
                    <a:pt x="358876" y="276860"/>
                  </a:lnTo>
                  <a:lnTo>
                    <a:pt x="359168" y="279400"/>
                  </a:lnTo>
                  <a:lnTo>
                    <a:pt x="359029" y="355600"/>
                  </a:lnTo>
                  <a:lnTo>
                    <a:pt x="359384" y="379730"/>
                  </a:lnTo>
                  <a:lnTo>
                    <a:pt x="356527" y="398780"/>
                  </a:lnTo>
                  <a:lnTo>
                    <a:pt x="347345" y="414020"/>
                  </a:lnTo>
                  <a:lnTo>
                    <a:pt x="332232" y="424180"/>
                  </a:lnTo>
                  <a:lnTo>
                    <a:pt x="311594" y="426720"/>
                  </a:lnTo>
                  <a:lnTo>
                    <a:pt x="290652" y="426720"/>
                  </a:lnTo>
                  <a:lnTo>
                    <a:pt x="290652" y="453390"/>
                  </a:lnTo>
                  <a:lnTo>
                    <a:pt x="327571" y="453390"/>
                  </a:lnTo>
                  <a:lnTo>
                    <a:pt x="337400" y="454660"/>
                  </a:lnTo>
                  <a:lnTo>
                    <a:pt x="345655" y="459740"/>
                  </a:lnTo>
                  <a:lnTo>
                    <a:pt x="352285" y="466090"/>
                  </a:lnTo>
                  <a:lnTo>
                    <a:pt x="357263" y="474980"/>
                  </a:lnTo>
                  <a:lnTo>
                    <a:pt x="359943" y="483870"/>
                  </a:lnTo>
                  <a:lnTo>
                    <a:pt x="359930" y="492760"/>
                  </a:lnTo>
                  <a:lnTo>
                    <a:pt x="330669" y="523240"/>
                  </a:lnTo>
                  <a:lnTo>
                    <a:pt x="290626" y="523240"/>
                  </a:lnTo>
                  <a:lnTo>
                    <a:pt x="290626" y="549910"/>
                  </a:lnTo>
                  <a:lnTo>
                    <a:pt x="326961" y="549910"/>
                  </a:lnTo>
                  <a:lnTo>
                    <a:pt x="343738" y="554990"/>
                  </a:lnTo>
                  <a:lnTo>
                    <a:pt x="355307" y="566420"/>
                  </a:lnTo>
                  <a:lnTo>
                    <a:pt x="360108" y="582930"/>
                  </a:lnTo>
                  <a:lnTo>
                    <a:pt x="360108" y="222313"/>
                  </a:lnTo>
                  <a:lnTo>
                    <a:pt x="352374" y="212090"/>
                  </a:lnTo>
                  <a:lnTo>
                    <a:pt x="344957" y="202387"/>
                  </a:lnTo>
                  <a:lnTo>
                    <a:pt x="344957" y="246380"/>
                  </a:lnTo>
                  <a:lnTo>
                    <a:pt x="41122" y="246380"/>
                  </a:lnTo>
                  <a:lnTo>
                    <a:pt x="127850" y="133350"/>
                  </a:lnTo>
                  <a:lnTo>
                    <a:pt x="140931" y="116840"/>
                  </a:lnTo>
                  <a:lnTo>
                    <a:pt x="157213" y="95250"/>
                  </a:lnTo>
                  <a:lnTo>
                    <a:pt x="160642" y="93980"/>
                  </a:lnTo>
                  <a:lnTo>
                    <a:pt x="225272" y="93980"/>
                  </a:lnTo>
                  <a:lnTo>
                    <a:pt x="229603" y="95250"/>
                  </a:lnTo>
                  <a:lnTo>
                    <a:pt x="344652" y="245110"/>
                  </a:lnTo>
                  <a:lnTo>
                    <a:pt x="344957" y="246380"/>
                  </a:lnTo>
                  <a:lnTo>
                    <a:pt x="344957" y="202387"/>
                  </a:lnTo>
                  <a:lnTo>
                    <a:pt x="324243" y="175260"/>
                  </a:lnTo>
                  <a:lnTo>
                    <a:pt x="266077" y="100330"/>
                  </a:lnTo>
                  <a:lnTo>
                    <a:pt x="264426" y="97790"/>
                  </a:lnTo>
                  <a:lnTo>
                    <a:pt x="261708" y="93980"/>
                  </a:lnTo>
                  <a:lnTo>
                    <a:pt x="287693" y="93980"/>
                  </a:lnTo>
                  <a:lnTo>
                    <a:pt x="287693" y="67310"/>
                  </a:lnTo>
                  <a:lnTo>
                    <a:pt x="287693" y="25400"/>
                  </a:lnTo>
                  <a:lnTo>
                    <a:pt x="287693" y="0"/>
                  </a:lnTo>
                  <a:lnTo>
                    <a:pt x="261861" y="0"/>
                  </a:lnTo>
                  <a:lnTo>
                    <a:pt x="261861" y="25400"/>
                  </a:lnTo>
                  <a:lnTo>
                    <a:pt x="261861" y="67310"/>
                  </a:lnTo>
                  <a:lnTo>
                    <a:pt x="123190" y="67310"/>
                  </a:lnTo>
                  <a:lnTo>
                    <a:pt x="123190" y="25400"/>
                  </a:lnTo>
                  <a:lnTo>
                    <a:pt x="261861" y="25400"/>
                  </a:lnTo>
                  <a:lnTo>
                    <a:pt x="261861" y="0"/>
                  </a:lnTo>
                  <a:lnTo>
                    <a:pt x="97332" y="0"/>
                  </a:lnTo>
                  <a:lnTo>
                    <a:pt x="97332" y="93980"/>
                  </a:lnTo>
                  <a:lnTo>
                    <a:pt x="125399" y="93980"/>
                  </a:lnTo>
                  <a:lnTo>
                    <a:pt x="122923" y="97790"/>
                  </a:lnTo>
                  <a:lnTo>
                    <a:pt x="121437" y="99060"/>
                  </a:lnTo>
                  <a:lnTo>
                    <a:pt x="63741" y="173990"/>
                  </a:lnTo>
                  <a:lnTo>
                    <a:pt x="7531" y="245110"/>
                  </a:lnTo>
                  <a:lnTo>
                    <a:pt x="2235" y="252730"/>
                  </a:lnTo>
                  <a:lnTo>
                    <a:pt x="0" y="259080"/>
                  </a:lnTo>
                  <a:lnTo>
                    <a:pt x="406" y="293370"/>
                  </a:lnTo>
                  <a:lnTo>
                    <a:pt x="495" y="345440"/>
                  </a:lnTo>
                  <a:lnTo>
                    <a:pt x="990" y="389890"/>
                  </a:lnTo>
                  <a:lnTo>
                    <a:pt x="26568" y="436880"/>
                  </a:lnTo>
                  <a:lnTo>
                    <a:pt x="15849" y="447040"/>
                  </a:lnTo>
                  <a:lnTo>
                    <a:pt x="7937" y="458470"/>
                  </a:lnTo>
                  <a:lnTo>
                    <a:pt x="2959" y="471170"/>
                  </a:lnTo>
                  <a:lnTo>
                    <a:pt x="1092" y="486410"/>
                  </a:lnTo>
                  <a:lnTo>
                    <a:pt x="2451" y="500380"/>
                  </a:lnTo>
                  <a:lnTo>
                    <a:pt x="6934" y="513080"/>
                  </a:lnTo>
                  <a:lnTo>
                    <a:pt x="14351" y="525780"/>
                  </a:lnTo>
                  <a:lnTo>
                    <a:pt x="24523" y="535940"/>
                  </a:lnTo>
                  <a:lnTo>
                    <a:pt x="14274" y="546100"/>
                  </a:lnTo>
                  <a:lnTo>
                    <a:pt x="6946" y="557530"/>
                  </a:lnTo>
                  <a:lnTo>
                    <a:pt x="2616" y="571500"/>
                  </a:lnTo>
                  <a:lnTo>
                    <a:pt x="1333" y="585470"/>
                  </a:lnTo>
                  <a:lnTo>
                    <a:pt x="3175" y="599440"/>
                  </a:lnTo>
                  <a:lnTo>
                    <a:pt x="8089" y="612140"/>
                  </a:lnTo>
                  <a:lnTo>
                    <a:pt x="15913" y="623570"/>
                  </a:lnTo>
                  <a:lnTo>
                    <a:pt x="26517" y="633730"/>
                  </a:lnTo>
                  <a:lnTo>
                    <a:pt x="13512" y="647700"/>
                  </a:lnTo>
                  <a:lnTo>
                    <a:pt x="5245" y="662940"/>
                  </a:lnTo>
                  <a:lnTo>
                    <a:pt x="1016" y="680720"/>
                  </a:lnTo>
                  <a:lnTo>
                    <a:pt x="88" y="698500"/>
                  </a:lnTo>
                  <a:lnTo>
                    <a:pt x="330" y="715010"/>
                  </a:lnTo>
                  <a:lnTo>
                    <a:pt x="355" y="768350"/>
                  </a:lnTo>
                  <a:lnTo>
                    <a:pt x="5753" y="824230"/>
                  </a:lnTo>
                  <a:lnTo>
                    <a:pt x="43141" y="861060"/>
                  </a:lnTo>
                  <a:lnTo>
                    <a:pt x="71513" y="867410"/>
                  </a:lnTo>
                  <a:lnTo>
                    <a:pt x="139446" y="867410"/>
                  </a:lnTo>
                  <a:lnTo>
                    <a:pt x="141719" y="868680"/>
                  </a:lnTo>
                  <a:lnTo>
                    <a:pt x="148996" y="871220"/>
                  </a:lnTo>
                  <a:lnTo>
                    <a:pt x="156260" y="875030"/>
                  </a:lnTo>
                  <a:lnTo>
                    <a:pt x="170751" y="880110"/>
                  </a:lnTo>
                  <a:lnTo>
                    <a:pt x="217246" y="880110"/>
                  </a:lnTo>
                  <a:lnTo>
                    <a:pt x="234581" y="873760"/>
                  </a:lnTo>
                  <a:lnTo>
                    <a:pt x="252425" y="868680"/>
                  </a:lnTo>
                  <a:lnTo>
                    <a:pt x="270802" y="866140"/>
                  </a:lnTo>
                  <a:lnTo>
                    <a:pt x="289725" y="867410"/>
                  </a:lnTo>
                  <a:lnTo>
                    <a:pt x="312089" y="867410"/>
                  </a:lnTo>
                  <a:lnTo>
                    <a:pt x="319595" y="866140"/>
                  </a:lnTo>
                  <a:lnTo>
                    <a:pt x="342087" y="862330"/>
                  </a:lnTo>
                  <a:lnTo>
                    <a:pt x="353555" y="854710"/>
                  </a:lnTo>
                  <a:lnTo>
                    <a:pt x="365023" y="847090"/>
                  </a:lnTo>
                  <a:lnTo>
                    <a:pt x="369112" y="840740"/>
                  </a:lnTo>
                  <a:lnTo>
                    <a:pt x="379742" y="824230"/>
                  </a:lnTo>
                  <a:lnTo>
                    <a:pt x="385051" y="795020"/>
                  </a:lnTo>
                  <a:lnTo>
                    <a:pt x="384962" y="687070"/>
                  </a:lnTo>
                  <a:lnTo>
                    <a:pt x="370903" y="645160"/>
                  </a:lnTo>
                  <a:lnTo>
                    <a:pt x="365607" y="640080"/>
                  </a:lnTo>
                  <a:lnTo>
                    <a:pt x="360794" y="633730"/>
                  </a:lnTo>
                  <a:lnTo>
                    <a:pt x="371335" y="621030"/>
                  </a:lnTo>
                  <a:lnTo>
                    <a:pt x="378714" y="612140"/>
                  </a:lnTo>
                  <a:lnTo>
                    <a:pt x="385724" y="586740"/>
                  </a:lnTo>
                  <a:lnTo>
                    <a:pt x="380822" y="560070"/>
                  </a:lnTo>
                  <a:lnTo>
                    <a:pt x="363004" y="535940"/>
                  </a:lnTo>
                  <a:lnTo>
                    <a:pt x="372922" y="524510"/>
                  </a:lnTo>
                  <a:lnTo>
                    <a:pt x="380212" y="513080"/>
                  </a:lnTo>
                  <a:lnTo>
                    <a:pt x="384619" y="500380"/>
                  </a:lnTo>
                  <a:lnTo>
                    <a:pt x="385851" y="485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20459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70" h="737870">
                  <a:moveTo>
                    <a:pt x="368941" y="0"/>
                  </a:moveTo>
                  <a:lnTo>
                    <a:pt x="322661" y="2874"/>
                  </a:lnTo>
                  <a:lnTo>
                    <a:pt x="278097" y="11267"/>
                  </a:lnTo>
                  <a:lnTo>
                    <a:pt x="235594" y="24833"/>
                  </a:lnTo>
                  <a:lnTo>
                    <a:pt x="195499" y="43226"/>
                  </a:lnTo>
                  <a:lnTo>
                    <a:pt x="158156" y="66100"/>
                  </a:lnTo>
                  <a:lnTo>
                    <a:pt x="123911" y="93110"/>
                  </a:lnTo>
                  <a:lnTo>
                    <a:pt x="93111" y="123910"/>
                  </a:lnTo>
                  <a:lnTo>
                    <a:pt x="66101" y="158153"/>
                  </a:lnTo>
                  <a:lnTo>
                    <a:pt x="43226" y="195495"/>
                  </a:lnTo>
                  <a:lnTo>
                    <a:pt x="24833" y="235590"/>
                  </a:lnTo>
                  <a:lnTo>
                    <a:pt x="11267" y="278091"/>
                  </a:lnTo>
                  <a:lnTo>
                    <a:pt x="2874" y="322653"/>
                  </a:lnTo>
                  <a:lnTo>
                    <a:pt x="0" y="368931"/>
                  </a:lnTo>
                  <a:lnTo>
                    <a:pt x="2874" y="415208"/>
                  </a:lnTo>
                  <a:lnTo>
                    <a:pt x="11267" y="459770"/>
                  </a:lnTo>
                  <a:lnTo>
                    <a:pt x="24833" y="502272"/>
                  </a:lnTo>
                  <a:lnTo>
                    <a:pt x="43226" y="542366"/>
                  </a:lnTo>
                  <a:lnTo>
                    <a:pt x="66101" y="579708"/>
                  </a:lnTo>
                  <a:lnTo>
                    <a:pt x="93111" y="613952"/>
                  </a:lnTo>
                  <a:lnTo>
                    <a:pt x="123911" y="644751"/>
                  </a:lnTo>
                  <a:lnTo>
                    <a:pt x="158156" y="671761"/>
                  </a:lnTo>
                  <a:lnTo>
                    <a:pt x="195499" y="694635"/>
                  </a:lnTo>
                  <a:lnTo>
                    <a:pt x="235594" y="713028"/>
                  </a:lnTo>
                  <a:lnTo>
                    <a:pt x="278097" y="726594"/>
                  </a:lnTo>
                  <a:lnTo>
                    <a:pt x="322661" y="734987"/>
                  </a:lnTo>
                  <a:lnTo>
                    <a:pt x="368941" y="737862"/>
                  </a:lnTo>
                  <a:lnTo>
                    <a:pt x="415219" y="734987"/>
                  </a:lnTo>
                  <a:lnTo>
                    <a:pt x="459781" y="726594"/>
                  </a:lnTo>
                  <a:lnTo>
                    <a:pt x="502282" y="713028"/>
                  </a:lnTo>
                  <a:lnTo>
                    <a:pt x="542377" y="694635"/>
                  </a:lnTo>
                  <a:lnTo>
                    <a:pt x="579719" y="671761"/>
                  </a:lnTo>
                  <a:lnTo>
                    <a:pt x="613962" y="644751"/>
                  </a:lnTo>
                  <a:lnTo>
                    <a:pt x="644762" y="613952"/>
                  </a:lnTo>
                  <a:lnTo>
                    <a:pt x="671772" y="579708"/>
                  </a:lnTo>
                  <a:lnTo>
                    <a:pt x="694646" y="542366"/>
                  </a:lnTo>
                  <a:lnTo>
                    <a:pt x="713039" y="502272"/>
                  </a:lnTo>
                  <a:lnTo>
                    <a:pt x="726605" y="459770"/>
                  </a:lnTo>
                  <a:lnTo>
                    <a:pt x="734998" y="415208"/>
                  </a:lnTo>
                  <a:lnTo>
                    <a:pt x="737872" y="368931"/>
                  </a:lnTo>
                  <a:lnTo>
                    <a:pt x="734998" y="322653"/>
                  </a:lnTo>
                  <a:lnTo>
                    <a:pt x="726605" y="278091"/>
                  </a:lnTo>
                  <a:lnTo>
                    <a:pt x="713039" y="235590"/>
                  </a:lnTo>
                  <a:lnTo>
                    <a:pt x="694646" y="195495"/>
                  </a:lnTo>
                  <a:lnTo>
                    <a:pt x="671772" y="158153"/>
                  </a:lnTo>
                  <a:lnTo>
                    <a:pt x="644762" y="123910"/>
                  </a:lnTo>
                  <a:lnTo>
                    <a:pt x="613962" y="93110"/>
                  </a:lnTo>
                  <a:lnTo>
                    <a:pt x="579719" y="66100"/>
                  </a:lnTo>
                  <a:lnTo>
                    <a:pt x="542377" y="43226"/>
                  </a:lnTo>
                  <a:lnTo>
                    <a:pt x="502282" y="24833"/>
                  </a:lnTo>
                  <a:lnTo>
                    <a:pt x="459781" y="11267"/>
                  </a:lnTo>
                  <a:lnTo>
                    <a:pt x="415219" y="2874"/>
                  </a:lnTo>
                  <a:lnTo>
                    <a:pt x="36894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420459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70" h="737870">
                  <a:moveTo>
                    <a:pt x="737872" y="368931"/>
                  </a:moveTo>
                  <a:lnTo>
                    <a:pt x="734998" y="415208"/>
                  </a:lnTo>
                  <a:lnTo>
                    <a:pt x="726605" y="459770"/>
                  </a:lnTo>
                  <a:lnTo>
                    <a:pt x="713039" y="502272"/>
                  </a:lnTo>
                  <a:lnTo>
                    <a:pt x="694646" y="542366"/>
                  </a:lnTo>
                  <a:lnTo>
                    <a:pt x="671772" y="579708"/>
                  </a:lnTo>
                  <a:lnTo>
                    <a:pt x="644762" y="613952"/>
                  </a:lnTo>
                  <a:lnTo>
                    <a:pt x="613962" y="644751"/>
                  </a:lnTo>
                  <a:lnTo>
                    <a:pt x="579719" y="671761"/>
                  </a:lnTo>
                  <a:lnTo>
                    <a:pt x="542377" y="694635"/>
                  </a:lnTo>
                  <a:lnTo>
                    <a:pt x="502282" y="713028"/>
                  </a:lnTo>
                  <a:lnTo>
                    <a:pt x="459781" y="726594"/>
                  </a:lnTo>
                  <a:lnTo>
                    <a:pt x="415219" y="734987"/>
                  </a:lnTo>
                  <a:lnTo>
                    <a:pt x="368941" y="737862"/>
                  </a:lnTo>
                  <a:lnTo>
                    <a:pt x="322661" y="734987"/>
                  </a:lnTo>
                  <a:lnTo>
                    <a:pt x="278097" y="726594"/>
                  </a:lnTo>
                  <a:lnTo>
                    <a:pt x="235594" y="713028"/>
                  </a:lnTo>
                  <a:lnTo>
                    <a:pt x="195499" y="694635"/>
                  </a:lnTo>
                  <a:lnTo>
                    <a:pt x="158156" y="671761"/>
                  </a:lnTo>
                  <a:lnTo>
                    <a:pt x="123911" y="644751"/>
                  </a:lnTo>
                  <a:lnTo>
                    <a:pt x="93111" y="613952"/>
                  </a:lnTo>
                  <a:lnTo>
                    <a:pt x="66101" y="579708"/>
                  </a:lnTo>
                  <a:lnTo>
                    <a:pt x="43226" y="542366"/>
                  </a:lnTo>
                  <a:lnTo>
                    <a:pt x="24833" y="502272"/>
                  </a:lnTo>
                  <a:lnTo>
                    <a:pt x="11267" y="459770"/>
                  </a:lnTo>
                  <a:lnTo>
                    <a:pt x="2874" y="415208"/>
                  </a:lnTo>
                  <a:lnTo>
                    <a:pt x="0" y="368931"/>
                  </a:lnTo>
                  <a:lnTo>
                    <a:pt x="2874" y="322653"/>
                  </a:lnTo>
                  <a:lnTo>
                    <a:pt x="11267" y="278091"/>
                  </a:lnTo>
                  <a:lnTo>
                    <a:pt x="24833" y="235590"/>
                  </a:lnTo>
                  <a:lnTo>
                    <a:pt x="43226" y="195495"/>
                  </a:lnTo>
                  <a:lnTo>
                    <a:pt x="66101" y="158153"/>
                  </a:lnTo>
                  <a:lnTo>
                    <a:pt x="93111" y="123910"/>
                  </a:lnTo>
                  <a:lnTo>
                    <a:pt x="123911" y="93110"/>
                  </a:lnTo>
                  <a:lnTo>
                    <a:pt x="158156" y="66100"/>
                  </a:lnTo>
                  <a:lnTo>
                    <a:pt x="195499" y="43226"/>
                  </a:lnTo>
                  <a:lnTo>
                    <a:pt x="235594" y="24833"/>
                  </a:lnTo>
                  <a:lnTo>
                    <a:pt x="278097" y="11267"/>
                  </a:lnTo>
                  <a:lnTo>
                    <a:pt x="322661" y="2874"/>
                  </a:lnTo>
                  <a:lnTo>
                    <a:pt x="368941" y="0"/>
                  </a:lnTo>
                  <a:lnTo>
                    <a:pt x="415219" y="2874"/>
                  </a:lnTo>
                  <a:lnTo>
                    <a:pt x="459781" y="11267"/>
                  </a:lnTo>
                  <a:lnTo>
                    <a:pt x="502282" y="24833"/>
                  </a:lnTo>
                  <a:lnTo>
                    <a:pt x="542377" y="43226"/>
                  </a:lnTo>
                  <a:lnTo>
                    <a:pt x="579719" y="66100"/>
                  </a:lnTo>
                  <a:lnTo>
                    <a:pt x="613962" y="93110"/>
                  </a:lnTo>
                  <a:lnTo>
                    <a:pt x="644762" y="123910"/>
                  </a:lnTo>
                  <a:lnTo>
                    <a:pt x="671772" y="158153"/>
                  </a:lnTo>
                  <a:lnTo>
                    <a:pt x="694646" y="195495"/>
                  </a:lnTo>
                  <a:lnTo>
                    <a:pt x="713039" y="235590"/>
                  </a:lnTo>
                  <a:lnTo>
                    <a:pt x="726605" y="278091"/>
                  </a:lnTo>
                  <a:lnTo>
                    <a:pt x="734998" y="322653"/>
                  </a:lnTo>
                  <a:lnTo>
                    <a:pt x="737872" y="368931"/>
                  </a:lnTo>
                  <a:close/>
                </a:path>
              </a:pathLst>
            </a:custGeom>
            <a:ln w="92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1543226" y="4761693"/>
            <a:ext cx="472440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0,5</a:t>
            </a:r>
            <a:r>
              <a:rPr sz="145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2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3061174" y="3126757"/>
            <a:ext cx="1547495" cy="2132965"/>
            <a:chOff x="13061174" y="3126757"/>
            <a:chExt cx="1547495" cy="2132965"/>
          </a:xfrm>
        </p:grpSpPr>
        <p:sp>
          <p:nvSpPr>
            <p:cNvPr id="29" name="object 29"/>
            <p:cNvSpPr/>
            <p:nvPr/>
          </p:nvSpPr>
          <p:spPr>
            <a:xfrm>
              <a:off x="13061174" y="3126757"/>
              <a:ext cx="1547495" cy="1547495"/>
            </a:xfrm>
            <a:custGeom>
              <a:avLst/>
              <a:gdLst/>
              <a:ahLst/>
              <a:cxnLst/>
              <a:rect l="l" t="t" r="r" b="b"/>
              <a:pathLst>
                <a:path w="1547494" h="1547495">
                  <a:moveTo>
                    <a:pt x="773746" y="0"/>
                  </a:moveTo>
                  <a:lnTo>
                    <a:pt x="724813" y="1522"/>
                  </a:lnTo>
                  <a:lnTo>
                    <a:pt x="676689" y="6028"/>
                  </a:lnTo>
                  <a:lnTo>
                    <a:pt x="629464" y="13428"/>
                  </a:lnTo>
                  <a:lnTo>
                    <a:pt x="583229" y="23631"/>
                  </a:lnTo>
                  <a:lnTo>
                    <a:pt x="538075" y="36546"/>
                  </a:lnTo>
                  <a:lnTo>
                    <a:pt x="494093" y="52083"/>
                  </a:lnTo>
                  <a:lnTo>
                    <a:pt x="451372" y="70150"/>
                  </a:lnTo>
                  <a:lnTo>
                    <a:pt x="410004" y="90658"/>
                  </a:lnTo>
                  <a:lnTo>
                    <a:pt x="370079" y="113516"/>
                  </a:lnTo>
                  <a:lnTo>
                    <a:pt x="331688" y="138632"/>
                  </a:lnTo>
                  <a:lnTo>
                    <a:pt x="294922" y="165917"/>
                  </a:lnTo>
                  <a:lnTo>
                    <a:pt x="259870" y="195279"/>
                  </a:lnTo>
                  <a:lnTo>
                    <a:pt x="226625" y="226629"/>
                  </a:lnTo>
                  <a:lnTo>
                    <a:pt x="195276" y="259875"/>
                  </a:lnTo>
                  <a:lnTo>
                    <a:pt x="165914" y="294926"/>
                  </a:lnTo>
                  <a:lnTo>
                    <a:pt x="138629" y="331693"/>
                  </a:lnTo>
                  <a:lnTo>
                    <a:pt x="113513" y="370084"/>
                  </a:lnTo>
                  <a:lnTo>
                    <a:pt x="90656" y="410009"/>
                  </a:lnTo>
                  <a:lnTo>
                    <a:pt x="70149" y="451377"/>
                  </a:lnTo>
                  <a:lnTo>
                    <a:pt x="52082" y="494097"/>
                  </a:lnTo>
                  <a:lnTo>
                    <a:pt x="36545" y="538079"/>
                  </a:lnTo>
                  <a:lnTo>
                    <a:pt x="23630" y="583233"/>
                  </a:lnTo>
                  <a:lnTo>
                    <a:pt x="13428" y="629467"/>
                  </a:lnTo>
                  <a:lnTo>
                    <a:pt x="6028" y="676691"/>
                  </a:lnTo>
                  <a:lnTo>
                    <a:pt x="1522" y="724814"/>
                  </a:lnTo>
                  <a:lnTo>
                    <a:pt x="0" y="773746"/>
                  </a:lnTo>
                  <a:lnTo>
                    <a:pt x="1522" y="822677"/>
                  </a:lnTo>
                  <a:lnTo>
                    <a:pt x="6028" y="870800"/>
                  </a:lnTo>
                  <a:lnTo>
                    <a:pt x="13428" y="918024"/>
                  </a:lnTo>
                  <a:lnTo>
                    <a:pt x="23630" y="964258"/>
                  </a:lnTo>
                  <a:lnTo>
                    <a:pt x="36545" y="1009412"/>
                  </a:lnTo>
                  <a:lnTo>
                    <a:pt x="52082" y="1053394"/>
                  </a:lnTo>
                  <a:lnTo>
                    <a:pt x="70149" y="1096115"/>
                  </a:lnTo>
                  <a:lnTo>
                    <a:pt x="90656" y="1137482"/>
                  </a:lnTo>
                  <a:lnTo>
                    <a:pt x="113513" y="1177407"/>
                  </a:lnTo>
                  <a:lnTo>
                    <a:pt x="138629" y="1215798"/>
                  </a:lnTo>
                  <a:lnTo>
                    <a:pt x="165914" y="1252565"/>
                  </a:lnTo>
                  <a:lnTo>
                    <a:pt x="195276" y="1287617"/>
                  </a:lnTo>
                  <a:lnTo>
                    <a:pt x="226625" y="1320862"/>
                  </a:lnTo>
                  <a:lnTo>
                    <a:pt x="259870" y="1352212"/>
                  </a:lnTo>
                  <a:lnTo>
                    <a:pt x="294922" y="1381574"/>
                  </a:lnTo>
                  <a:lnTo>
                    <a:pt x="331688" y="1408859"/>
                  </a:lnTo>
                  <a:lnTo>
                    <a:pt x="370079" y="1433975"/>
                  </a:lnTo>
                  <a:lnTo>
                    <a:pt x="410004" y="1456833"/>
                  </a:lnTo>
                  <a:lnTo>
                    <a:pt x="451372" y="1477341"/>
                  </a:lnTo>
                  <a:lnTo>
                    <a:pt x="494093" y="1495408"/>
                  </a:lnTo>
                  <a:lnTo>
                    <a:pt x="538075" y="1510945"/>
                  </a:lnTo>
                  <a:lnTo>
                    <a:pt x="583229" y="1523860"/>
                  </a:lnTo>
                  <a:lnTo>
                    <a:pt x="629464" y="1534063"/>
                  </a:lnTo>
                  <a:lnTo>
                    <a:pt x="676689" y="1541463"/>
                  </a:lnTo>
                  <a:lnTo>
                    <a:pt x="724813" y="1545969"/>
                  </a:lnTo>
                  <a:lnTo>
                    <a:pt x="773746" y="1547492"/>
                  </a:lnTo>
                  <a:lnTo>
                    <a:pt x="822680" y="1545969"/>
                  </a:lnTo>
                  <a:lnTo>
                    <a:pt x="870805" y="1541463"/>
                  </a:lnTo>
                  <a:lnTo>
                    <a:pt x="918030" y="1534063"/>
                  </a:lnTo>
                  <a:lnTo>
                    <a:pt x="964265" y="1523860"/>
                  </a:lnTo>
                  <a:lnTo>
                    <a:pt x="1009420" y="1510945"/>
                  </a:lnTo>
                  <a:lnTo>
                    <a:pt x="1053403" y="1495408"/>
                  </a:lnTo>
                  <a:lnTo>
                    <a:pt x="1096124" y="1477341"/>
                  </a:lnTo>
                  <a:lnTo>
                    <a:pt x="1137492" y="1456833"/>
                  </a:lnTo>
                  <a:lnTo>
                    <a:pt x="1177417" y="1433975"/>
                  </a:lnTo>
                  <a:lnTo>
                    <a:pt x="1215808" y="1408859"/>
                  </a:lnTo>
                  <a:lnTo>
                    <a:pt x="1252574" y="1381574"/>
                  </a:lnTo>
                  <a:lnTo>
                    <a:pt x="1287625" y="1352212"/>
                  </a:lnTo>
                  <a:lnTo>
                    <a:pt x="1320870" y="1320862"/>
                  </a:lnTo>
                  <a:lnTo>
                    <a:pt x="1352219" y="1287617"/>
                  </a:lnTo>
                  <a:lnTo>
                    <a:pt x="1381581" y="1252565"/>
                  </a:lnTo>
                  <a:lnTo>
                    <a:pt x="1408865" y="1215798"/>
                  </a:lnTo>
                  <a:lnTo>
                    <a:pt x="1433980" y="1177407"/>
                  </a:lnTo>
                  <a:lnTo>
                    <a:pt x="1456837" y="1137482"/>
                  </a:lnTo>
                  <a:lnTo>
                    <a:pt x="1477344" y="1096115"/>
                  </a:lnTo>
                  <a:lnTo>
                    <a:pt x="1495411" y="1053394"/>
                  </a:lnTo>
                  <a:lnTo>
                    <a:pt x="1510947" y="1009412"/>
                  </a:lnTo>
                  <a:lnTo>
                    <a:pt x="1523861" y="964258"/>
                  </a:lnTo>
                  <a:lnTo>
                    <a:pt x="1534064" y="918024"/>
                  </a:lnTo>
                  <a:lnTo>
                    <a:pt x="1541463" y="870800"/>
                  </a:lnTo>
                  <a:lnTo>
                    <a:pt x="1545969" y="822677"/>
                  </a:lnTo>
                  <a:lnTo>
                    <a:pt x="1547492" y="773746"/>
                  </a:lnTo>
                  <a:lnTo>
                    <a:pt x="1545969" y="724814"/>
                  </a:lnTo>
                  <a:lnTo>
                    <a:pt x="1541463" y="676691"/>
                  </a:lnTo>
                  <a:lnTo>
                    <a:pt x="1534064" y="629467"/>
                  </a:lnTo>
                  <a:lnTo>
                    <a:pt x="1523861" y="583233"/>
                  </a:lnTo>
                  <a:lnTo>
                    <a:pt x="1510947" y="538079"/>
                  </a:lnTo>
                  <a:lnTo>
                    <a:pt x="1495411" y="494097"/>
                  </a:lnTo>
                  <a:lnTo>
                    <a:pt x="1477344" y="451377"/>
                  </a:lnTo>
                  <a:lnTo>
                    <a:pt x="1456837" y="410009"/>
                  </a:lnTo>
                  <a:lnTo>
                    <a:pt x="1433980" y="370084"/>
                  </a:lnTo>
                  <a:lnTo>
                    <a:pt x="1408865" y="331693"/>
                  </a:lnTo>
                  <a:lnTo>
                    <a:pt x="1381581" y="294926"/>
                  </a:lnTo>
                  <a:lnTo>
                    <a:pt x="1352219" y="259875"/>
                  </a:lnTo>
                  <a:lnTo>
                    <a:pt x="1320870" y="226629"/>
                  </a:lnTo>
                  <a:lnTo>
                    <a:pt x="1287625" y="195279"/>
                  </a:lnTo>
                  <a:lnTo>
                    <a:pt x="1252574" y="165917"/>
                  </a:lnTo>
                  <a:lnTo>
                    <a:pt x="1215808" y="138632"/>
                  </a:lnTo>
                  <a:lnTo>
                    <a:pt x="1177417" y="113516"/>
                  </a:lnTo>
                  <a:lnTo>
                    <a:pt x="1137492" y="90658"/>
                  </a:lnTo>
                  <a:lnTo>
                    <a:pt x="1096124" y="70150"/>
                  </a:lnTo>
                  <a:lnTo>
                    <a:pt x="1053403" y="52083"/>
                  </a:lnTo>
                  <a:lnTo>
                    <a:pt x="1009420" y="36546"/>
                  </a:lnTo>
                  <a:lnTo>
                    <a:pt x="964265" y="23631"/>
                  </a:lnTo>
                  <a:lnTo>
                    <a:pt x="918030" y="13428"/>
                  </a:lnTo>
                  <a:lnTo>
                    <a:pt x="870805" y="6028"/>
                  </a:lnTo>
                  <a:lnTo>
                    <a:pt x="822680" y="1522"/>
                  </a:lnTo>
                  <a:lnTo>
                    <a:pt x="773746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641972" y="3460971"/>
              <a:ext cx="386080" cy="880110"/>
            </a:xfrm>
            <a:custGeom>
              <a:avLst/>
              <a:gdLst/>
              <a:ahLst/>
              <a:cxnLst/>
              <a:rect l="l" t="t" r="r" b="b"/>
              <a:pathLst>
                <a:path w="386080" h="880110">
                  <a:moveTo>
                    <a:pt x="123825" y="191770"/>
                  </a:moveTo>
                  <a:lnTo>
                    <a:pt x="97650" y="191770"/>
                  </a:lnTo>
                  <a:lnTo>
                    <a:pt x="97650" y="216852"/>
                  </a:lnTo>
                  <a:lnTo>
                    <a:pt x="123825" y="216852"/>
                  </a:lnTo>
                  <a:lnTo>
                    <a:pt x="123825" y="191770"/>
                  </a:lnTo>
                  <a:close/>
                </a:path>
                <a:path w="386080" h="880110">
                  <a:moveTo>
                    <a:pt x="151434" y="164592"/>
                  </a:moveTo>
                  <a:lnTo>
                    <a:pt x="125031" y="164592"/>
                  </a:lnTo>
                  <a:lnTo>
                    <a:pt x="125031" y="189268"/>
                  </a:lnTo>
                  <a:lnTo>
                    <a:pt x="151434" y="189268"/>
                  </a:lnTo>
                  <a:lnTo>
                    <a:pt x="151434" y="164592"/>
                  </a:lnTo>
                  <a:close/>
                </a:path>
                <a:path w="386080" h="880110">
                  <a:moveTo>
                    <a:pt x="261785" y="620217"/>
                  </a:moveTo>
                  <a:lnTo>
                    <a:pt x="235572" y="620217"/>
                  </a:lnTo>
                  <a:lnTo>
                    <a:pt x="235572" y="645007"/>
                  </a:lnTo>
                  <a:lnTo>
                    <a:pt x="261785" y="645007"/>
                  </a:lnTo>
                  <a:lnTo>
                    <a:pt x="261785" y="620217"/>
                  </a:lnTo>
                  <a:close/>
                </a:path>
                <a:path w="386080" h="880110">
                  <a:moveTo>
                    <a:pt x="261950" y="523455"/>
                  </a:moveTo>
                  <a:lnTo>
                    <a:pt x="235470" y="523455"/>
                  </a:lnTo>
                  <a:lnTo>
                    <a:pt x="235470" y="548195"/>
                  </a:lnTo>
                  <a:lnTo>
                    <a:pt x="261950" y="548195"/>
                  </a:lnTo>
                  <a:lnTo>
                    <a:pt x="261950" y="523455"/>
                  </a:lnTo>
                  <a:close/>
                </a:path>
                <a:path w="386080" h="880110">
                  <a:moveTo>
                    <a:pt x="262039" y="426720"/>
                  </a:moveTo>
                  <a:lnTo>
                    <a:pt x="235356" y="426720"/>
                  </a:lnTo>
                  <a:lnTo>
                    <a:pt x="235356" y="451523"/>
                  </a:lnTo>
                  <a:lnTo>
                    <a:pt x="262039" y="451523"/>
                  </a:lnTo>
                  <a:lnTo>
                    <a:pt x="262039" y="426720"/>
                  </a:lnTo>
                  <a:close/>
                </a:path>
                <a:path w="386080" h="880110">
                  <a:moveTo>
                    <a:pt x="385851" y="485140"/>
                  </a:moveTo>
                  <a:lnTo>
                    <a:pt x="383755" y="471170"/>
                  </a:lnTo>
                  <a:lnTo>
                    <a:pt x="378574" y="458470"/>
                  </a:lnTo>
                  <a:lnTo>
                    <a:pt x="370624" y="447040"/>
                  </a:lnTo>
                  <a:lnTo>
                    <a:pt x="360197" y="436880"/>
                  </a:lnTo>
                  <a:lnTo>
                    <a:pt x="372719" y="422910"/>
                  </a:lnTo>
                  <a:lnTo>
                    <a:pt x="380326" y="408940"/>
                  </a:lnTo>
                  <a:lnTo>
                    <a:pt x="384098" y="393700"/>
                  </a:lnTo>
                  <a:lnTo>
                    <a:pt x="385114" y="374650"/>
                  </a:lnTo>
                  <a:lnTo>
                    <a:pt x="385000" y="276860"/>
                  </a:lnTo>
                  <a:lnTo>
                    <a:pt x="384987" y="274320"/>
                  </a:lnTo>
                  <a:lnTo>
                    <a:pt x="384873" y="257810"/>
                  </a:lnTo>
                  <a:lnTo>
                    <a:pt x="383108" y="252730"/>
                  </a:lnTo>
                  <a:lnTo>
                    <a:pt x="378294" y="246380"/>
                  </a:lnTo>
                  <a:lnTo>
                    <a:pt x="360095" y="222326"/>
                  </a:lnTo>
                  <a:lnTo>
                    <a:pt x="360095" y="582930"/>
                  </a:lnTo>
                  <a:lnTo>
                    <a:pt x="356616" y="599440"/>
                  </a:lnTo>
                  <a:lnTo>
                    <a:pt x="350735" y="608330"/>
                  </a:lnTo>
                  <a:lnTo>
                    <a:pt x="343115" y="614680"/>
                  </a:lnTo>
                  <a:lnTo>
                    <a:pt x="333933" y="618490"/>
                  </a:lnTo>
                  <a:lnTo>
                    <a:pt x="323342" y="619760"/>
                  </a:lnTo>
                  <a:lnTo>
                    <a:pt x="315391" y="621030"/>
                  </a:lnTo>
                  <a:lnTo>
                    <a:pt x="307365" y="621030"/>
                  </a:lnTo>
                  <a:lnTo>
                    <a:pt x="290830" y="619760"/>
                  </a:lnTo>
                  <a:lnTo>
                    <a:pt x="290830" y="646430"/>
                  </a:lnTo>
                  <a:lnTo>
                    <a:pt x="316712" y="646430"/>
                  </a:lnTo>
                  <a:lnTo>
                    <a:pt x="333844" y="648970"/>
                  </a:lnTo>
                  <a:lnTo>
                    <a:pt x="347141" y="657860"/>
                  </a:lnTo>
                  <a:lnTo>
                    <a:pt x="355790" y="670560"/>
                  </a:lnTo>
                  <a:lnTo>
                    <a:pt x="359016" y="687070"/>
                  </a:lnTo>
                  <a:lnTo>
                    <a:pt x="359295" y="715010"/>
                  </a:lnTo>
                  <a:lnTo>
                    <a:pt x="359283" y="770890"/>
                  </a:lnTo>
                  <a:lnTo>
                    <a:pt x="355587" y="815340"/>
                  </a:lnTo>
                  <a:lnTo>
                    <a:pt x="313804" y="840740"/>
                  </a:lnTo>
                  <a:lnTo>
                    <a:pt x="270357" y="840740"/>
                  </a:lnTo>
                  <a:lnTo>
                    <a:pt x="276402" y="812800"/>
                  </a:lnTo>
                  <a:lnTo>
                    <a:pt x="250304" y="812800"/>
                  </a:lnTo>
                  <a:lnTo>
                    <a:pt x="249529" y="816610"/>
                  </a:lnTo>
                  <a:lnTo>
                    <a:pt x="248958" y="820420"/>
                  </a:lnTo>
                  <a:lnTo>
                    <a:pt x="247878" y="824230"/>
                  </a:lnTo>
                  <a:lnTo>
                    <a:pt x="242112" y="835660"/>
                  </a:lnTo>
                  <a:lnTo>
                    <a:pt x="232968" y="845820"/>
                  </a:lnTo>
                  <a:lnTo>
                    <a:pt x="221246" y="852170"/>
                  </a:lnTo>
                  <a:lnTo>
                    <a:pt x="207772" y="854710"/>
                  </a:lnTo>
                  <a:lnTo>
                    <a:pt x="187109" y="854710"/>
                  </a:lnTo>
                  <a:lnTo>
                    <a:pt x="149682" y="840740"/>
                  </a:lnTo>
                  <a:lnTo>
                    <a:pt x="137083" y="812800"/>
                  </a:lnTo>
                  <a:lnTo>
                    <a:pt x="111036" y="812800"/>
                  </a:lnTo>
                  <a:lnTo>
                    <a:pt x="116624" y="840740"/>
                  </a:lnTo>
                  <a:lnTo>
                    <a:pt x="63004" y="840740"/>
                  </a:lnTo>
                  <a:lnTo>
                    <a:pt x="28968" y="812800"/>
                  </a:lnTo>
                  <a:lnTo>
                    <a:pt x="26085" y="768350"/>
                  </a:lnTo>
                  <a:lnTo>
                    <a:pt x="26174" y="689610"/>
                  </a:lnTo>
                  <a:lnTo>
                    <a:pt x="29362" y="671830"/>
                  </a:lnTo>
                  <a:lnTo>
                    <a:pt x="38201" y="659130"/>
                  </a:lnTo>
                  <a:lnTo>
                    <a:pt x="51727" y="650240"/>
                  </a:lnTo>
                  <a:lnTo>
                    <a:pt x="69011" y="646430"/>
                  </a:lnTo>
                  <a:lnTo>
                    <a:pt x="206794" y="646430"/>
                  </a:lnTo>
                  <a:lnTo>
                    <a:pt x="206794" y="621030"/>
                  </a:lnTo>
                  <a:lnTo>
                    <a:pt x="206794" y="619760"/>
                  </a:lnTo>
                  <a:lnTo>
                    <a:pt x="197154" y="619760"/>
                  </a:lnTo>
                  <a:lnTo>
                    <a:pt x="131279" y="621030"/>
                  </a:lnTo>
                  <a:lnTo>
                    <a:pt x="98336" y="619760"/>
                  </a:lnTo>
                  <a:lnTo>
                    <a:pt x="65405" y="619760"/>
                  </a:lnTo>
                  <a:lnTo>
                    <a:pt x="51396" y="618490"/>
                  </a:lnTo>
                  <a:lnTo>
                    <a:pt x="39966" y="612140"/>
                  </a:lnTo>
                  <a:lnTo>
                    <a:pt x="31826" y="603250"/>
                  </a:lnTo>
                  <a:lnTo>
                    <a:pt x="27686" y="590550"/>
                  </a:lnTo>
                  <a:lnTo>
                    <a:pt x="28524" y="575310"/>
                  </a:lnTo>
                  <a:lnTo>
                    <a:pt x="35204" y="562610"/>
                  </a:lnTo>
                  <a:lnTo>
                    <a:pt x="46723" y="553720"/>
                  </a:lnTo>
                  <a:lnTo>
                    <a:pt x="62128" y="549910"/>
                  </a:lnTo>
                  <a:lnTo>
                    <a:pt x="206527" y="549910"/>
                  </a:lnTo>
                  <a:lnTo>
                    <a:pt x="206527" y="523240"/>
                  </a:lnTo>
                  <a:lnTo>
                    <a:pt x="65278" y="523240"/>
                  </a:lnTo>
                  <a:lnTo>
                    <a:pt x="48958" y="520700"/>
                  </a:lnTo>
                  <a:lnTo>
                    <a:pt x="36626" y="511810"/>
                  </a:lnTo>
                  <a:lnTo>
                    <a:pt x="29159" y="500380"/>
                  </a:lnTo>
                  <a:lnTo>
                    <a:pt x="27444" y="483870"/>
                  </a:lnTo>
                  <a:lnTo>
                    <a:pt x="30429" y="473710"/>
                  </a:lnTo>
                  <a:lnTo>
                    <a:pt x="36880" y="463550"/>
                  </a:lnTo>
                  <a:lnTo>
                    <a:pt x="46037" y="457200"/>
                  </a:lnTo>
                  <a:lnTo>
                    <a:pt x="57137" y="453390"/>
                  </a:lnTo>
                  <a:lnTo>
                    <a:pt x="206590" y="453390"/>
                  </a:lnTo>
                  <a:lnTo>
                    <a:pt x="206590" y="426720"/>
                  </a:lnTo>
                  <a:lnTo>
                    <a:pt x="73901" y="426720"/>
                  </a:lnTo>
                  <a:lnTo>
                    <a:pt x="53835" y="422910"/>
                  </a:lnTo>
                  <a:lnTo>
                    <a:pt x="38823" y="414020"/>
                  </a:lnTo>
                  <a:lnTo>
                    <a:pt x="29413" y="398780"/>
                  </a:lnTo>
                  <a:lnTo>
                    <a:pt x="26136" y="379730"/>
                  </a:lnTo>
                  <a:lnTo>
                    <a:pt x="26123" y="274320"/>
                  </a:lnTo>
                  <a:lnTo>
                    <a:pt x="358686" y="274320"/>
                  </a:lnTo>
                  <a:lnTo>
                    <a:pt x="358863" y="276860"/>
                  </a:lnTo>
                  <a:lnTo>
                    <a:pt x="359168" y="279400"/>
                  </a:lnTo>
                  <a:lnTo>
                    <a:pt x="359016" y="355600"/>
                  </a:lnTo>
                  <a:lnTo>
                    <a:pt x="359371" y="379730"/>
                  </a:lnTo>
                  <a:lnTo>
                    <a:pt x="356514" y="398780"/>
                  </a:lnTo>
                  <a:lnTo>
                    <a:pt x="347332" y="414020"/>
                  </a:lnTo>
                  <a:lnTo>
                    <a:pt x="332219" y="424180"/>
                  </a:lnTo>
                  <a:lnTo>
                    <a:pt x="311581" y="426720"/>
                  </a:lnTo>
                  <a:lnTo>
                    <a:pt x="290639" y="426720"/>
                  </a:lnTo>
                  <a:lnTo>
                    <a:pt x="290639" y="453390"/>
                  </a:lnTo>
                  <a:lnTo>
                    <a:pt x="327558" y="453390"/>
                  </a:lnTo>
                  <a:lnTo>
                    <a:pt x="337388" y="454660"/>
                  </a:lnTo>
                  <a:lnTo>
                    <a:pt x="345643" y="459740"/>
                  </a:lnTo>
                  <a:lnTo>
                    <a:pt x="352272" y="466090"/>
                  </a:lnTo>
                  <a:lnTo>
                    <a:pt x="357251" y="474980"/>
                  </a:lnTo>
                  <a:lnTo>
                    <a:pt x="359930" y="483870"/>
                  </a:lnTo>
                  <a:lnTo>
                    <a:pt x="359918" y="492760"/>
                  </a:lnTo>
                  <a:lnTo>
                    <a:pt x="330657" y="523240"/>
                  </a:lnTo>
                  <a:lnTo>
                    <a:pt x="290614" y="523240"/>
                  </a:lnTo>
                  <a:lnTo>
                    <a:pt x="290614" y="549910"/>
                  </a:lnTo>
                  <a:lnTo>
                    <a:pt x="326948" y="549910"/>
                  </a:lnTo>
                  <a:lnTo>
                    <a:pt x="343738" y="554990"/>
                  </a:lnTo>
                  <a:lnTo>
                    <a:pt x="355295" y="566420"/>
                  </a:lnTo>
                  <a:lnTo>
                    <a:pt x="360095" y="582930"/>
                  </a:lnTo>
                  <a:lnTo>
                    <a:pt x="360095" y="222326"/>
                  </a:lnTo>
                  <a:lnTo>
                    <a:pt x="352361" y="212090"/>
                  </a:lnTo>
                  <a:lnTo>
                    <a:pt x="344932" y="202374"/>
                  </a:lnTo>
                  <a:lnTo>
                    <a:pt x="344932" y="246380"/>
                  </a:lnTo>
                  <a:lnTo>
                    <a:pt x="41109" y="246380"/>
                  </a:lnTo>
                  <a:lnTo>
                    <a:pt x="127825" y="133350"/>
                  </a:lnTo>
                  <a:lnTo>
                    <a:pt x="140919" y="116840"/>
                  </a:lnTo>
                  <a:lnTo>
                    <a:pt x="157200" y="95250"/>
                  </a:lnTo>
                  <a:lnTo>
                    <a:pt x="160629" y="93980"/>
                  </a:lnTo>
                  <a:lnTo>
                    <a:pt x="225259" y="93980"/>
                  </a:lnTo>
                  <a:lnTo>
                    <a:pt x="229603" y="95250"/>
                  </a:lnTo>
                  <a:lnTo>
                    <a:pt x="344652" y="245110"/>
                  </a:lnTo>
                  <a:lnTo>
                    <a:pt x="344932" y="246380"/>
                  </a:lnTo>
                  <a:lnTo>
                    <a:pt x="344932" y="202374"/>
                  </a:lnTo>
                  <a:lnTo>
                    <a:pt x="324231" y="175260"/>
                  </a:lnTo>
                  <a:lnTo>
                    <a:pt x="266065" y="100330"/>
                  </a:lnTo>
                  <a:lnTo>
                    <a:pt x="264414" y="97790"/>
                  </a:lnTo>
                  <a:lnTo>
                    <a:pt x="261696" y="93980"/>
                  </a:lnTo>
                  <a:lnTo>
                    <a:pt x="287667" y="93980"/>
                  </a:lnTo>
                  <a:lnTo>
                    <a:pt x="287667" y="67310"/>
                  </a:lnTo>
                  <a:lnTo>
                    <a:pt x="287667" y="25400"/>
                  </a:lnTo>
                  <a:lnTo>
                    <a:pt x="287667" y="0"/>
                  </a:lnTo>
                  <a:lnTo>
                    <a:pt x="261848" y="0"/>
                  </a:lnTo>
                  <a:lnTo>
                    <a:pt x="261848" y="25400"/>
                  </a:lnTo>
                  <a:lnTo>
                    <a:pt x="261848" y="67310"/>
                  </a:lnTo>
                  <a:lnTo>
                    <a:pt x="123190" y="67310"/>
                  </a:lnTo>
                  <a:lnTo>
                    <a:pt x="123190" y="25400"/>
                  </a:lnTo>
                  <a:lnTo>
                    <a:pt x="261848" y="25400"/>
                  </a:lnTo>
                  <a:lnTo>
                    <a:pt x="261848" y="0"/>
                  </a:lnTo>
                  <a:lnTo>
                    <a:pt x="97320" y="0"/>
                  </a:lnTo>
                  <a:lnTo>
                    <a:pt x="97320" y="93980"/>
                  </a:lnTo>
                  <a:lnTo>
                    <a:pt x="125387" y="93980"/>
                  </a:lnTo>
                  <a:lnTo>
                    <a:pt x="122910" y="97790"/>
                  </a:lnTo>
                  <a:lnTo>
                    <a:pt x="121412" y="99060"/>
                  </a:lnTo>
                  <a:lnTo>
                    <a:pt x="63728" y="173990"/>
                  </a:lnTo>
                  <a:lnTo>
                    <a:pt x="7518" y="245110"/>
                  </a:lnTo>
                  <a:lnTo>
                    <a:pt x="2209" y="252730"/>
                  </a:lnTo>
                  <a:lnTo>
                    <a:pt x="0" y="259080"/>
                  </a:lnTo>
                  <a:lnTo>
                    <a:pt x="368" y="290830"/>
                  </a:lnTo>
                  <a:lnTo>
                    <a:pt x="495" y="345440"/>
                  </a:lnTo>
                  <a:lnTo>
                    <a:pt x="977" y="389890"/>
                  </a:lnTo>
                  <a:lnTo>
                    <a:pt x="26543" y="436880"/>
                  </a:lnTo>
                  <a:lnTo>
                    <a:pt x="15836" y="447040"/>
                  </a:lnTo>
                  <a:lnTo>
                    <a:pt x="7912" y="458470"/>
                  </a:lnTo>
                  <a:lnTo>
                    <a:pt x="2946" y="471170"/>
                  </a:lnTo>
                  <a:lnTo>
                    <a:pt x="1079" y="486410"/>
                  </a:lnTo>
                  <a:lnTo>
                    <a:pt x="2438" y="500380"/>
                  </a:lnTo>
                  <a:lnTo>
                    <a:pt x="6908" y="513080"/>
                  </a:lnTo>
                  <a:lnTo>
                    <a:pt x="14338" y="525780"/>
                  </a:lnTo>
                  <a:lnTo>
                    <a:pt x="24511" y="535940"/>
                  </a:lnTo>
                  <a:lnTo>
                    <a:pt x="14262" y="546100"/>
                  </a:lnTo>
                  <a:lnTo>
                    <a:pt x="6934" y="557530"/>
                  </a:lnTo>
                  <a:lnTo>
                    <a:pt x="2603" y="571500"/>
                  </a:lnTo>
                  <a:lnTo>
                    <a:pt x="1308" y="585470"/>
                  </a:lnTo>
                  <a:lnTo>
                    <a:pt x="3162" y="599440"/>
                  </a:lnTo>
                  <a:lnTo>
                    <a:pt x="8064" y="612140"/>
                  </a:lnTo>
                  <a:lnTo>
                    <a:pt x="15900" y="623570"/>
                  </a:lnTo>
                  <a:lnTo>
                    <a:pt x="26517" y="633730"/>
                  </a:lnTo>
                  <a:lnTo>
                    <a:pt x="13500" y="647700"/>
                  </a:lnTo>
                  <a:lnTo>
                    <a:pt x="5232" y="662940"/>
                  </a:lnTo>
                  <a:lnTo>
                    <a:pt x="1003" y="680720"/>
                  </a:lnTo>
                  <a:lnTo>
                    <a:pt x="76" y="698500"/>
                  </a:lnTo>
                  <a:lnTo>
                    <a:pt x="330" y="715010"/>
                  </a:lnTo>
                  <a:lnTo>
                    <a:pt x="342" y="768350"/>
                  </a:lnTo>
                  <a:lnTo>
                    <a:pt x="5740" y="824230"/>
                  </a:lnTo>
                  <a:lnTo>
                    <a:pt x="43129" y="861060"/>
                  </a:lnTo>
                  <a:lnTo>
                    <a:pt x="71501" y="867410"/>
                  </a:lnTo>
                  <a:lnTo>
                    <a:pt x="139446" y="867410"/>
                  </a:lnTo>
                  <a:lnTo>
                    <a:pt x="141693" y="868680"/>
                  </a:lnTo>
                  <a:lnTo>
                    <a:pt x="148983" y="871220"/>
                  </a:lnTo>
                  <a:lnTo>
                    <a:pt x="156248" y="875030"/>
                  </a:lnTo>
                  <a:lnTo>
                    <a:pt x="170738" y="880110"/>
                  </a:lnTo>
                  <a:lnTo>
                    <a:pt x="217246" y="880110"/>
                  </a:lnTo>
                  <a:lnTo>
                    <a:pt x="234569" y="873760"/>
                  </a:lnTo>
                  <a:lnTo>
                    <a:pt x="252412" y="868680"/>
                  </a:lnTo>
                  <a:lnTo>
                    <a:pt x="270789" y="866140"/>
                  </a:lnTo>
                  <a:lnTo>
                    <a:pt x="289699" y="867410"/>
                  </a:lnTo>
                  <a:lnTo>
                    <a:pt x="312077" y="867410"/>
                  </a:lnTo>
                  <a:lnTo>
                    <a:pt x="319582" y="866140"/>
                  </a:lnTo>
                  <a:lnTo>
                    <a:pt x="342074" y="862330"/>
                  </a:lnTo>
                  <a:lnTo>
                    <a:pt x="353542" y="854710"/>
                  </a:lnTo>
                  <a:lnTo>
                    <a:pt x="365010" y="847090"/>
                  </a:lnTo>
                  <a:lnTo>
                    <a:pt x="369100" y="840740"/>
                  </a:lnTo>
                  <a:lnTo>
                    <a:pt x="379730" y="824230"/>
                  </a:lnTo>
                  <a:lnTo>
                    <a:pt x="385051" y="795020"/>
                  </a:lnTo>
                  <a:lnTo>
                    <a:pt x="384949" y="687070"/>
                  </a:lnTo>
                  <a:lnTo>
                    <a:pt x="370878" y="645160"/>
                  </a:lnTo>
                  <a:lnTo>
                    <a:pt x="365582" y="640080"/>
                  </a:lnTo>
                  <a:lnTo>
                    <a:pt x="360781" y="633730"/>
                  </a:lnTo>
                  <a:lnTo>
                    <a:pt x="371322" y="621030"/>
                  </a:lnTo>
                  <a:lnTo>
                    <a:pt x="378701" y="612140"/>
                  </a:lnTo>
                  <a:lnTo>
                    <a:pt x="385711" y="586740"/>
                  </a:lnTo>
                  <a:lnTo>
                    <a:pt x="380809" y="560070"/>
                  </a:lnTo>
                  <a:lnTo>
                    <a:pt x="362991" y="535940"/>
                  </a:lnTo>
                  <a:lnTo>
                    <a:pt x="372897" y="524510"/>
                  </a:lnTo>
                  <a:lnTo>
                    <a:pt x="380199" y="513080"/>
                  </a:lnTo>
                  <a:lnTo>
                    <a:pt x="384606" y="500380"/>
                  </a:lnTo>
                  <a:lnTo>
                    <a:pt x="385851" y="485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465553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69" h="737870">
                  <a:moveTo>
                    <a:pt x="368941" y="0"/>
                  </a:moveTo>
                  <a:lnTo>
                    <a:pt x="322661" y="2874"/>
                  </a:lnTo>
                  <a:lnTo>
                    <a:pt x="278097" y="11267"/>
                  </a:lnTo>
                  <a:lnTo>
                    <a:pt x="235594" y="24833"/>
                  </a:lnTo>
                  <a:lnTo>
                    <a:pt x="195499" y="43226"/>
                  </a:lnTo>
                  <a:lnTo>
                    <a:pt x="158156" y="66100"/>
                  </a:lnTo>
                  <a:lnTo>
                    <a:pt x="123911" y="93110"/>
                  </a:lnTo>
                  <a:lnTo>
                    <a:pt x="93111" y="123910"/>
                  </a:lnTo>
                  <a:lnTo>
                    <a:pt x="66101" y="158153"/>
                  </a:lnTo>
                  <a:lnTo>
                    <a:pt x="43226" y="195495"/>
                  </a:lnTo>
                  <a:lnTo>
                    <a:pt x="24833" y="235590"/>
                  </a:lnTo>
                  <a:lnTo>
                    <a:pt x="11267" y="278091"/>
                  </a:lnTo>
                  <a:lnTo>
                    <a:pt x="2874" y="322653"/>
                  </a:lnTo>
                  <a:lnTo>
                    <a:pt x="0" y="368931"/>
                  </a:lnTo>
                  <a:lnTo>
                    <a:pt x="2874" y="415208"/>
                  </a:lnTo>
                  <a:lnTo>
                    <a:pt x="11267" y="459770"/>
                  </a:lnTo>
                  <a:lnTo>
                    <a:pt x="24833" y="502272"/>
                  </a:lnTo>
                  <a:lnTo>
                    <a:pt x="43226" y="542366"/>
                  </a:lnTo>
                  <a:lnTo>
                    <a:pt x="66101" y="579708"/>
                  </a:lnTo>
                  <a:lnTo>
                    <a:pt x="93111" y="613952"/>
                  </a:lnTo>
                  <a:lnTo>
                    <a:pt x="123911" y="644751"/>
                  </a:lnTo>
                  <a:lnTo>
                    <a:pt x="158156" y="671761"/>
                  </a:lnTo>
                  <a:lnTo>
                    <a:pt x="195499" y="694635"/>
                  </a:lnTo>
                  <a:lnTo>
                    <a:pt x="235594" y="713028"/>
                  </a:lnTo>
                  <a:lnTo>
                    <a:pt x="278097" y="726594"/>
                  </a:lnTo>
                  <a:lnTo>
                    <a:pt x="322661" y="734987"/>
                  </a:lnTo>
                  <a:lnTo>
                    <a:pt x="368941" y="737862"/>
                  </a:lnTo>
                  <a:lnTo>
                    <a:pt x="415219" y="734987"/>
                  </a:lnTo>
                  <a:lnTo>
                    <a:pt x="459781" y="726594"/>
                  </a:lnTo>
                  <a:lnTo>
                    <a:pt x="502282" y="713028"/>
                  </a:lnTo>
                  <a:lnTo>
                    <a:pt x="542377" y="694635"/>
                  </a:lnTo>
                  <a:lnTo>
                    <a:pt x="579719" y="671761"/>
                  </a:lnTo>
                  <a:lnTo>
                    <a:pt x="613962" y="644751"/>
                  </a:lnTo>
                  <a:lnTo>
                    <a:pt x="644762" y="613952"/>
                  </a:lnTo>
                  <a:lnTo>
                    <a:pt x="671772" y="579708"/>
                  </a:lnTo>
                  <a:lnTo>
                    <a:pt x="694646" y="542366"/>
                  </a:lnTo>
                  <a:lnTo>
                    <a:pt x="713039" y="502272"/>
                  </a:lnTo>
                  <a:lnTo>
                    <a:pt x="726605" y="459770"/>
                  </a:lnTo>
                  <a:lnTo>
                    <a:pt x="734998" y="415208"/>
                  </a:lnTo>
                  <a:lnTo>
                    <a:pt x="737872" y="368931"/>
                  </a:lnTo>
                  <a:lnTo>
                    <a:pt x="734998" y="322653"/>
                  </a:lnTo>
                  <a:lnTo>
                    <a:pt x="726605" y="278091"/>
                  </a:lnTo>
                  <a:lnTo>
                    <a:pt x="713039" y="235590"/>
                  </a:lnTo>
                  <a:lnTo>
                    <a:pt x="694646" y="195495"/>
                  </a:lnTo>
                  <a:lnTo>
                    <a:pt x="671772" y="158153"/>
                  </a:lnTo>
                  <a:lnTo>
                    <a:pt x="644762" y="123910"/>
                  </a:lnTo>
                  <a:lnTo>
                    <a:pt x="613962" y="93110"/>
                  </a:lnTo>
                  <a:lnTo>
                    <a:pt x="579719" y="66100"/>
                  </a:lnTo>
                  <a:lnTo>
                    <a:pt x="542377" y="43226"/>
                  </a:lnTo>
                  <a:lnTo>
                    <a:pt x="502282" y="24833"/>
                  </a:lnTo>
                  <a:lnTo>
                    <a:pt x="459781" y="11267"/>
                  </a:lnTo>
                  <a:lnTo>
                    <a:pt x="415219" y="2874"/>
                  </a:lnTo>
                  <a:lnTo>
                    <a:pt x="368941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465553" y="4516770"/>
              <a:ext cx="737870" cy="737870"/>
            </a:xfrm>
            <a:custGeom>
              <a:avLst/>
              <a:gdLst/>
              <a:ahLst/>
              <a:cxnLst/>
              <a:rect l="l" t="t" r="r" b="b"/>
              <a:pathLst>
                <a:path w="737869" h="737870">
                  <a:moveTo>
                    <a:pt x="737872" y="368931"/>
                  </a:moveTo>
                  <a:lnTo>
                    <a:pt x="734998" y="415208"/>
                  </a:lnTo>
                  <a:lnTo>
                    <a:pt x="726605" y="459770"/>
                  </a:lnTo>
                  <a:lnTo>
                    <a:pt x="713039" y="502272"/>
                  </a:lnTo>
                  <a:lnTo>
                    <a:pt x="694646" y="542366"/>
                  </a:lnTo>
                  <a:lnTo>
                    <a:pt x="671772" y="579708"/>
                  </a:lnTo>
                  <a:lnTo>
                    <a:pt x="644762" y="613952"/>
                  </a:lnTo>
                  <a:lnTo>
                    <a:pt x="613962" y="644751"/>
                  </a:lnTo>
                  <a:lnTo>
                    <a:pt x="579719" y="671761"/>
                  </a:lnTo>
                  <a:lnTo>
                    <a:pt x="542377" y="694635"/>
                  </a:lnTo>
                  <a:lnTo>
                    <a:pt x="502282" y="713028"/>
                  </a:lnTo>
                  <a:lnTo>
                    <a:pt x="459781" y="726594"/>
                  </a:lnTo>
                  <a:lnTo>
                    <a:pt x="415219" y="734987"/>
                  </a:lnTo>
                  <a:lnTo>
                    <a:pt x="368941" y="737862"/>
                  </a:lnTo>
                  <a:lnTo>
                    <a:pt x="322661" y="734987"/>
                  </a:lnTo>
                  <a:lnTo>
                    <a:pt x="278097" y="726594"/>
                  </a:lnTo>
                  <a:lnTo>
                    <a:pt x="235594" y="713028"/>
                  </a:lnTo>
                  <a:lnTo>
                    <a:pt x="195499" y="694635"/>
                  </a:lnTo>
                  <a:lnTo>
                    <a:pt x="158156" y="671761"/>
                  </a:lnTo>
                  <a:lnTo>
                    <a:pt x="123911" y="644751"/>
                  </a:lnTo>
                  <a:lnTo>
                    <a:pt x="93111" y="613952"/>
                  </a:lnTo>
                  <a:lnTo>
                    <a:pt x="66101" y="579708"/>
                  </a:lnTo>
                  <a:lnTo>
                    <a:pt x="43226" y="542366"/>
                  </a:lnTo>
                  <a:lnTo>
                    <a:pt x="24833" y="502272"/>
                  </a:lnTo>
                  <a:lnTo>
                    <a:pt x="11267" y="459770"/>
                  </a:lnTo>
                  <a:lnTo>
                    <a:pt x="2874" y="415208"/>
                  </a:lnTo>
                  <a:lnTo>
                    <a:pt x="0" y="368931"/>
                  </a:lnTo>
                  <a:lnTo>
                    <a:pt x="2874" y="322653"/>
                  </a:lnTo>
                  <a:lnTo>
                    <a:pt x="11267" y="278091"/>
                  </a:lnTo>
                  <a:lnTo>
                    <a:pt x="24833" y="235590"/>
                  </a:lnTo>
                  <a:lnTo>
                    <a:pt x="43226" y="195495"/>
                  </a:lnTo>
                  <a:lnTo>
                    <a:pt x="66101" y="158153"/>
                  </a:lnTo>
                  <a:lnTo>
                    <a:pt x="93111" y="123910"/>
                  </a:lnTo>
                  <a:lnTo>
                    <a:pt x="123911" y="93110"/>
                  </a:lnTo>
                  <a:lnTo>
                    <a:pt x="158156" y="66100"/>
                  </a:lnTo>
                  <a:lnTo>
                    <a:pt x="195499" y="43226"/>
                  </a:lnTo>
                  <a:lnTo>
                    <a:pt x="235594" y="24833"/>
                  </a:lnTo>
                  <a:lnTo>
                    <a:pt x="278097" y="11267"/>
                  </a:lnTo>
                  <a:lnTo>
                    <a:pt x="322661" y="2874"/>
                  </a:lnTo>
                  <a:lnTo>
                    <a:pt x="368941" y="0"/>
                  </a:lnTo>
                  <a:lnTo>
                    <a:pt x="415219" y="2874"/>
                  </a:lnTo>
                  <a:lnTo>
                    <a:pt x="459781" y="11267"/>
                  </a:lnTo>
                  <a:lnTo>
                    <a:pt x="502282" y="24833"/>
                  </a:lnTo>
                  <a:lnTo>
                    <a:pt x="542377" y="43226"/>
                  </a:lnTo>
                  <a:lnTo>
                    <a:pt x="579719" y="66100"/>
                  </a:lnTo>
                  <a:lnTo>
                    <a:pt x="613962" y="93110"/>
                  </a:lnTo>
                  <a:lnTo>
                    <a:pt x="644762" y="123910"/>
                  </a:lnTo>
                  <a:lnTo>
                    <a:pt x="671772" y="158153"/>
                  </a:lnTo>
                  <a:lnTo>
                    <a:pt x="694646" y="195495"/>
                  </a:lnTo>
                  <a:lnTo>
                    <a:pt x="713039" y="235590"/>
                  </a:lnTo>
                  <a:lnTo>
                    <a:pt x="726605" y="278091"/>
                  </a:lnTo>
                  <a:lnTo>
                    <a:pt x="734998" y="322653"/>
                  </a:lnTo>
                  <a:lnTo>
                    <a:pt x="737872" y="368931"/>
                  </a:lnTo>
                  <a:close/>
                </a:path>
              </a:pathLst>
            </a:custGeom>
            <a:ln w="92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3670388" y="4761693"/>
            <a:ext cx="307975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4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2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4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26800" y="5674224"/>
            <a:ext cx="9550400" cy="4165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50" b="1" spc="10" dirty="0">
                <a:solidFill>
                  <a:srgbClr val="292D90"/>
                </a:solidFill>
                <a:latin typeface="Arial"/>
                <a:cs typeface="Arial"/>
              </a:rPr>
              <a:t>ЗАПЛАНИРОВАННАЯ</a:t>
            </a:r>
            <a:r>
              <a:rPr sz="2550" b="1" spc="25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2550" b="1" spc="105" dirty="0">
                <a:solidFill>
                  <a:srgbClr val="292D90"/>
                </a:solidFill>
                <a:latin typeface="Arial"/>
                <a:cs typeface="Arial"/>
              </a:rPr>
              <a:t>МОДЕРНИЗАЦИЯ</a:t>
            </a:r>
            <a:r>
              <a:rPr sz="2550" b="1" spc="25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2550" b="1" spc="-10" dirty="0">
                <a:solidFill>
                  <a:srgbClr val="292D90"/>
                </a:solidFill>
                <a:latin typeface="Arial"/>
                <a:cs typeface="Arial"/>
              </a:rPr>
              <a:t>ПРОИЗВОДСТВА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964640" y="6337440"/>
            <a:ext cx="1235710" cy="1703070"/>
            <a:chOff x="8964640" y="6337440"/>
            <a:chExt cx="1235710" cy="1703070"/>
          </a:xfrm>
        </p:grpSpPr>
        <p:sp>
          <p:nvSpPr>
            <p:cNvPr id="36" name="object 36"/>
            <p:cNvSpPr/>
            <p:nvPr/>
          </p:nvSpPr>
          <p:spPr>
            <a:xfrm>
              <a:off x="8964640" y="6337440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09" h="1235709">
                  <a:moveTo>
                    <a:pt x="617729" y="0"/>
                  </a:moveTo>
                  <a:lnTo>
                    <a:pt x="569453" y="1858"/>
                  </a:lnTo>
                  <a:lnTo>
                    <a:pt x="522193" y="7342"/>
                  </a:lnTo>
                  <a:lnTo>
                    <a:pt x="476086" y="16315"/>
                  </a:lnTo>
                  <a:lnTo>
                    <a:pt x="431271" y="28638"/>
                  </a:lnTo>
                  <a:lnTo>
                    <a:pt x="387884" y="44175"/>
                  </a:lnTo>
                  <a:lnTo>
                    <a:pt x="346063" y="62788"/>
                  </a:lnTo>
                  <a:lnTo>
                    <a:pt x="305945" y="84340"/>
                  </a:lnTo>
                  <a:lnTo>
                    <a:pt x="267667" y="108694"/>
                  </a:lnTo>
                  <a:lnTo>
                    <a:pt x="231367" y="135711"/>
                  </a:lnTo>
                  <a:lnTo>
                    <a:pt x="197181" y="165256"/>
                  </a:lnTo>
                  <a:lnTo>
                    <a:pt x="165248" y="197189"/>
                  </a:lnTo>
                  <a:lnTo>
                    <a:pt x="135705" y="231375"/>
                  </a:lnTo>
                  <a:lnTo>
                    <a:pt x="108688" y="267676"/>
                  </a:lnTo>
                  <a:lnTo>
                    <a:pt x="84336" y="305954"/>
                  </a:lnTo>
                  <a:lnTo>
                    <a:pt x="62785" y="346072"/>
                  </a:lnTo>
                  <a:lnTo>
                    <a:pt x="44172" y="387893"/>
                  </a:lnTo>
                  <a:lnTo>
                    <a:pt x="28636" y="431279"/>
                  </a:lnTo>
                  <a:lnTo>
                    <a:pt x="16314" y="476093"/>
                  </a:lnTo>
                  <a:lnTo>
                    <a:pt x="7342" y="522198"/>
                  </a:lnTo>
                  <a:lnTo>
                    <a:pt x="1858" y="569456"/>
                  </a:lnTo>
                  <a:lnTo>
                    <a:pt x="0" y="617729"/>
                  </a:lnTo>
                  <a:lnTo>
                    <a:pt x="1858" y="666003"/>
                  </a:lnTo>
                  <a:lnTo>
                    <a:pt x="7342" y="713261"/>
                  </a:lnTo>
                  <a:lnTo>
                    <a:pt x="16314" y="759366"/>
                  </a:lnTo>
                  <a:lnTo>
                    <a:pt x="28636" y="804180"/>
                  </a:lnTo>
                  <a:lnTo>
                    <a:pt x="44172" y="847566"/>
                  </a:lnTo>
                  <a:lnTo>
                    <a:pt x="62785" y="889387"/>
                  </a:lnTo>
                  <a:lnTo>
                    <a:pt x="84336" y="929505"/>
                  </a:lnTo>
                  <a:lnTo>
                    <a:pt x="108688" y="967783"/>
                  </a:lnTo>
                  <a:lnTo>
                    <a:pt x="135705" y="1004083"/>
                  </a:lnTo>
                  <a:lnTo>
                    <a:pt x="165248" y="1038269"/>
                  </a:lnTo>
                  <a:lnTo>
                    <a:pt x="197181" y="1070203"/>
                  </a:lnTo>
                  <a:lnTo>
                    <a:pt x="231367" y="1099748"/>
                  </a:lnTo>
                  <a:lnTo>
                    <a:pt x="267667" y="1126765"/>
                  </a:lnTo>
                  <a:lnTo>
                    <a:pt x="305945" y="1151119"/>
                  </a:lnTo>
                  <a:lnTo>
                    <a:pt x="346063" y="1172671"/>
                  </a:lnTo>
                  <a:lnTo>
                    <a:pt x="387884" y="1191284"/>
                  </a:lnTo>
                  <a:lnTo>
                    <a:pt x="431271" y="1206821"/>
                  </a:lnTo>
                  <a:lnTo>
                    <a:pt x="476086" y="1219144"/>
                  </a:lnTo>
                  <a:lnTo>
                    <a:pt x="522193" y="1228116"/>
                  </a:lnTo>
                  <a:lnTo>
                    <a:pt x="569453" y="1233601"/>
                  </a:lnTo>
                  <a:lnTo>
                    <a:pt x="617729" y="1235459"/>
                  </a:lnTo>
                  <a:lnTo>
                    <a:pt x="666006" y="1233601"/>
                  </a:lnTo>
                  <a:lnTo>
                    <a:pt x="713266" y="1228116"/>
                  </a:lnTo>
                  <a:lnTo>
                    <a:pt x="759372" y="1219144"/>
                  </a:lnTo>
                  <a:lnTo>
                    <a:pt x="804188" y="1206821"/>
                  </a:lnTo>
                  <a:lnTo>
                    <a:pt x="847575" y="1191284"/>
                  </a:lnTo>
                  <a:lnTo>
                    <a:pt x="889396" y="1172671"/>
                  </a:lnTo>
                  <a:lnTo>
                    <a:pt x="929514" y="1151119"/>
                  </a:lnTo>
                  <a:lnTo>
                    <a:pt x="967792" y="1126765"/>
                  </a:lnTo>
                  <a:lnTo>
                    <a:pt x="1004092" y="1099748"/>
                  </a:lnTo>
                  <a:lnTo>
                    <a:pt x="1038277" y="1070203"/>
                  </a:lnTo>
                  <a:lnTo>
                    <a:pt x="1070211" y="1038269"/>
                  </a:lnTo>
                  <a:lnTo>
                    <a:pt x="1099754" y="1004083"/>
                  </a:lnTo>
                  <a:lnTo>
                    <a:pt x="1126771" y="967783"/>
                  </a:lnTo>
                  <a:lnTo>
                    <a:pt x="1151123" y="929505"/>
                  </a:lnTo>
                  <a:lnTo>
                    <a:pt x="1172674" y="889387"/>
                  </a:lnTo>
                  <a:lnTo>
                    <a:pt x="1191286" y="847566"/>
                  </a:lnTo>
                  <a:lnTo>
                    <a:pt x="1206822" y="804180"/>
                  </a:lnTo>
                  <a:lnTo>
                    <a:pt x="1219145" y="759366"/>
                  </a:lnTo>
                  <a:lnTo>
                    <a:pt x="1228117" y="713261"/>
                  </a:lnTo>
                  <a:lnTo>
                    <a:pt x="1233601" y="666003"/>
                  </a:lnTo>
                  <a:lnTo>
                    <a:pt x="1235459" y="617729"/>
                  </a:lnTo>
                  <a:lnTo>
                    <a:pt x="1233601" y="569456"/>
                  </a:lnTo>
                  <a:lnTo>
                    <a:pt x="1228117" y="522198"/>
                  </a:lnTo>
                  <a:lnTo>
                    <a:pt x="1219145" y="476093"/>
                  </a:lnTo>
                  <a:lnTo>
                    <a:pt x="1206822" y="431279"/>
                  </a:lnTo>
                  <a:lnTo>
                    <a:pt x="1191286" y="387893"/>
                  </a:lnTo>
                  <a:lnTo>
                    <a:pt x="1172674" y="346072"/>
                  </a:lnTo>
                  <a:lnTo>
                    <a:pt x="1151123" y="305954"/>
                  </a:lnTo>
                  <a:lnTo>
                    <a:pt x="1126771" y="267676"/>
                  </a:lnTo>
                  <a:lnTo>
                    <a:pt x="1099754" y="231375"/>
                  </a:lnTo>
                  <a:lnTo>
                    <a:pt x="1070211" y="197189"/>
                  </a:lnTo>
                  <a:lnTo>
                    <a:pt x="1038277" y="165256"/>
                  </a:lnTo>
                  <a:lnTo>
                    <a:pt x="1004092" y="135711"/>
                  </a:lnTo>
                  <a:lnTo>
                    <a:pt x="967792" y="108694"/>
                  </a:lnTo>
                  <a:lnTo>
                    <a:pt x="929514" y="84340"/>
                  </a:lnTo>
                  <a:lnTo>
                    <a:pt x="889396" y="62788"/>
                  </a:lnTo>
                  <a:lnTo>
                    <a:pt x="847575" y="44175"/>
                  </a:lnTo>
                  <a:lnTo>
                    <a:pt x="804188" y="28638"/>
                  </a:lnTo>
                  <a:lnTo>
                    <a:pt x="759372" y="16315"/>
                  </a:lnTo>
                  <a:lnTo>
                    <a:pt x="713266" y="7342"/>
                  </a:lnTo>
                  <a:lnTo>
                    <a:pt x="666006" y="1858"/>
                  </a:lnTo>
                  <a:lnTo>
                    <a:pt x="617729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428315" y="6604603"/>
              <a:ext cx="308610" cy="702310"/>
            </a:xfrm>
            <a:custGeom>
              <a:avLst/>
              <a:gdLst/>
              <a:ahLst/>
              <a:cxnLst/>
              <a:rect l="l" t="t" r="r" b="b"/>
              <a:pathLst>
                <a:path w="308609" h="702309">
                  <a:moveTo>
                    <a:pt x="98869" y="152768"/>
                  </a:moveTo>
                  <a:lnTo>
                    <a:pt x="77965" y="152768"/>
                  </a:lnTo>
                  <a:lnTo>
                    <a:pt x="77965" y="172783"/>
                  </a:lnTo>
                  <a:lnTo>
                    <a:pt x="98869" y="172783"/>
                  </a:lnTo>
                  <a:lnTo>
                    <a:pt x="98869" y="152768"/>
                  </a:lnTo>
                  <a:close/>
                </a:path>
                <a:path w="308609" h="702309">
                  <a:moveTo>
                    <a:pt x="120904" y="131076"/>
                  </a:moveTo>
                  <a:lnTo>
                    <a:pt x="99834" y="131076"/>
                  </a:lnTo>
                  <a:lnTo>
                    <a:pt x="99834" y="150761"/>
                  </a:lnTo>
                  <a:lnTo>
                    <a:pt x="120904" y="150761"/>
                  </a:lnTo>
                  <a:lnTo>
                    <a:pt x="120904" y="131076"/>
                  </a:lnTo>
                  <a:close/>
                </a:path>
                <a:path w="308609" h="702309">
                  <a:moveTo>
                    <a:pt x="209003" y="494817"/>
                  </a:moveTo>
                  <a:lnTo>
                    <a:pt x="188074" y="494817"/>
                  </a:lnTo>
                  <a:lnTo>
                    <a:pt x="188074" y="514616"/>
                  </a:lnTo>
                  <a:lnTo>
                    <a:pt x="209003" y="514616"/>
                  </a:lnTo>
                  <a:lnTo>
                    <a:pt x="209003" y="494817"/>
                  </a:lnTo>
                  <a:close/>
                </a:path>
                <a:path w="308609" h="702309">
                  <a:moveTo>
                    <a:pt x="209130" y="417576"/>
                  </a:moveTo>
                  <a:lnTo>
                    <a:pt x="187998" y="417576"/>
                  </a:lnTo>
                  <a:lnTo>
                    <a:pt x="187998" y="437324"/>
                  </a:lnTo>
                  <a:lnTo>
                    <a:pt x="209130" y="437324"/>
                  </a:lnTo>
                  <a:lnTo>
                    <a:pt x="209130" y="417576"/>
                  </a:lnTo>
                  <a:close/>
                </a:path>
                <a:path w="308609" h="702309">
                  <a:moveTo>
                    <a:pt x="209207" y="340347"/>
                  </a:moveTo>
                  <a:lnTo>
                    <a:pt x="187909" y="340347"/>
                  </a:lnTo>
                  <a:lnTo>
                    <a:pt x="187909" y="360159"/>
                  </a:lnTo>
                  <a:lnTo>
                    <a:pt x="209207" y="360159"/>
                  </a:lnTo>
                  <a:lnTo>
                    <a:pt x="209207" y="340347"/>
                  </a:lnTo>
                  <a:close/>
                </a:path>
                <a:path w="308609" h="702309">
                  <a:moveTo>
                    <a:pt x="308051" y="387350"/>
                  </a:moveTo>
                  <a:lnTo>
                    <a:pt x="306387" y="375920"/>
                  </a:lnTo>
                  <a:lnTo>
                    <a:pt x="302247" y="365760"/>
                  </a:lnTo>
                  <a:lnTo>
                    <a:pt x="295897" y="356870"/>
                  </a:lnTo>
                  <a:lnTo>
                    <a:pt x="287578" y="349250"/>
                  </a:lnTo>
                  <a:lnTo>
                    <a:pt x="297586" y="337820"/>
                  </a:lnTo>
                  <a:lnTo>
                    <a:pt x="303644" y="326390"/>
                  </a:lnTo>
                  <a:lnTo>
                    <a:pt x="306654" y="314960"/>
                  </a:lnTo>
                  <a:lnTo>
                    <a:pt x="307467" y="299720"/>
                  </a:lnTo>
                  <a:lnTo>
                    <a:pt x="307365" y="218440"/>
                  </a:lnTo>
                  <a:lnTo>
                    <a:pt x="307276" y="205740"/>
                  </a:lnTo>
                  <a:lnTo>
                    <a:pt x="305866" y="201930"/>
                  </a:lnTo>
                  <a:lnTo>
                    <a:pt x="302082" y="196850"/>
                  </a:lnTo>
                  <a:lnTo>
                    <a:pt x="287502" y="177241"/>
                  </a:lnTo>
                  <a:lnTo>
                    <a:pt x="287502" y="464820"/>
                  </a:lnTo>
                  <a:lnTo>
                    <a:pt x="284721" y="478790"/>
                  </a:lnTo>
                  <a:lnTo>
                    <a:pt x="280022" y="486410"/>
                  </a:lnTo>
                  <a:lnTo>
                    <a:pt x="273951" y="491490"/>
                  </a:lnTo>
                  <a:lnTo>
                    <a:pt x="266611" y="494030"/>
                  </a:lnTo>
                  <a:lnTo>
                    <a:pt x="258152" y="495300"/>
                  </a:lnTo>
                  <a:lnTo>
                    <a:pt x="232206" y="495300"/>
                  </a:lnTo>
                  <a:lnTo>
                    <a:pt x="232206" y="515620"/>
                  </a:lnTo>
                  <a:lnTo>
                    <a:pt x="252857" y="515620"/>
                  </a:lnTo>
                  <a:lnTo>
                    <a:pt x="266547" y="518160"/>
                  </a:lnTo>
                  <a:lnTo>
                    <a:pt x="286727" y="557530"/>
                  </a:lnTo>
                  <a:lnTo>
                    <a:pt x="286842" y="615950"/>
                  </a:lnTo>
                  <a:lnTo>
                    <a:pt x="286626" y="636270"/>
                  </a:lnTo>
                  <a:lnTo>
                    <a:pt x="283895" y="651510"/>
                  </a:lnTo>
                  <a:lnTo>
                    <a:pt x="276567" y="661670"/>
                  </a:lnTo>
                  <a:lnTo>
                    <a:pt x="265239" y="669290"/>
                  </a:lnTo>
                  <a:lnTo>
                    <a:pt x="250545" y="671830"/>
                  </a:lnTo>
                  <a:lnTo>
                    <a:pt x="215849" y="671830"/>
                  </a:lnTo>
                  <a:lnTo>
                    <a:pt x="220687" y="648970"/>
                  </a:lnTo>
                  <a:lnTo>
                    <a:pt x="199847" y="648970"/>
                  </a:lnTo>
                  <a:lnTo>
                    <a:pt x="199212" y="651510"/>
                  </a:lnTo>
                  <a:lnTo>
                    <a:pt x="198767" y="654050"/>
                  </a:lnTo>
                  <a:lnTo>
                    <a:pt x="197904" y="657860"/>
                  </a:lnTo>
                  <a:lnTo>
                    <a:pt x="193306" y="666750"/>
                  </a:lnTo>
                  <a:lnTo>
                    <a:pt x="186004" y="675640"/>
                  </a:lnTo>
                  <a:lnTo>
                    <a:pt x="176644" y="680720"/>
                  </a:lnTo>
                  <a:lnTo>
                    <a:pt x="165887" y="681990"/>
                  </a:lnTo>
                  <a:lnTo>
                    <a:pt x="149390" y="681990"/>
                  </a:lnTo>
                  <a:lnTo>
                    <a:pt x="133591" y="680720"/>
                  </a:lnTo>
                  <a:lnTo>
                    <a:pt x="121894" y="674370"/>
                  </a:lnTo>
                  <a:lnTo>
                    <a:pt x="119913" y="671830"/>
                  </a:lnTo>
                  <a:lnTo>
                    <a:pt x="113957" y="664210"/>
                  </a:lnTo>
                  <a:lnTo>
                    <a:pt x="109448" y="648970"/>
                  </a:lnTo>
                  <a:lnTo>
                    <a:pt x="88658" y="648970"/>
                  </a:lnTo>
                  <a:lnTo>
                    <a:pt x="93116" y="670560"/>
                  </a:lnTo>
                  <a:lnTo>
                    <a:pt x="82435" y="670560"/>
                  </a:lnTo>
                  <a:lnTo>
                    <a:pt x="71704" y="671830"/>
                  </a:lnTo>
                  <a:lnTo>
                    <a:pt x="60985" y="671830"/>
                  </a:lnTo>
                  <a:lnTo>
                    <a:pt x="23139" y="648970"/>
                  </a:lnTo>
                  <a:lnTo>
                    <a:pt x="20904" y="549910"/>
                  </a:lnTo>
                  <a:lnTo>
                    <a:pt x="23456" y="535940"/>
                  </a:lnTo>
                  <a:lnTo>
                    <a:pt x="30505" y="525780"/>
                  </a:lnTo>
                  <a:lnTo>
                    <a:pt x="41300" y="518160"/>
                  </a:lnTo>
                  <a:lnTo>
                    <a:pt x="55092" y="515620"/>
                  </a:lnTo>
                  <a:lnTo>
                    <a:pt x="165100" y="515620"/>
                  </a:lnTo>
                  <a:lnTo>
                    <a:pt x="165100" y="495300"/>
                  </a:lnTo>
                  <a:lnTo>
                    <a:pt x="52222" y="495300"/>
                  </a:lnTo>
                  <a:lnTo>
                    <a:pt x="41046" y="492760"/>
                  </a:lnTo>
                  <a:lnTo>
                    <a:pt x="31915" y="488950"/>
                  </a:lnTo>
                  <a:lnTo>
                    <a:pt x="25412" y="481330"/>
                  </a:lnTo>
                  <a:lnTo>
                    <a:pt x="22110" y="471170"/>
                  </a:lnTo>
                  <a:lnTo>
                    <a:pt x="22783" y="458470"/>
                  </a:lnTo>
                  <a:lnTo>
                    <a:pt x="28117" y="448310"/>
                  </a:lnTo>
                  <a:lnTo>
                    <a:pt x="37312" y="441960"/>
                  </a:lnTo>
                  <a:lnTo>
                    <a:pt x="49606" y="438150"/>
                  </a:lnTo>
                  <a:lnTo>
                    <a:pt x="164896" y="438150"/>
                  </a:lnTo>
                  <a:lnTo>
                    <a:pt x="164896" y="417830"/>
                  </a:lnTo>
                  <a:lnTo>
                    <a:pt x="52133" y="417830"/>
                  </a:lnTo>
                  <a:lnTo>
                    <a:pt x="39090" y="415290"/>
                  </a:lnTo>
                  <a:lnTo>
                    <a:pt x="29248" y="408940"/>
                  </a:lnTo>
                  <a:lnTo>
                    <a:pt x="23291" y="398780"/>
                  </a:lnTo>
                  <a:lnTo>
                    <a:pt x="21920" y="386080"/>
                  </a:lnTo>
                  <a:lnTo>
                    <a:pt x="24307" y="377190"/>
                  </a:lnTo>
                  <a:lnTo>
                    <a:pt x="29451" y="369570"/>
                  </a:lnTo>
                  <a:lnTo>
                    <a:pt x="36766" y="364490"/>
                  </a:lnTo>
                  <a:lnTo>
                    <a:pt x="45618" y="361950"/>
                  </a:lnTo>
                  <a:lnTo>
                    <a:pt x="164947" y="361950"/>
                  </a:lnTo>
                  <a:lnTo>
                    <a:pt x="164947" y="340360"/>
                  </a:lnTo>
                  <a:lnTo>
                    <a:pt x="59004" y="340360"/>
                  </a:lnTo>
                  <a:lnTo>
                    <a:pt x="42989" y="337820"/>
                  </a:lnTo>
                  <a:lnTo>
                    <a:pt x="31013" y="330200"/>
                  </a:lnTo>
                  <a:lnTo>
                    <a:pt x="23495" y="318770"/>
                  </a:lnTo>
                  <a:lnTo>
                    <a:pt x="20878" y="302260"/>
                  </a:lnTo>
                  <a:lnTo>
                    <a:pt x="20878" y="218440"/>
                  </a:lnTo>
                  <a:lnTo>
                    <a:pt x="286372" y="218440"/>
                  </a:lnTo>
                  <a:lnTo>
                    <a:pt x="286512" y="220980"/>
                  </a:lnTo>
                  <a:lnTo>
                    <a:pt x="286639" y="283210"/>
                  </a:lnTo>
                  <a:lnTo>
                    <a:pt x="286905" y="303530"/>
                  </a:lnTo>
                  <a:lnTo>
                    <a:pt x="284645" y="317500"/>
                  </a:lnTo>
                  <a:lnTo>
                    <a:pt x="277304" y="330200"/>
                  </a:lnTo>
                  <a:lnTo>
                    <a:pt x="265239" y="337820"/>
                  </a:lnTo>
                  <a:lnTo>
                    <a:pt x="248767" y="340360"/>
                  </a:lnTo>
                  <a:lnTo>
                    <a:pt x="232041" y="340360"/>
                  </a:lnTo>
                  <a:lnTo>
                    <a:pt x="232041" y="361950"/>
                  </a:lnTo>
                  <a:lnTo>
                    <a:pt x="261518" y="361950"/>
                  </a:lnTo>
                  <a:lnTo>
                    <a:pt x="269367" y="363220"/>
                  </a:lnTo>
                  <a:lnTo>
                    <a:pt x="275958" y="367030"/>
                  </a:lnTo>
                  <a:lnTo>
                    <a:pt x="281241" y="372110"/>
                  </a:lnTo>
                  <a:lnTo>
                    <a:pt x="285229" y="378460"/>
                  </a:lnTo>
                  <a:lnTo>
                    <a:pt x="287362" y="386080"/>
                  </a:lnTo>
                  <a:lnTo>
                    <a:pt x="287350" y="393700"/>
                  </a:lnTo>
                  <a:lnTo>
                    <a:pt x="263994" y="417830"/>
                  </a:lnTo>
                  <a:lnTo>
                    <a:pt x="232029" y="417830"/>
                  </a:lnTo>
                  <a:lnTo>
                    <a:pt x="232029" y="438150"/>
                  </a:lnTo>
                  <a:lnTo>
                    <a:pt x="261035" y="438150"/>
                  </a:lnTo>
                  <a:lnTo>
                    <a:pt x="274434" y="443230"/>
                  </a:lnTo>
                  <a:lnTo>
                    <a:pt x="283667" y="452120"/>
                  </a:lnTo>
                  <a:lnTo>
                    <a:pt x="287502" y="464820"/>
                  </a:lnTo>
                  <a:lnTo>
                    <a:pt x="287502" y="177241"/>
                  </a:lnTo>
                  <a:lnTo>
                    <a:pt x="281317" y="168910"/>
                  </a:lnTo>
                  <a:lnTo>
                    <a:pt x="275399" y="161213"/>
                  </a:lnTo>
                  <a:lnTo>
                    <a:pt x="275399" y="196850"/>
                  </a:lnTo>
                  <a:lnTo>
                    <a:pt x="32829" y="196850"/>
                  </a:lnTo>
                  <a:lnTo>
                    <a:pt x="102069" y="106680"/>
                  </a:lnTo>
                  <a:lnTo>
                    <a:pt x="112509" y="92710"/>
                  </a:lnTo>
                  <a:lnTo>
                    <a:pt x="125514" y="76200"/>
                  </a:lnTo>
                  <a:lnTo>
                    <a:pt x="128244" y="74930"/>
                  </a:lnTo>
                  <a:lnTo>
                    <a:pt x="179844" y="74930"/>
                  </a:lnTo>
                  <a:lnTo>
                    <a:pt x="207378" y="106680"/>
                  </a:lnTo>
                  <a:lnTo>
                    <a:pt x="275158" y="195580"/>
                  </a:lnTo>
                  <a:lnTo>
                    <a:pt x="275399" y="196850"/>
                  </a:lnTo>
                  <a:lnTo>
                    <a:pt x="275399" y="161213"/>
                  </a:lnTo>
                  <a:lnTo>
                    <a:pt x="258864" y="139700"/>
                  </a:lnTo>
                  <a:lnTo>
                    <a:pt x="212420" y="80010"/>
                  </a:lnTo>
                  <a:lnTo>
                    <a:pt x="211112" y="77470"/>
                  </a:lnTo>
                  <a:lnTo>
                    <a:pt x="208940" y="74930"/>
                  </a:lnTo>
                  <a:lnTo>
                    <a:pt x="229679" y="74930"/>
                  </a:lnTo>
                  <a:lnTo>
                    <a:pt x="229679" y="53340"/>
                  </a:lnTo>
                  <a:lnTo>
                    <a:pt x="229679" y="20320"/>
                  </a:lnTo>
                  <a:lnTo>
                    <a:pt x="229679" y="0"/>
                  </a:lnTo>
                  <a:lnTo>
                    <a:pt x="209054" y="0"/>
                  </a:lnTo>
                  <a:lnTo>
                    <a:pt x="209054" y="20320"/>
                  </a:lnTo>
                  <a:lnTo>
                    <a:pt x="209054" y="53340"/>
                  </a:lnTo>
                  <a:lnTo>
                    <a:pt x="98348" y="53340"/>
                  </a:lnTo>
                  <a:lnTo>
                    <a:pt x="98348" y="20320"/>
                  </a:lnTo>
                  <a:lnTo>
                    <a:pt x="209054" y="20320"/>
                  </a:lnTo>
                  <a:lnTo>
                    <a:pt x="209054" y="0"/>
                  </a:lnTo>
                  <a:lnTo>
                    <a:pt x="77698" y="0"/>
                  </a:lnTo>
                  <a:lnTo>
                    <a:pt x="77698" y="74930"/>
                  </a:lnTo>
                  <a:lnTo>
                    <a:pt x="100114" y="74930"/>
                  </a:lnTo>
                  <a:lnTo>
                    <a:pt x="98145" y="77470"/>
                  </a:lnTo>
                  <a:lnTo>
                    <a:pt x="96939" y="78740"/>
                  </a:lnTo>
                  <a:lnTo>
                    <a:pt x="28486" y="167640"/>
                  </a:lnTo>
                  <a:lnTo>
                    <a:pt x="1778" y="200660"/>
                  </a:lnTo>
                  <a:lnTo>
                    <a:pt x="0" y="207010"/>
                  </a:lnTo>
                  <a:lnTo>
                    <a:pt x="304" y="232410"/>
                  </a:lnTo>
                  <a:lnTo>
                    <a:pt x="393" y="275590"/>
                  </a:lnTo>
                  <a:lnTo>
                    <a:pt x="4165" y="325120"/>
                  </a:lnTo>
                  <a:lnTo>
                    <a:pt x="21209" y="349250"/>
                  </a:lnTo>
                  <a:lnTo>
                    <a:pt x="12649" y="356870"/>
                  </a:lnTo>
                  <a:lnTo>
                    <a:pt x="6337" y="365760"/>
                  </a:lnTo>
                  <a:lnTo>
                    <a:pt x="2362" y="375920"/>
                  </a:lnTo>
                  <a:lnTo>
                    <a:pt x="863" y="387350"/>
                  </a:lnTo>
                  <a:lnTo>
                    <a:pt x="1955" y="398780"/>
                  </a:lnTo>
                  <a:lnTo>
                    <a:pt x="5537" y="410210"/>
                  </a:lnTo>
                  <a:lnTo>
                    <a:pt x="11455" y="419100"/>
                  </a:lnTo>
                  <a:lnTo>
                    <a:pt x="19583" y="427990"/>
                  </a:lnTo>
                  <a:lnTo>
                    <a:pt x="11391" y="435610"/>
                  </a:lnTo>
                  <a:lnTo>
                    <a:pt x="5549" y="445770"/>
                  </a:lnTo>
                  <a:lnTo>
                    <a:pt x="2082" y="455930"/>
                  </a:lnTo>
                  <a:lnTo>
                    <a:pt x="1054" y="467360"/>
                  </a:lnTo>
                  <a:lnTo>
                    <a:pt x="2527" y="478790"/>
                  </a:lnTo>
                  <a:lnTo>
                    <a:pt x="6451" y="488950"/>
                  </a:lnTo>
                  <a:lnTo>
                    <a:pt x="12712" y="497840"/>
                  </a:lnTo>
                  <a:lnTo>
                    <a:pt x="21183" y="505460"/>
                  </a:lnTo>
                  <a:lnTo>
                    <a:pt x="10782" y="516890"/>
                  </a:lnTo>
                  <a:lnTo>
                    <a:pt x="4191" y="529590"/>
                  </a:lnTo>
                  <a:lnTo>
                    <a:pt x="812" y="543560"/>
                  </a:lnTo>
                  <a:lnTo>
                    <a:pt x="76" y="557530"/>
                  </a:lnTo>
                  <a:lnTo>
                    <a:pt x="266" y="570230"/>
                  </a:lnTo>
                  <a:lnTo>
                    <a:pt x="254" y="635000"/>
                  </a:lnTo>
                  <a:lnTo>
                    <a:pt x="4584" y="657860"/>
                  </a:lnTo>
                  <a:lnTo>
                    <a:pt x="16471" y="675640"/>
                  </a:lnTo>
                  <a:lnTo>
                    <a:pt x="34442" y="687070"/>
                  </a:lnTo>
                  <a:lnTo>
                    <a:pt x="57099" y="692150"/>
                  </a:lnTo>
                  <a:lnTo>
                    <a:pt x="111340" y="692150"/>
                  </a:lnTo>
                  <a:lnTo>
                    <a:pt x="120916" y="695960"/>
                  </a:lnTo>
                  <a:lnTo>
                    <a:pt x="128600" y="699770"/>
                  </a:lnTo>
                  <a:lnTo>
                    <a:pt x="136321" y="702310"/>
                  </a:lnTo>
                  <a:lnTo>
                    <a:pt x="173443" y="702310"/>
                  </a:lnTo>
                  <a:lnTo>
                    <a:pt x="187286" y="697230"/>
                  </a:lnTo>
                  <a:lnTo>
                    <a:pt x="201523" y="693420"/>
                  </a:lnTo>
                  <a:lnTo>
                    <a:pt x="216192" y="690880"/>
                  </a:lnTo>
                  <a:lnTo>
                    <a:pt x="231305" y="692150"/>
                  </a:lnTo>
                  <a:lnTo>
                    <a:pt x="249161" y="692150"/>
                  </a:lnTo>
                  <a:lnTo>
                    <a:pt x="291414" y="676910"/>
                  </a:lnTo>
                  <a:lnTo>
                    <a:pt x="307416" y="633730"/>
                  </a:lnTo>
                  <a:lnTo>
                    <a:pt x="307352" y="548640"/>
                  </a:lnTo>
                  <a:lnTo>
                    <a:pt x="291871" y="510540"/>
                  </a:lnTo>
                  <a:lnTo>
                    <a:pt x="288048" y="505460"/>
                  </a:lnTo>
                  <a:lnTo>
                    <a:pt x="302348" y="488950"/>
                  </a:lnTo>
                  <a:lnTo>
                    <a:pt x="307949" y="468630"/>
                  </a:lnTo>
                  <a:lnTo>
                    <a:pt x="304038" y="447040"/>
                  </a:lnTo>
                  <a:lnTo>
                    <a:pt x="289814" y="426720"/>
                  </a:lnTo>
                  <a:lnTo>
                    <a:pt x="297726" y="419100"/>
                  </a:lnTo>
                  <a:lnTo>
                    <a:pt x="303555" y="408940"/>
                  </a:lnTo>
                  <a:lnTo>
                    <a:pt x="307060" y="398780"/>
                  </a:lnTo>
                  <a:lnTo>
                    <a:pt x="308051" y="387350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287479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79" h="589279">
                  <a:moveTo>
                    <a:pt x="294546" y="0"/>
                  </a:moveTo>
                  <a:lnTo>
                    <a:pt x="246768" y="3855"/>
                  </a:lnTo>
                  <a:lnTo>
                    <a:pt x="201445" y="15016"/>
                  </a:lnTo>
                  <a:lnTo>
                    <a:pt x="159184" y="32878"/>
                  </a:lnTo>
                  <a:lnTo>
                    <a:pt x="120589" y="56832"/>
                  </a:lnTo>
                  <a:lnTo>
                    <a:pt x="86269" y="86273"/>
                  </a:lnTo>
                  <a:lnTo>
                    <a:pt x="56829" y="120594"/>
                  </a:lnTo>
                  <a:lnTo>
                    <a:pt x="32876" y="159188"/>
                  </a:lnTo>
                  <a:lnTo>
                    <a:pt x="15015" y="201449"/>
                  </a:lnTo>
                  <a:lnTo>
                    <a:pt x="3855" y="246771"/>
                  </a:lnTo>
                  <a:lnTo>
                    <a:pt x="0" y="294546"/>
                  </a:lnTo>
                  <a:lnTo>
                    <a:pt x="3855" y="342320"/>
                  </a:lnTo>
                  <a:lnTo>
                    <a:pt x="15015" y="387642"/>
                  </a:lnTo>
                  <a:lnTo>
                    <a:pt x="32876" y="429903"/>
                  </a:lnTo>
                  <a:lnTo>
                    <a:pt x="56829" y="468497"/>
                  </a:lnTo>
                  <a:lnTo>
                    <a:pt x="86269" y="502818"/>
                  </a:lnTo>
                  <a:lnTo>
                    <a:pt x="120589" y="532259"/>
                  </a:lnTo>
                  <a:lnTo>
                    <a:pt x="159184" y="556213"/>
                  </a:lnTo>
                  <a:lnTo>
                    <a:pt x="201445" y="574075"/>
                  </a:lnTo>
                  <a:lnTo>
                    <a:pt x="246768" y="585236"/>
                  </a:lnTo>
                  <a:lnTo>
                    <a:pt x="294546" y="589092"/>
                  </a:lnTo>
                  <a:lnTo>
                    <a:pt x="342323" y="585236"/>
                  </a:lnTo>
                  <a:lnTo>
                    <a:pt x="387646" y="574075"/>
                  </a:lnTo>
                  <a:lnTo>
                    <a:pt x="429907" y="556213"/>
                  </a:lnTo>
                  <a:lnTo>
                    <a:pt x="468502" y="532259"/>
                  </a:lnTo>
                  <a:lnTo>
                    <a:pt x="502822" y="502818"/>
                  </a:lnTo>
                  <a:lnTo>
                    <a:pt x="532262" y="468497"/>
                  </a:lnTo>
                  <a:lnTo>
                    <a:pt x="556215" y="429903"/>
                  </a:lnTo>
                  <a:lnTo>
                    <a:pt x="574076" y="387642"/>
                  </a:lnTo>
                  <a:lnTo>
                    <a:pt x="585236" y="342320"/>
                  </a:lnTo>
                  <a:lnTo>
                    <a:pt x="589092" y="294546"/>
                  </a:lnTo>
                  <a:lnTo>
                    <a:pt x="585236" y="246771"/>
                  </a:lnTo>
                  <a:lnTo>
                    <a:pt x="574076" y="201449"/>
                  </a:lnTo>
                  <a:lnTo>
                    <a:pt x="556215" y="159188"/>
                  </a:lnTo>
                  <a:lnTo>
                    <a:pt x="532262" y="120594"/>
                  </a:lnTo>
                  <a:lnTo>
                    <a:pt x="502822" y="86273"/>
                  </a:lnTo>
                  <a:lnTo>
                    <a:pt x="468502" y="56832"/>
                  </a:lnTo>
                  <a:lnTo>
                    <a:pt x="429907" y="32878"/>
                  </a:lnTo>
                  <a:lnTo>
                    <a:pt x="387646" y="15016"/>
                  </a:lnTo>
                  <a:lnTo>
                    <a:pt x="342323" y="3855"/>
                  </a:lnTo>
                  <a:lnTo>
                    <a:pt x="294546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87479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79" h="589279">
                  <a:moveTo>
                    <a:pt x="589092" y="294546"/>
                  </a:moveTo>
                  <a:lnTo>
                    <a:pt x="585236" y="342320"/>
                  </a:lnTo>
                  <a:lnTo>
                    <a:pt x="574076" y="387642"/>
                  </a:lnTo>
                  <a:lnTo>
                    <a:pt x="556215" y="429903"/>
                  </a:lnTo>
                  <a:lnTo>
                    <a:pt x="532262" y="468497"/>
                  </a:lnTo>
                  <a:lnTo>
                    <a:pt x="502822" y="502818"/>
                  </a:lnTo>
                  <a:lnTo>
                    <a:pt x="468502" y="532259"/>
                  </a:lnTo>
                  <a:lnTo>
                    <a:pt x="429907" y="556213"/>
                  </a:lnTo>
                  <a:lnTo>
                    <a:pt x="387646" y="574075"/>
                  </a:lnTo>
                  <a:lnTo>
                    <a:pt x="342323" y="585236"/>
                  </a:lnTo>
                  <a:lnTo>
                    <a:pt x="294546" y="589092"/>
                  </a:lnTo>
                  <a:lnTo>
                    <a:pt x="246768" y="585236"/>
                  </a:lnTo>
                  <a:lnTo>
                    <a:pt x="201445" y="574075"/>
                  </a:lnTo>
                  <a:lnTo>
                    <a:pt x="159184" y="556213"/>
                  </a:lnTo>
                  <a:lnTo>
                    <a:pt x="120589" y="532259"/>
                  </a:lnTo>
                  <a:lnTo>
                    <a:pt x="86269" y="502818"/>
                  </a:lnTo>
                  <a:lnTo>
                    <a:pt x="56829" y="468497"/>
                  </a:lnTo>
                  <a:lnTo>
                    <a:pt x="32876" y="429903"/>
                  </a:lnTo>
                  <a:lnTo>
                    <a:pt x="15015" y="387642"/>
                  </a:lnTo>
                  <a:lnTo>
                    <a:pt x="3855" y="342320"/>
                  </a:lnTo>
                  <a:lnTo>
                    <a:pt x="0" y="294546"/>
                  </a:lnTo>
                  <a:lnTo>
                    <a:pt x="3855" y="246771"/>
                  </a:lnTo>
                  <a:lnTo>
                    <a:pt x="15015" y="201449"/>
                  </a:lnTo>
                  <a:lnTo>
                    <a:pt x="32876" y="159188"/>
                  </a:lnTo>
                  <a:lnTo>
                    <a:pt x="56829" y="120594"/>
                  </a:lnTo>
                  <a:lnTo>
                    <a:pt x="86269" y="86273"/>
                  </a:lnTo>
                  <a:lnTo>
                    <a:pt x="120589" y="56832"/>
                  </a:lnTo>
                  <a:lnTo>
                    <a:pt x="159184" y="32878"/>
                  </a:lnTo>
                  <a:lnTo>
                    <a:pt x="201445" y="15016"/>
                  </a:lnTo>
                  <a:lnTo>
                    <a:pt x="246768" y="3855"/>
                  </a:lnTo>
                  <a:lnTo>
                    <a:pt x="294546" y="0"/>
                  </a:lnTo>
                  <a:lnTo>
                    <a:pt x="342323" y="3855"/>
                  </a:lnTo>
                  <a:lnTo>
                    <a:pt x="387646" y="15016"/>
                  </a:lnTo>
                  <a:lnTo>
                    <a:pt x="429907" y="32878"/>
                  </a:lnTo>
                  <a:lnTo>
                    <a:pt x="468502" y="56832"/>
                  </a:lnTo>
                  <a:lnTo>
                    <a:pt x="502822" y="86273"/>
                  </a:lnTo>
                  <a:lnTo>
                    <a:pt x="532262" y="120594"/>
                  </a:lnTo>
                  <a:lnTo>
                    <a:pt x="556215" y="159188"/>
                  </a:lnTo>
                  <a:lnTo>
                    <a:pt x="574076" y="201449"/>
                  </a:lnTo>
                  <a:lnTo>
                    <a:pt x="585236" y="246771"/>
                  </a:lnTo>
                  <a:lnTo>
                    <a:pt x="589092" y="294546"/>
                  </a:lnTo>
                  <a:close/>
                </a:path>
              </a:pathLst>
            </a:custGeom>
            <a:ln w="73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463363" y="7640156"/>
            <a:ext cx="2508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1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0650172" y="6337440"/>
            <a:ext cx="1235710" cy="1703070"/>
            <a:chOff x="10650172" y="6337440"/>
            <a:chExt cx="1235710" cy="1703070"/>
          </a:xfrm>
        </p:grpSpPr>
        <p:sp>
          <p:nvSpPr>
            <p:cNvPr id="42" name="object 42"/>
            <p:cNvSpPr/>
            <p:nvPr/>
          </p:nvSpPr>
          <p:spPr>
            <a:xfrm>
              <a:off x="10650172" y="6337440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09" h="1235709">
                  <a:moveTo>
                    <a:pt x="617729" y="0"/>
                  </a:moveTo>
                  <a:lnTo>
                    <a:pt x="569453" y="1858"/>
                  </a:lnTo>
                  <a:lnTo>
                    <a:pt x="522193" y="7342"/>
                  </a:lnTo>
                  <a:lnTo>
                    <a:pt x="476086" y="16315"/>
                  </a:lnTo>
                  <a:lnTo>
                    <a:pt x="431271" y="28638"/>
                  </a:lnTo>
                  <a:lnTo>
                    <a:pt x="387884" y="44175"/>
                  </a:lnTo>
                  <a:lnTo>
                    <a:pt x="346063" y="62788"/>
                  </a:lnTo>
                  <a:lnTo>
                    <a:pt x="305945" y="84340"/>
                  </a:lnTo>
                  <a:lnTo>
                    <a:pt x="267667" y="108694"/>
                  </a:lnTo>
                  <a:lnTo>
                    <a:pt x="231367" y="135711"/>
                  </a:lnTo>
                  <a:lnTo>
                    <a:pt x="197181" y="165256"/>
                  </a:lnTo>
                  <a:lnTo>
                    <a:pt x="165248" y="197189"/>
                  </a:lnTo>
                  <a:lnTo>
                    <a:pt x="135705" y="231375"/>
                  </a:lnTo>
                  <a:lnTo>
                    <a:pt x="108688" y="267676"/>
                  </a:lnTo>
                  <a:lnTo>
                    <a:pt x="84336" y="305954"/>
                  </a:lnTo>
                  <a:lnTo>
                    <a:pt x="62785" y="346072"/>
                  </a:lnTo>
                  <a:lnTo>
                    <a:pt x="44172" y="387893"/>
                  </a:lnTo>
                  <a:lnTo>
                    <a:pt x="28636" y="431279"/>
                  </a:lnTo>
                  <a:lnTo>
                    <a:pt x="16314" y="476093"/>
                  </a:lnTo>
                  <a:lnTo>
                    <a:pt x="7342" y="522198"/>
                  </a:lnTo>
                  <a:lnTo>
                    <a:pt x="1858" y="569456"/>
                  </a:lnTo>
                  <a:lnTo>
                    <a:pt x="0" y="617729"/>
                  </a:lnTo>
                  <a:lnTo>
                    <a:pt x="1858" y="666003"/>
                  </a:lnTo>
                  <a:lnTo>
                    <a:pt x="7342" y="713261"/>
                  </a:lnTo>
                  <a:lnTo>
                    <a:pt x="16314" y="759366"/>
                  </a:lnTo>
                  <a:lnTo>
                    <a:pt x="28636" y="804180"/>
                  </a:lnTo>
                  <a:lnTo>
                    <a:pt x="44172" y="847566"/>
                  </a:lnTo>
                  <a:lnTo>
                    <a:pt x="62785" y="889387"/>
                  </a:lnTo>
                  <a:lnTo>
                    <a:pt x="84336" y="929505"/>
                  </a:lnTo>
                  <a:lnTo>
                    <a:pt x="108688" y="967783"/>
                  </a:lnTo>
                  <a:lnTo>
                    <a:pt x="135705" y="1004083"/>
                  </a:lnTo>
                  <a:lnTo>
                    <a:pt x="165248" y="1038269"/>
                  </a:lnTo>
                  <a:lnTo>
                    <a:pt x="197181" y="1070203"/>
                  </a:lnTo>
                  <a:lnTo>
                    <a:pt x="231367" y="1099748"/>
                  </a:lnTo>
                  <a:lnTo>
                    <a:pt x="267667" y="1126765"/>
                  </a:lnTo>
                  <a:lnTo>
                    <a:pt x="305945" y="1151119"/>
                  </a:lnTo>
                  <a:lnTo>
                    <a:pt x="346063" y="1172671"/>
                  </a:lnTo>
                  <a:lnTo>
                    <a:pt x="387884" y="1191284"/>
                  </a:lnTo>
                  <a:lnTo>
                    <a:pt x="431271" y="1206821"/>
                  </a:lnTo>
                  <a:lnTo>
                    <a:pt x="476086" y="1219144"/>
                  </a:lnTo>
                  <a:lnTo>
                    <a:pt x="522193" y="1228116"/>
                  </a:lnTo>
                  <a:lnTo>
                    <a:pt x="569453" y="1233601"/>
                  </a:lnTo>
                  <a:lnTo>
                    <a:pt x="617729" y="1235459"/>
                  </a:lnTo>
                  <a:lnTo>
                    <a:pt x="666006" y="1233601"/>
                  </a:lnTo>
                  <a:lnTo>
                    <a:pt x="713266" y="1228116"/>
                  </a:lnTo>
                  <a:lnTo>
                    <a:pt x="759372" y="1219144"/>
                  </a:lnTo>
                  <a:lnTo>
                    <a:pt x="804188" y="1206821"/>
                  </a:lnTo>
                  <a:lnTo>
                    <a:pt x="847575" y="1191284"/>
                  </a:lnTo>
                  <a:lnTo>
                    <a:pt x="889396" y="1172671"/>
                  </a:lnTo>
                  <a:lnTo>
                    <a:pt x="929514" y="1151119"/>
                  </a:lnTo>
                  <a:lnTo>
                    <a:pt x="967792" y="1126765"/>
                  </a:lnTo>
                  <a:lnTo>
                    <a:pt x="1004092" y="1099748"/>
                  </a:lnTo>
                  <a:lnTo>
                    <a:pt x="1038277" y="1070203"/>
                  </a:lnTo>
                  <a:lnTo>
                    <a:pt x="1070211" y="1038269"/>
                  </a:lnTo>
                  <a:lnTo>
                    <a:pt x="1099754" y="1004083"/>
                  </a:lnTo>
                  <a:lnTo>
                    <a:pt x="1126771" y="967783"/>
                  </a:lnTo>
                  <a:lnTo>
                    <a:pt x="1151123" y="929505"/>
                  </a:lnTo>
                  <a:lnTo>
                    <a:pt x="1172674" y="889387"/>
                  </a:lnTo>
                  <a:lnTo>
                    <a:pt x="1191286" y="847566"/>
                  </a:lnTo>
                  <a:lnTo>
                    <a:pt x="1206822" y="804180"/>
                  </a:lnTo>
                  <a:lnTo>
                    <a:pt x="1219145" y="759366"/>
                  </a:lnTo>
                  <a:lnTo>
                    <a:pt x="1228117" y="713261"/>
                  </a:lnTo>
                  <a:lnTo>
                    <a:pt x="1233601" y="666003"/>
                  </a:lnTo>
                  <a:lnTo>
                    <a:pt x="1235459" y="617729"/>
                  </a:lnTo>
                  <a:lnTo>
                    <a:pt x="1233601" y="569456"/>
                  </a:lnTo>
                  <a:lnTo>
                    <a:pt x="1228117" y="522198"/>
                  </a:lnTo>
                  <a:lnTo>
                    <a:pt x="1219145" y="476093"/>
                  </a:lnTo>
                  <a:lnTo>
                    <a:pt x="1206822" y="431279"/>
                  </a:lnTo>
                  <a:lnTo>
                    <a:pt x="1191286" y="387893"/>
                  </a:lnTo>
                  <a:lnTo>
                    <a:pt x="1172674" y="346072"/>
                  </a:lnTo>
                  <a:lnTo>
                    <a:pt x="1151123" y="305954"/>
                  </a:lnTo>
                  <a:lnTo>
                    <a:pt x="1126771" y="267676"/>
                  </a:lnTo>
                  <a:lnTo>
                    <a:pt x="1099754" y="231375"/>
                  </a:lnTo>
                  <a:lnTo>
                    <a:pt x="1070211" y="197189"/>
                  </a:lnTo>
                  <a:lnTo>
                    <a:pt x="1038277" y="165256"/>
                  </a:lnTo>
                  <a:lnTo>
                    <a:pt x="1004092" y="135711"/>
                  </a:lnTo>
                  <a:lnTo>
                    <a:pt x="967792" y="108694"/>
                  </a:lnTo>
                  <a:lnTo>
                    <a:pt x="929514" y="84340"/>
                  </a:lnTo>
                  <a:lnTo>
                    <a:pt x="889396" y="62788"/>
                  </a:lnTo>
                  <a:lnTo>
                    <a:pt x="847575" y="44175"/>
                  </a:lnTo>
                  <a:lnTo>
                    <a:pt x="804188" y="28638"/>
                  </a:lnTo>
                  <a:lnTo>
                    <a:pt x="759372" y="16315"/>
                  </a:lnTo>
                  <a:lnTo>
                    <a:pt x="713266" y="7342"/>
                  </a:lnTo>
                  <a:lnTo>
                    <a:pt x="666006" y="1858"/>
                  </a:lnTo>
                  <a:lnTo>
                    <a:pt x="617729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1113847" y="6604603"/>
              <a:ext cx="308610" cy="702310"/>
            </a:xfrm>
            <a:custGeom>
              <a:avLst/>
              <a:gdLst/>
              <a:ahLst/>
              <a:cxnLst/>
              <a:rect l="l" t="t" r="r" b="b"/>
              <a:pathLst>
                <a:path w="308609" h="702309">
                  <a:moveTo>
                    <a:pt x="98869" y="152768"/>
                  </a:moveTo>
                  <a:lnTo>
                    <a:pt x="77965" y="152768"/>
                  </a:lnTo>
                  <a:lnTo>
                    <a:pt x="77965" y="172783"/>
                  </a:lnTo>
                  <a:lnTo>
                    <a:pt x="98869" y="172783"/>
                  </a:lnTo>
                  <a:lnTo>
                    <a:pt x="98869" y="152768"/>
                  </a:lnTo>
                  <a:close/>
                </a:path>
                <a:path w="308609" h="702309">
                  <a:moveTo>
                    <a:pt x="120916" y="131076"/>
                  </a:moveTo>
                  <a:lnTo>
                    <a:pt x="99834" y="131076"/>
                  </a:lnTo>
                  <a:lnTo>
                    <a:pt x="99834" y="150761"/>
                  </a:lnTo>
                  <a:lnTo>
                    <a:pt x="120916" y="150761"/>
                  </a:lnTo>
                  <a:lnTo>
                    <a:pt x="120916" y="131076"/>
                  </a:lnTo>
                  <a:close/>
                </a:path>
                <a:path w="308609" h="702309">
                  <a:moveTo>
                    <a:pt x="209016" y="494817"/>
                  </a:moveTo>
                  <a:lnTo>
                    <a:pt x="188087" y="494817"/>
                  </a:lnTo>
                  <a:lnTo>
                    <a:pt x="188087" y="514616"/>
                  </a:lnTo>
                  <a:lnTo>
                    <a:pt x="209016" y="514616"/>
                  </a:lnTo>
                  <a:lnTo>
                    <a:pt x="209016" y="494817"/>
                  </a:lnTo>
                  <a:close/>
                </a:path>
                <a:path w="308609" h="702309">
                  <a:moveTo>
                    <a:pt x="209130" y="417576"/>
                  </a:moveTo>
                  <a:lnTo>
                    <a:pt x="187998" y="417576"/>
                  </a:lnTo>
                  <a:lnTo>
                    <a:pt x="187998" y="437324"/>
                  </a:lnTo>
                  <a:lnTo>
                    <a:pt x="209130" y="437324"/>
                  </a:lnTo>
                  <a:lnTo>
                    <a:pt x="209130" y="417576"/>
                  </a:lnTo>
                  <a:close/>
                </a:path>
                <a:path w="308609" h="702309">
                  <a:moveTo>
                    <a:pt x="209207" y="340347"/>
                  </a:moveTo>
                  <a:lnTo>
                    <a:pt x="187909" y="340347"/>
                  </a:lnTo>
                  <a:lnTo>
                    <a:pt x="187909" y="360159"/>
                  </a:lnTo>
                  <a:lnTo>
                    <a:pt x="209207" y="360159"/>
                  </a:lnTo>
                  <a:lnTo>
                    <a:pt x="209207" y="340347"/>
                  </a:lnTo>
                  <a:close/>
                </a:path>
                <a:path w="308609" h="702309">
                  <a:moveTo>
                    <a:pt x="308051" y="387350"/>
                  </a:moveTo>
                  <a:lnTo>
                    <a:pt x="306387" y="375920"/>
                  </a:lnTo>
                  <a:lnTo>
                    <a:pt x="302247" y="365760"/>
                  </a:lnTo>
                  <a:lnTo>
                    <a:pt x="295897" y="356870"/>
                  </a:lnTo>
                  <a:lnTo>
                    <a:pt x="287578" y="349250"/>
                  </a:lnTo>
                  <a:lnTo>
                    <a:pt x="297573" y="337820"/>
                  </a:lnTo>
                  <a:lnTo>
                    <a:pt x="303644" y="326390"/>
                  </a:lnTo>
                  <a:lnTo>
                    <a:pt x="306654" y="314960"/>
                  </a:lnTo>
                  <a:lnTo>
                    <a:pt x="307479" y="299720"/>
                  </a:lnTo>
                  <a:lnTo>
                    <a:pt x="307378" y="218440"/>
                  </a:lnTo>
                  <a:lnTo>
                    <a:pt x="307276" y="205740"/>
                  </a:lnTo>
                  <a:lnTo>
                    <a:pt x="305879" y="201930"/>
                  </a:lnTo>
                  <a:lnTo>
                    <a:pt x="302094" y="196850"/>
                  </a:lnTo>
                  <a:lnTo>
                    <a:pt x="287502" y="177228"/>
                  </a:lnTo>
                  <a:lnTo>
                    <a:pt x="287502" y="464820"/>
                  </a:lnTo>
                  <a:lnTo>
                    <a:pt x="284721" y="478790"/>
                  </a:lnTo>
                  <a:lnTo>
                    <a:pt x="280022" y="486410"/>
                  </a:lnTo>
                  <a:lnTo>
                    <a:pt x="273939" y="491490"/>
                  </a:lnTo>
                  <a:lnTo>
                    <a:pt x="266611" y="494030"/>
                  </a:lnTo>
                  <a:lnTo>
                    <a:pt x="258152" y="495300"/>
                  </a:lnTo>
                  <a:lnTo>
                    <a:pt x="232194" y="495300"/>
                  </a:lnTo>
                  <a:lnTo>
                    <a:pt x="232194" y="515620"/>
                  </a:lnTo>
                  <a:lnTo>
                    <a:pt x="252857" y="515620"/>
                  </a:lnTo>
                  <a:lnTo>
                    <a:pt x="266547" y="518160"/>
                  </a:lnTo>
                  <a:lnTo>
                    <a:pt x="286727" y="557530"/>
                  </a:lnTo>
                  <a:lnTo>
                    <a:pt x="286842" y="615950"/>
                  </a:lnTo>
                  <a:lnTo>
                    <a:pt x="286626" y="636270"/>
                  </a:lnTo>
                  <a:lnTo>
                    <a:pt x="283895" y="651510"/>
                  </a:lnTo>
                  <a:lnTo>
                    <a:pt x="276567" y="661670"/>
                  </a:lnTo>
                  <a:lnTo>
                    <a:pt x="265239" y="669290"/>
                  </a:lnTo>
                  <a:lnTo>
                    <a:pt x="250545" y="671830"/>
                  </a:lnTo>
                  <a:lnTo>
                    <a:pt x="215849" y="671830"/>
                  </a:lnTo>
                  <a:lnTo>
                    <a:pt x="220687" y="648970"/>
                  </a:lnTo>
                  <a:lnTo>
                    <a:pt x="199847" y="648970"/>
                  </a:lnTo>
                  <a:lnTo>
                    <a:pt x="199224" y="651510"/>
                  </a:lnTo>
                  <a:lnTo>
                    <a:pt x="198767" y="654050"/>
                  </a:lnTo>
                  <a:lnTo>
                    <a:pt x="197904" y="657860"/>
                  </a:lnTo>
                  <a:lnTo>
                    <a:pt x="193306" y="666750"/>
                  </a:lnTo>
                  <a:lnTo>
                    <a:pt x="186004" y="675640"/>
                  </a:lnTo>
                  <a:lnTo>
                    <a:pt x="176644" y="680720"/>
                  </a:lnTo>
                  <a:lnTo>
                    <a:pt x="165887" y="681990"/>
                  </a:lnTo>
                  <a:lnTo>
                    <a:pt x="149390" y="681990"/>
                  </a:lnTo>
                  <a:lnTo>
                    <a:pt x="133591" y="680720"/>
                  </a:lnTo>
                  <a:lnTo>
                    <a:pt x="121894" y="674370"/>
                  </a:lnTo>
                  <a:lnTo>
                    <a:pt x="119913" y="671830"/>
                  </a:lnTo>
                  <a:lnTo>
                    <a:pt x="113957" y="664210"/>
                  </a:lnTo>
                  <a:lnTo>
                    <a:pt x="109448" y="648970"/>
                  </a:lnTo>
                  <a:lnTo>
                    <a:pt x="88658" y="648970"/>
                  </a:lnTo>
                  <a:lnTo>
                    <a:pt x="93116" y="670560"/>
                  </a:lnTo>
                  <a:lnTo>
                    <a:pt x="82435" y="670560"/>
                  </a:lnTo>
                  <a:lnTo>
                    <a:pt x="71704" y="671830"/>
                  </a:lnTo>
                  <a:lnTo>
                    <a:pt x="60972" y="671830"/>
                  </a:lnTo>
                  <a:lnTo>
                    <a:pt x="23139" y="648970"/>
                  </a:lnTo>
                  <a:lnTo>
                    <a:pt x="20904" y="549910"/>
                  </a:lnTo>
                  <a:lnTo>
                    <a:pt x="23456" y="535940"/>
                  </a:lnTo>
                  <a:lnTo>
                    <a:pt x="30505" y="525780"/>
                  </a:lnTo>
                  <a:lnTo>
                    <a:pt x="41300" y="518160"/>
                  </a:lnTo>
                  <a:lnTo>
                    <a:pt x="55092" y="515620"/>
                  </a:lnTo>
                  <a:lnTo>
                    <a:pt x="165112" y="515620"/>
                  </a:lnTo>
                  <a:lnTo>
                    <a:pt x="165112" y="495300"/>
                  </a:lnTo>
                  <a:lnTo>
                    <a:pt x="52222" y="495300"/>
                  </a:lnTo>
                  <a:lnTo>
                    <a:pt x="41046" y="492760"/>
                  </a:lnTo>
                  <a:lnTo>
                    <a:pt x="31915" y="488950"/>
                  </a:lnTo>
                  <a:lnTo>
                    <a:pt x="25412" y="481330"/>
                  </a:lnTo>
                  <a:lnTo>
                    <a:pt x="22110" y="471170"/>
                  </a:lnTo>
                  <a:lnTo>
                    <a:pt x="22783" y="458470"/>
                  </a:lnTo>
                  <a:lnTo>
                    <a:pt x="28117" y="448310"/>
                  </a:lnTo>
                  <a:lnTo>
                    <a:pt x="37325" y="441960"/>
                  </a:lnTo>
                  <a:lnTo>
                    <a:pt x="49618" y="438150"/>
                  </a:lnTo>
                  <a:lnTo>
                    <a:pt x="164896" y="438150"/>
                  </a:lnTo>
                  <a:lnTo>
                    <a:pt x="164896" y="417830"/>
                  </a:lnTo>
                  <a:lnTo>
                    <a:pt x="52133" y="417830"/>
                  </a:lnTo>
                  <a:lnTo>
                    <a:pt x="39090" y="415290"/>
                  </a:lnTo>
                  <a:lnTo>
                    <a:pt x="29248" y="408940"/>
                  </a:lnTo>
                  <a:lnTo>
                    <a:pt x="23291" y="398780"/>
                  </a:lnTo>
                  <a:lnTo>
                    <a:pt x="21920" y="386080"/>
                  </a:lnTo>
                  <a:lnTo>
                    <a:pt x="24307" y="377190"/>
                  </a:lnTo>
                  <a:lnTo>
                    <a:pt x="29464" y="369570"/>
                  </a:lnTo>
                  <a:lnTo>
                    <a:pt x="36766" y="364490"/>
                  </a:lnTo>
                  <a:lnTo>
                    <a:pt x="45631" y="361950"/>
                  </a:lnTo>
                  <a:lnTo>
                    <a:pt x="164947" y="361950"/>
                  </a:lnTo>
                  <a:lnTo>
                    <a:pt x="164947" y="340360"/>
                  </a:lnTo>
                  <a:lnTo>
                    <a:pt x="59016" y="340360"/>
                  </a:lnTo>
                  <a:lnTo>
                    <a:pt x="42989" y="337820"/>
                  </a:lnTo>
                  <a:lnTo>
                    <a:pt x="31013" y="330200"/>
                  </a:lnTo>
                  <a:lnTo>
                    <a:pt x="23495" y="318770"/>
                  </a:lnTo>
                  <a:lnTo>
                    <a:pt x="20878" y="302260"/>
                  </a:lnTo>
                  <a:lnTo>
                    <a:pt x="20878" y="218440"/>
                  </a:lnTo>
                  <a:lnTo>
                    <a:pt x="286372" y="218440"/>
                  </a:lnTo>
                  <a:lnTo>
                    <a:pt x="286512" y="220980"/>
                  </a:lnTo>
                  <a:lnTo>
                    <a:pt x="286639" y="283210"/>
                  </a:lnTo>
                  <a:lnTo>
                    <a:pt x="286918" y="303530"/>
                  </a:lnTo>
                  <a:lnTo>
                    <a:pt x="284645" y="317500"/>
                  </a:lnTo>
                  <a:lnTo>
                    <a:pt x="277304" y="330200"/>
                  </a:lnTo>
                  <a:lnTo>
                    <a:pt x="265239" y="337820"/>
                  </a:lnTo>
                  <a:lnTo>
                    <a:pt x="248767" y="340360"/>
                  </a:lnTo>
                  <a:lnTo>
                    <a:pt x="232041" y="340360"/>
                  </a:lnTo>
                  <a:lnTo>
                    <a:pt x="232041" y="361950"/>
                  </a:lnTo>
                  <a:lnTo>
                    <a:pt x="261518" y="361950"/>
                  </a:lnTo>
                  <a:lnTo>
                    <a:pt x="269367" y="363220"/>
                  </a:lnTo>
                  <a:lnTo>
                    <a:pt x="275945" y="367030"/>
                  </a:lnTo>
                  <a:lnTo>
                    <a:pt x="281241" y="372110"/>
                  </a:lnTo>
                  <a:lnTo>
                    <a:pt x="285229" y="378460"/>
                  </a:lnTo>
                  <a:lnTo>
                    <a:pt x="287362" y="386080"/>
                  </a:lnTo>
                  <a:lnTo>
                    <a:pt x="287350" y="393700"/>
                  </a:lnTo>
                  <a:lnTo>
                    <a:pt x="263994" y="417830"/>
                  </a:lnTo>
                  <a:lnTo>
                    <a:pt x="232016" y="417830"/>
                  </a:lnTo>
                  <a:lnTo>
                    <a:pt x="232016" y="438150"/>
                  </a:lnTo>
                  <a:lnTo>
                    <a:pt x="261035" y="438150"/>
                  </a:lnTo>
                  <a:lnTo>
                    <a:pt x="274434" y="443230"/>
                  </a:lnTo>
                  <a:lnTo>
                    <a:pt x="283667" y="452120"/>
                  </a:lnTo>
                  <a:lnTo>
                    <a:pt x="287502" y="464820"/>
                  </a:lnTo>
                  <a:lnTo>
                    <a:pt x="287502" y="177228"/>
                  </a:lnTo>
                  <a:lnTo>
                    <a:pt x="281317" y="168910"/>
                  </a:lnTo>
                  <a:lnTo>
                    <a:pt x="275386" y="161201"/>
                  </a:lnTo>
                  <a:lnTo>
                    <a:pt x="275386" y="196850"/>
                  </a:lnTo>
                  <a:lnTo>
                    <a:pt x="32829" y="196850"/>
                  </a:lnTo>
                  <a:lnTo>
                    <a:pt x="102069" y="106680"/>
                  </a:lnTo>
                  <a:lnTo>
                    <a:pt x="112509" y="92710"/>
                  </a:lnTo>
                  <a:lnTo>
                    <a:pt x="125514" y="76200"/>
                  </a:lnTo>
                  <a:lnTo>
                    <a:pt x="128257" y="74930"/>
                  </a:lnTo>
                  <a:lnTo>
                    <a:pt x="179844" y="74930"/>
                  </a:lnTo>
                  <a:lnTo>
                    <a:pt x="183311" y="76200"/>
                  </a:lnTo>
                  <a:lnTo>
                    <a:pt x="207378" y="106680"/>
                  </a:lnTo>
                  <a:lnTo>
                    <a:pt x="229920" y="135890"/>
                  </a:lnTo>
                  <a:lnTo>
                    <a:pt x="275170" y="195580"/>
                  </a:lnTo>
                  <a:lnTo>
                    <a:pt x="275386" y="196850"/>
                  </a:lnTo>
                  <a:lnTo>
                    <a:pt x="275386" y="161201"/>
                  </a:lnTo>
                  <a:lnTo>
                    <a:pt x="258864" y="139700"/>
                  </a:lnTo>
                  <a:lnTo>
                    <a:pt x="212420" y="80010"/>
                  </a:lnTo>
                  <a:lnTo>
                    <a:pt x="211112" y="77470"/>
                  </a:lnTo>
                  <a:lnTo>
                    <a:pt x="208940" y="74930"/>
                  </a:lnTo>
                  <a:lnTo>
                    <a:pt x="229679" y="74930"/>
                  </a:lnTo>
                  <a:lnTo>
                    <a:pt x="229679" y="53340"/>
                  </a:lnTo>
                  <a:lnTo>
                    <a:pt x="229679" y="20320"/>
                  </a:lnTo>
                  <a:lnTo>
                    <a:pt x="229679" y="0"/>
                  </a:lnTo>
                  <a:lnTo>
                    <a:pt x="209054" y="0"/>
                  </a:lnTo>
                  <a:lnTo>
                    <a:pt x="209054" y="20320"/>
                  </a:lnTo>
                  <a:lnTo>
                    <a:pt x="209054" y="53340"/>
                  </a:lnTo>
                  <a:lnTo>
                    <a:pt x="98348" y="53340"/>
                  </a:lnTo>
                  <a:lnTo>
                    <a:pt x="98348" y="20320"/>
                  </a:lnTo>
                  <a:lnTo>
                    <a:pt x="209054" y="20320"/>
                  </a:lnTo>
                  <a:lnTo>
                    <a:pt x="209054" y="0"/>
                  </a:lnTo>
                  <a:lnTo>
                    <a:pt x="77698" y="0"/>
                  </a:lnTo>
                  <a:lnTo>
                    <a:pt x="77698" y="74930"/>
                  </a:lnTo>
                  <a:lnTo>
                    <a:pt x="100114" y="74930"/>
                  </a:lnTo>
                  <a:lnTo>
                    <a:pt x="98145" y="77470"/>
                  </a:lnTo>
                  <a:lnTo>
                    <a:pt x="96951" y="78740"/>
                  </a:lnTo>
                  <a:lnTo>
                    <a:pt x="28486" y="167640"/>
                  </a:lnTo>
                  <a:lnTo>
                    <a:pt x="1778" y="200660"/>
                  </a:lnTo>
                  <a:lnTo>
                    <a:pt x="0" y="207010"/>
                  </a:lnTo>
                  <a:lnTo>
                    <a:pt x="304" y="232410"/>
                  </a:lnTo>
                  <a:lnTo>
                    <a:pt x="393" y="275590"/>
                  </a:lnTo>
                  <a:lnTo>
                    <a:pt x="4165" y="325120"/>
                  </a:lnTo>
                  <a:lnTo>
                    <a:pt x="21209" y="349250"/>
                  </a:lnTo>
                  <a:lnTo>
                    <a:pt x="12649" y="356870"/>
                  </a:lnTo>
                  <a:lnTo>
                    <a:pt x="6337" y="365760"/>
                  </a:lnTo>
                  <a:lnTo>
                    <a:pt x="2362" y="375920"/>
                  </a:lnTo>
                  <a:lnTo>
                    <a:pt x="876" y="387350"/>
                  </a:lnTo>
                  <a:lnTo>
                    <a:pt x="1955" y="398780"/>
                  </a:lnTo>
                  <a:lnTo>
                    <a:pt x="5537" y="410210"/>
                  </a:lnTo>
                  <a:lnTo>
                    <a:pt x="11455" y="419100"/>
                  </a:lnTo>
                  <a:lnTo>
                    <a:pt x="19583" y="427990"/>
                  </a:lnTo>
                  <a:lnTo>
                    <a:pt x="11391" y="435610"/>
                  </a:lnTo>
                  <a:lnTo>
                    <a:pt x="5549" y="445770"/>
                  </a:lnTo>
                  <a:lnTo>
                    <a:pt x="2095" y="455930"/>
                  </a:lnTo>
                  <a:lnTo>
                    <a:pt x="1066" y="467360"/>
                  </a:lnTo>
                  <a:lnTo>
                    <a:pt x="2540" y="478790"/>
                  </a:lnTo>
                  <a:lnTo>
                    <a:pt x="6451" y="488950"/>
                  </a:lnTo>
                  <a:lnTo>
                    <a:pt x="12712" y="497840"/>
                  </a:lnTo>
                  <a:lnTo>
                    <a:pt x="21183" y="505460"/>
                  </a:lnTo>
                  <a:lnTo>
                    <a:pt x="10782" y="516890"/>
                  </a:lnTo>
                  <a:lnTo>
                    <a:pt x="4191" y="529590"/>
                  </a:lnTo>
                  <a:lnTo>
                    <a:pt x="812" y="543560"/>
                  </a:lnTo>
                  <a:lnTo>
                    <a:pt x="76" y="557530"/>
                  </a:lnTo>
                  <a:lnTo>
                    <a:pt x="266" y="570230"/>
                  </a:lnTo>
                  <a:lnTo>
                    <a:pt x="254" y="635000"/>
                  </a:lnTo>
                  <a:lnTo>
                    <a:pt x="4597" y="657860"/>
                  </a:lnTo>
                  <a:lnTo>
                    <a:pt x="16471" y="675640"/>
                  </a:lnTo>
                  <a:lnTo>
                    <a:pt x="34442" y="687070"/>
                  </a:lnTo>
                  <a:lnTo>
                    <a:pt x="57099" y="692150"/>
                  </a:lnTo>
                  <a:lnTo>
                    <a:pt x="111340" y="692150"/>
                  </a:lnTo>
                  <a:lnTo>
                    <a:pt x="120916" y="695960"/>
                  </a:lnTo>
                  <a:lnTo>
                    <a:pt x="128600" y="699770"/>
                  </a:lnTo>
                  <a:lnTo>
                    <a:pt x="136321" y="702310"/>
                  </a:lnTo>
                  <a:lnTo>
                    <a:pt x="173443" y="702310"/>
                  </a:lnTo>
                  <a:lnTo>
                    <a:pt x="187286" y="697230"/>
                  </a:lnTo>
                  <a:lnTo>
                    <a:pt x="201523" y="693420"/>
                  </a:lnTo>
                  <a:lnTo>
                    <a:pt x="216192" y="690880"/>
                  </a:lnTo>
                  <a:lnTo>
                    <a:pt x="231305" y="692150"/>
                  </a:lnTo>
                  <a:lnTo>
                    <a:pt x="249161" y="692150"/>
                  </a:lnTo>
                  <a:lnTo>
                    <a:pt x="257149" y="690880"/>
                  </a:lnTo>
                  <a:lnTo>
                    <a:pt x="273113" y="688340"/>
                  </a:lnTo>
                  <a:lnTo>
                    <a:pt x="283286" y="681990"/>
                  </a:lnTo>
                  <a:lnTo>
                    <a:pt x="291426" y="676910"/>
                  </a:lnTo>
                  <a:lnTo>
                    <a:pt x="294551" y="671830"/>
                  </a:lnTo>
                  <a:lnTo>
                    <a:pt x="303174" y="657860"/>
                  </a:lnTo>
                  <a:lnTo>
                    <a:pt x="307428" y="633730"/>
                  </a:lnTo>
                  <a:lnTo>
                    <a:pt x="307352" y="548640"/>
                  </a:lnTo>
                  <a:lnTo>
                    <a:pt x="291884" y="510540"/>
                  </a:lnTo>
                  <a:lnTo>
                    <a:pt x="288036" y="505460"/>
                  </a:lnTo>
                  <a:lnTo>
                    <a:pt x="302348" y="488950"/>
                  </a:lnTo>
                  <a:lnTo>
                    <a:pt x="307949" y="468630"/>
                  </a:lnTo>
                  <a:lnTo>
                    <a:pt x="304038" y="447040"/>
                  </a:lnTo>
                  <a:lnTo>
                    <a:pt x="289814" y="426720"/>
                  </a:lnTo>
                  <a:lnTo>
                    <a:pt x="297726" y="419100"/>
                  </a:lnTo>
                  <a:lnTo>
                    <a:pt x="303542" y="408940"/>
                  </a:lnTo>
                  <a:lnTo>
                    <a:pt x="307060" y="398780"/>
                  </a:lnTo>
                  <a:lnTo>
                    <a:pt x="308051" y="387350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973011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79" h="589279">
                  <a:moveTo>
                    <a:pt x="294546" y="0"/>
                  </a:moveTo>
                  <a:lnTo>
                    <a:pt x="246768" y="3855"/>
                  </a:lnTo>
                  <a:lnTo>
                    <a:pt x="201445" y="15016"/>
                  </a:lnTo>
                  <a:lnTo>
                    <a:pt x="159184" y="32878"/>
                  </a:lnTo>
                  <a:lnTo>
                    <a:pt x="120589" y="56832"/>
                  </a:lnTo>
                  <a:lnTo>
                    <a:pt x="86269" y="86273"/>
                  </a:lnTo>
                  <a:lnTo>
                    <a:pt x="56829" y="120594"/>
                  </a:lnTo>
                  <a:lnTo>
                    <a:pt x="32876" y="159188"/>
                  </a:lnTo>
                  <a:lnTo>
                    <a:pt x="15015" y="201449"/>
                  </a:lnTo>
                  <a:lnTo>
                    <a:pt x="3855" y="246771"/>
                  </a:lnTo>
                  <a:lnTo>
                    <a:pt x="0" y="294546"/>
                  </a:lnTo>
                  <a:lnTo>
                    <a:pt x="3855" y="342320"/>
                  </a:lnTo>
                  <a:lnTo>
                    <a:pt x="15015" y="387642"/>
                  </a:lnTo>
                  <a:lnTo>
                    <a:pt x="32876" y="429903"/>
                  </a:lnTo>
                  <a:lnTo>
                    <a:pt x="56829" y="468497"/>
                  </a:lnTo>
                  <a:lnTo>
                    <a:pt x="86269" y="502818"/>
                  </a:lnTo>
                  <a:lnTo>
                    <a:pt x="120589" y="532259"/>
                  </a:lnTo>
                  <a:lnTo>
                    <a:pt x="159184" y="556213"/>
                  </a:lnTo>
                  <a:lnTo>
                    <a:pt x="201445" y="574075"/>
                  </a:lnTo>
                  <a:lnTo>
                    <a:pt x="246768" y="585236"/>
                  </a:lnTo>
                  <a:lnTo>
                    <a:pt x="294546" y="589092"/>
                  </a:lnTo>
                  <a:lnTo>
                    <a:pt x="342323" y="585236"/>
                  </a:lnTo>
                  <a:lnTo>
                    <a:pt x="387646" y="574075"/>
                  </a:lnTo>
                  <a:lnTo>
                    <a:pt x="429907" y="556213"/>
                  </a:lnTo>
                  <a:lnTo>
                    <a:pt x="468502" y="532259"/>
                  </a:lnTo>
                  <a:lnTo>
                    <a:pt x="502822" y="502818"/>
                  </a:lnTo>
                  <a:lnTo>
                    <a:pt x="532262" y="468497"/>
                  </a:lnTo>
                  <a:lnTo>
                    <a:pt x="556215" y="429903"/>
                  </a:lnTo>
                  <a:lnTo>
                    <a:pt x="574076" y="387642"/>
                  </a:lnTo>
                  <a:lnTo>
                    <a:pt x="585236" y="342320"/>
                  </a:lnTo>
                  <a:lnTo>
                    <a:pt x="589092" y="294546"/>
                  </a:lnTo>
                  <a:lnTo>
                    <a:pt x="585236" y="246771"/>
                  </a:lnTo>
                  <a:lnTo>
                    <a:pt x="574076" y="201449"/>
                  </a:lnTo>
                  <a:lnTo>
                    <a:pt x="556215" y="159188"/>
                  </a:lnTo>
                  <a:lnTo>
                    <a:pt x="532262" y="120594"/>
                  </a:lnTo>
                  <a:lnTo>
                    <a:pt x="502822" y="86273"/>
                  </a:lnTo>
                  <a:lnTo>
                    <a:pt x="468502" y="56832"/>
                  </a:lnTo>
                  <a:lnTo>
                    <a:pt x="429907" y="32878"/>
                  </a:lnTo>
                  <a:lnTo>
                    <a:pt x="387646" y="15016"/>
                  </a:lnTo>
                  <a:lnTo>
                    <a:pt x="342323" y="3855"/>
                  </a:lnTo>
                  <a:lnTo>
                    <a:pt x="294546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973011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79" h="589279">
                  <a:moveTo>
                    <a:pt x="589092" y="294546"/>
                  </a:moveTo>
                  <a:lnTo>
                    <a:pt x="585236" y="342320"/>
                  </a:lnTo>
                  <a:lnTo>
                    <a:pt x="574076" y="387642"/>
                  </a:lnTo>
                  <a:lnTo>
                    <a:pt x="556215" y="429903"/>
                  </a:lnTo>
                  <a:lnTo>
                    <a:pt x="532262" y="468497"/>
                  </a:lnTo>
                  <a:lnTo>
                    <a:pt x="502822" y="502818"/>
                  </a:lnTo>
                  <a:lnTo>
                    <a:pt x="468502" y="532259"/>
                  </a:lnTo>
                  <a:lnTo>
                    <a:pt x="429907" y="556213"/>
                  </a:lnTo>
                  <a:lnTo>
                    <a:pt x="387646" y="574075"/>
                  </a:lnTo>
                  <a:lnTo>
                    <a:pt x="342323" y="585236"/>
                  </a:lnTo>
                  <a:lnTo>
                    <a:pt x="294546" y="589092"/>
                  </a:lnTo>
                  <a:lnTo>
                    <a:pt x="246768" y="585236"/>
                  </a:lnTo>
                  <a:lnTo>
                    <a:pt x="201445" y="574075"/>
                  </a:lnTo>
                  <a:lnTo>
                    <a:pt x="159184" y="556213"/>
                  </a:lnTo>
                  <a:lnTo>
                    <a:pt x="120589" y="532259"/>
                  </a:lnTo>
                  <a:lnTo>
                    <a:pt x="86269" y="502818"/>
                  </a:lnTo>
                  <a:lnTo>
                    <a:pt x="56829" y="468497"/>
                  </a:lnTo>
                  <a:lnTo>
                    <a:pt x="32876" y="429903"/>
                  </a:lnTo>
                  <a:lnTo>
                    <a:pt x="15015" y="387642"/>
                  </a:lnTo>
                  <a:lnTo>
                    <a:pt x="3855" y="342320"/>
                  </a:lnTo>
                  <a:lnTo>
                    <a:pt x="0" y="294546"/>
                  </a:lnTo>
                  <a:lnTo>
                    <a:pt x="3855" y="246771"/>
                  </a:lnTo>
                  <a:lnTo>
                    <a:pt x="15015" y="201449"/>
                  </a:lnTo>
                  <a:lnTo>
                    <a:pt x="32876" y="159188"/>
                  </a:lnTo>
                  <a:lnTo>
                    <a:pt x="56829" y="120594"/>
                  </a:lnTo>
                  <a:lnTo>
                    <a:pt x="86269" y="86273"/>
                  </a:lnTo>
                  <a:lnTo>
                    <a:pt x="120589" y="56832"/>
                  </a:lnTo>
                  <a:lnTo>
                    <a:pt x="159184" y="32878"/>
                  </a:lnTo>
                  <a:lnTo>
                    <a:pt x="201445" y="15016"/>
                  </a:lnTo>
                  <a:lnTo>
                    <a:pt x="246768" y="3855"/>
                  </a:lnTo>
                  <a:lnTo>
                    <a:pt x="294546" y="0"/>
                  </a:lnTo>
                  <a:lnTo>
                    <a:pt x="342323" y="3855"/>
                  </a:lnTo>
                  <a:lnTo>
                    <a:pt x="387646" y="15016"/>
                  </a:lnTo>
                  <a:lnTo>
                    <a:pt x="429907" y="32878"/>
                  </a:lnTo>
                  <a:lnTo>
                    <a:pt x="468502" y="56832"/>
                  </a:lnTo>
                  <a:lnTo>
                    <a:pt x="502822" y="86273"/>
                  </a:lnTo>
                  <a:lnTo>
                    <a:pt x="532262" y="120594"/>
                  </a:lnTo>
                  <a:lnTo>
                    <a:pt x="556215" y="159188"/>
                  </a:lnTo>
                  <a:lnTo>
                    <a:pt x="574076" y="201449"/>
                  </a:lnTo>
                  <a:lnTo>
                    <a:pt x="585236" y="246771"/>
                  </a:lnTo>
                  <a:lnTo>
                    <a:pt x="589092" y="294546"/>
                  </a:lnTo>
                  <a:close/>
                </a:path>
              </a:pathLst>
            </a:custGeom>
            <a:ln w="73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1121969" y="7640156"/>
            <a:ext cx="2508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1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12335704" y="6337440"/>
            <a:ext cx="1235710" cy="1703070"/>
            <a:chOff x="12335704" y="6337440"/>
            <a:chExt cx="1235710" cy="1703070"/>
          </a:xfrm>
        </p:grpSpPr>
        <p:sp>
          <p:nvSpPr>
            <p:cNvPr id="48" name="object 48"/>
            <p:cNvSpPr/>
            <p:nvPr/>
          </p:nvSpPr>
          <p:spPr>
            <a:xfrm>
              <a:off x="12335704" y="6337440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09" h="1235709">
                  <a:moveTo>
                    <a:pt x="617729" y="0"/>
                  </a:moveTo>
                  <a:lnTo>
                    <a:pt x="569453" y="1858"/>
                  </a:lnTo>
                  <a:lnTo>
                    <a:pt x="522193" y="7342"/>
                  </a:lnTo>
                  <a:lnTo>
                    <a:pt x="476086" y="16315"/>
                  </a:lnTo>
                  <a:lnTo>
                    <a:pt x="431271" y="28638"/>
                  </a:lnTo>
                  <a:lnTo>
                    <a:pt x="387884" y="44175"/>
                  </a:lnTo>
                  <a:lnTo>
                    <a:pt x="346063" y="62788"/>
                  </a:lnTo>
                  <a:lnTo>
                    <a:pt x="305945" y="84340"/>
                  </a:lnTo>
                  <a:lnTo>
                    <a:pt x="267667" y="108694"/>
                  </a:lnTo>
                  <a:lnTo>
                    <a:pt x="231367" y="135711"/>
                  </a:lnTo>
                  <a:lnTo>
                    <a:pt x="197181" y="165256"/>
                  </a:lnTo>
                  <a:lnTo>
                    <a:pt x="165248" y="197189"/>
                  </a:lnTo>
                  <a:lnTo>
                    <a:pt x="135705" y="231375"/>
                  </a:lnTo>
                  <a:lnTo>
                    <a:pt x="108688" y="267676"/>
                  </a:lnTo>
                  <a:lnTo>
                    <a:pt x="84336" y="305954"/>
                  </a:lnTo>
                  <a:lnTo>
                    <a:pt x="62785" y="346072"/>
                  </a:lnTo>
                  <a:lnTo>
                    <a:pt x="44172" y="387893"/>
                  </a:lnTo>
                  <a:lnTo>
                    <a:pt x="28636" y="431279"/>
                  </a:lnTo>
                  <a:lnTo>
                    <a:pt x="16314" y="476093"/>
                  </a:lnTo>
                  <a:lnTo>
                    <a:pt x="7342" y="522198"/>
                  </a:lnTo>
                  <a:lnTo>
                    <a:pt x="1858" y="569456"/>
                  </a:lnTo>
                  <a:lnTo>
                    <a:pt x="0" y="617729"/>
                  </a:lnTo>
                  <a:lnTo>
                    <a:pt x="1858" y="666003"/>
                  </a:lnTo>
                  <a:lnTo>
                    <a:pt x="7342" y="713261"/>
                  </a:lnTo>
                  <a:lnTo>
                    <a:pt x="16314" y="759366"/>
                  </a:lnTo>
                  <a:lnTo>
                    <a:pt x="28636" y="804180"/>
                  </a:lnTo>
                  <a:lnTo>
                    <a:pt x="44172" y="847566"/>
                  </a:lnTo>
                  <a:lnTo>
                    <a:pt x="62785" y="889387"/>
                  </a:lnTo>
                  <a:lnTo>
                    <a:pt x="84336" y="929505"/>
                  </a:lnTo>
                  <a:lnTo>
                    <a:pt x="108688" y="967783"/>
                  </a:lnTo>
                  <a:lnTo>
                    <a:pt x="135705" y="1004083"/>
                  </a:lnTo>
                  <a:lnTo>
                    <a:pt x="165248" y="1038269"/>
                  </a:lnTo>
                  <a:lnTo>
                    <a:pt x="197181" y="1070203"/>
                  </a:lnTo>
                  <a:lnTo>
                    <a:pt x="231367" y="1099748"/>
                  </a:lnTo>
                  <a:lnTo>
                    <a:pt x="267667" y="1126765"/>
                  </a:lnTo>
                  <a:lnTo>
                    <a:pt x="305945" y="1151119"/>
                  </a:lnTo>
                  <a:lnTo>
                    <a:pt x="346063" y="1172671"/>
                  </a:lnTo>
                  <a:lnTo>
                    <a:pt x="387884" y="1191284"/>
                  </a:lnTo>
                  <a:lnTo>
                    <a:pt x="431271" y="1206821"/>
                  </a:lnTo>
                  <a:lnTo>
                    <a:pt x="476086" y="1219144"/>
                  </a:lnTo>
                  <a:lnTo>
                    <a:pt x="522193" y="1228116"/>
                  </a:lnTo>
                  <a:lnTo>
                    <a:pt x="569453" y="1233601"/>
                  </a:lnTo>
                  <a:lnTo>
                    <a:pt x="617729" y="1235459"/>
                  </a:lnTo>
                  <a:lnTo>
                    <a:pt x="666006" y="1233601"/>
                  </a:lnTo>
                  <a:lnTo>
                    <a:pt x="713266" y="1228116"/>
                  </a:lnTo>
                  <a:lnTo>
                    <a:pt x="759372" y="1219144"/>
                  </a:lnTo>
                  <a:lnTo>
                    <a:pt x="804188" y="1206821"/>
                  </a:lnTo>
                  <a:lnTo>
                    <a:pt x="847575" y="1191284"/>
                  </a:lnTo>
                  <a:lnTo>
                    <a:pt x="889396" y="1172671"/>
                  </a:lnTo>
                  <a:lnTo>
                    <a:pt x="929514" y="1151119"/>
                  </a:lnTo>
                  <a:lnTo>
                    <a:pt x="967792" y="1126765"/>
                  </a:lnTo>
                  <a:lnTo>
                    <a:pt x="1004092" y="1099748"/>
                  </a:lnTo>
                  <a:lnTo>
                    <a:pt x="1038277" y="1070203"/>
                  </a:lnTo>
                  <a:lnTo>
                    <a:pt x="1070211" y="1038269"/>
                  </a:lnTo>
                  <a:lnTo>
                    <a:pt x="1099754" y="1004083"/>
                  </a:lnTo>
                  <a:lnTo>
                    <a:pt x="1126771" y="967783"/>
                  </a:lnTo>
                  <a:lnTo>
                    <a:pt x="1151123" y="929505"/>
                  </a:lnTo>
                  <a:lnTo>
                    <a:pt x="1172674" y="889387"/>
                  </a:lnTo>
                  <a:lnTo>
                    <a:pt x="1191286" y="847566"/>
                  </a:lnTo>
                  <a:lnTo>
                    <a:pt x="1206822" y="804180"/>
                  </a:lnTo>
                  <a:lnTo>
                    <a:pt x="1219145" y="759366"/>
                  </a:lnTo>
                  <a:lnTo>
                    <a:pt x="1228117" y="713261"/>
                  </a:lnTo>
                  <a:lnTo>
                    <a:pt x="1233601" y="666003"/>
                  </a:lnTo>
                  <a:lnTo>
                    <a:pt x="1235459" y="617729"/>
                  </a:lnTo>
                  <a:lnTo>
                    <a:pt x="1233601" y="569456"/>
                  </a:lnTo>
                  <a:lnTo>
                    <a:pt x="1228117" y="522198"/>
                  </a:lnTo>
                  <a:lnTo>
                    <a:pt x="1219145" y="476093"/>
                  </a:lnTo>
                  <a:lnTo>
                    <a:pt x="1206822" y="431279"/>
                  </a:lnTo>
                  <a:lnTo>
                    <a:pt x="1191286" y="387893"/>
                  </a:lnTo>
                  <a:lnTo>
                    <a:pt x="1172674" y="346072"/>
                  </a:lnTo>
                  <a:lnTo>
                    <a:pt x="1151123" y="305954"/>
                  </a:lnTo>
                  <a:lnTo>
                    <a:pt x="1126771" y="267676"/>
                  </a:lnTo>
                  <a:lnTo>
                    <a:pt x="1099754" y="231375"/>
                  </a:lnTo>
                  <a:lnTo>
                    <a:pt x="1070211" y="197189"/>
                  </a:lnTo>
                  <a:lnTo>
                    <a:pt x="1038277" y="165256"/>
                  </a:lnTo>
                  <a:lnTo>
                    <a:pt x="1004092" y="135711"/>
                  </a:lnTo>
                  <a:lnTo>
                    <a:pt x="967792" y="108694"/>
                  </a:lnTo>
                  <a:lnTo>
                    <a:pt x="929514" y="84340"/>
                  </a:lnTo>
                  <a:lnTo>
                    <a:pt x="889396" y="62788"/>
                  </a:lnTo>
                  <a:lnTo>
                    <a:pt x="847575" y="44175"/>
                  </a:lnTo>
                  <a:lnTo>
                    <a:pt x="804188" y="28638"/>
                  </a:lnTo>
                  <a:lnTo>
                    <a:pt x="759372" y="16315"/>
                  </a:lnTo>
                  <a:lnTo>
                    <a:pt x="713266" y="7342"/>
                  </a:lnTo>
                  <a:lnTo>
                    <a:pt x="666006" y="1858"/>
                  </a:lnTo>
                  <a:lnTo>
                    <a:pt x="617729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799391" y="6604603"/>
              <a:ext cx="308610" cy="702310"/>
            </a:xfrm>
            <a:custGeom>
              <a:avLst/>
              <a:gdLst/>
              <a:ahLst/>
              <a:cxnLst/>
              <a:rect l="l" t="t" r="r" b="b"/>
              <a:pathLst>
                <a:path w="308609" h="702309">
                  <a:moveTo>
                    <a:pt x="98844" y="152768"/>
                  </a:moveTo>
                  <a:lnTo>
                    <a:pt x="77952" y="152768"/>
                  </a:lnTo>
                  <a:lnTo>
                    <a:pt x="77952" y="172783"/>
                  </a:lnTo>
                  <a:lnTo>
                    <a:pt x="98844" y="172783"/>
                  </a:lnTo>
                  <a:lnTo>
                    <a:pt x="98844" y="152768"/>
                  </a:lnTo>
                  <a:close/>
                </a:path>
                <a:path w="308609" h="702309">
                  <a:moveTo>
                    <a:pt x="120904" y="131076"/>
                  </a:moveTo>
                  <a:lnTo>
                    <a:pt x="99822" y="131076"/>
                  </a:lnTo>
                  <a:lnTo>
                    <a:pt x="99822" y="150761"/>
                  </a:lnTo>
                  <a:lnTo>
                    <a:pt x="120904" y="150761"/>
                  </a:lnTo>
                  <a:lnTo>
                    <a:pt x="120904" y="131076"/>
                  </a:lnTo>
                  <a:close/>
                </a:path>
                <a:path w="308609" h="702309">
                  <a:moveTo>
                    <a:pt x="209003" y="494817"/>
                  </a:moveTo>
                  <a:lnTo>
                    <a:pt x="188074" y="494817"/>
                  </a:lnTo>
                  <a:lnTo>
                    <a:pt x="188074" y="514616"/>
                  </a:lnTo>
                  <a:lnTo>
                    <a:pt x="209003" y="514616"/>
                  </a:lnTo>
                  <a:lnTo>
                    <a:pt x="209003" y="494817"/>
                  </a:lnTo>
                  <a:close/>
                </a:path>
                <a:path w="308609" h="702309">
                  <a:moveTo>
                    <a:pt x="209130" y="417576"/>
                  </a:moveTo>
                  <a:lnTo>
                    <a:pt x="187998" y="417576"/>
                  </a:lnTo>
                  <a:lnTo>
                    <a:pt x="187998" y="437324"/>
                  </a:lnTo>
                  <a:lnTo>
                    <a:pt x="209130" y="437324"/>
                  </a:lnTo>
                  <a:lnTo>
                    <a:pt x="209130" y="417576"/>
                  </a:lnTo>
                  <a:close/>
                </a:path>
                <a:path w="308609" h="702309">
                  <a:moveTo>
                    <a:pt x="209194" y="340347"/>
                  </a:moveTo>
                  <a:lnTo>
                    <a:pt x="187896" y="340347"/>
                  </a:lnTo>
                  <a:lnTo>
                    <a:pt x="187896" y="360159"/>
                  </a:lnTo>
                  <a:lnTo>
                    <a:pt x="209194" y="360159"/>
                  </a:lnTo>
                  <a:lnTo>
                    <a:pt x="209194" y="340347"/>
                  </a:lnTo>
                  <a:close/>
                </a:path>
                <a:path w="308609" h="702309">
                  <a:moveTo>
                    <a:pt x="308038" y="387350"/>
                  </a:moveTo>
                  <a:lnTo>
                    <a:pt x="306374" y="375920"/>
                  </a:lnTo>
                  <a:lnTo>
                    <a:pt x="302247" y="365760"/>
                  </a:lnTo>
                  <a:lnTo>
                    <a:pt x="295884" y="356870"/>
                  </a:lnTo>
                  <a:lnTo>
                    <a:pt x="287566" y="349250"/>
                  </a:lnTo>
                  <a:lnTo>
                    <a:pt x="297561" y="337820"/>
                  </a:lnTo>
                  <a:lnTo>
                    <a:pt x="303631" y="326390"/>
                  </a:lnTo>
                  <a:lnTo>
                    <a:pt x="306641" y="314960"/>
                  </a:lnTo>
                  <a:lnTo>
                    <a:pt x="307467" y="299720"/>
                  </a:lnTo>
                  <a:lnTo>
                    <a:pt x="307365" y="218440"/>
                  </a:lnTo>
                  <a:lnTo>
                    <a:pt x="307263" y="205740"/>
                  </a:lnTo>
                  <a:lnTo>
                    <a:pt x="305854" y="201930"/>
                  </a:lnTo>
                  <a:lnTo>
                    <a:pt x="302082" y="196850"/>
                  </a:lnTo>
                  <a:lnTo>
                    <a:pt x="287489" y="177228"/>
                  </a:lnTo>
                  <a:lnTo>
                    <a:pt x="287489" y="464820"/>
                  </a:lnTo>
                  <a:lnTo>
                    <a:pt x="284708" y="478790"/>
                  </a:lnTo>
                  <a:lnTo>
                    <a:pt x="280009" y="486410"/>
                  </a:lnTo>
                  <a:lnTo>
                    <a:pt x="273926" y="491490"/>
                  </a:lnTo>
                  <a:lnTo>
                    <a:pt x="266598" y="494030"/>
                  </a:lnTo>
                  <a:lnTo>
                    <a:pt x="258140" y="495300"/>
                  </a:lnTo>
                  <a:lnTo>
                    <a:pt x="232181" y="495300"/>
                  </a:lnTo>
                  <a:lnTo>
                    <a:pt x="232181" y="515620"/>
                  </a:lnTo>
                  <a:lnTo>
                    <a:pt x="252844" y="515620"/>
                  </a:lnTo>
                  <a:lnTo>
                    <a:pt x="266534" y="518160"/>
                  </a:lnTo>
                  <a:lnTo>
                    <a:pt x="286715" y="557530"/>
                  </a:lnTo>
                  <a:lnTo>
                    <a:pt x="286829" y="615950"/>
                  </a:lnTo>
                  <a:lnTo>
                    <a:pt x="286626" y="636270"/>
                  </a:lnTo>
                  <a:lnTo>
                    <a:pt x="283895" y="651510"/>
                  </a:lnTo>
                  <a:lnTo>
                    <a:pt x="276555" y="661670"/>
                  </a:lnTo>
                  <a:lnTo>
                    <a:pt x="265226" y="669290"/>
                  </a:lnTo>
                  <a:lnTo>
                    <a:pt x="250532" y="671830"/>
                  </a:lnTo>
                  <a:lnTo>
                    <a:pt x="215836" y="671830"/>
                  </a:lnTo>
                  <a:lnTo>
                    <a:pt x="220662" y="648970"/>
                  </a:lnTo>
                  <a:lnTo>
                    <a:pt x="199834" y="648970"/>
                  </a:lnTo>
                  <a:lnTo>
                    <a:pt x="199212" y="651510"/>
                  </a:lnTo>
                  <a:lnTo>
                    <a:pt x="198767" y="654050"/>
                  </a:lnTo>
                  <a:lnTo>
                    <a:pt x="197891" y="657860"/>
                  </a:lnTo>
                  <a:lnTo>
                    <a:pt x="193294" y="666750"/>
                  </a:lnTo>
                  <a:lnTo>
                    <a:pt x="185991" y="675640"/>
                  </a:lnTo>
                  <a:lnTo>
                    <a:pt x="176631" y="680720"/>
                  </a:lnTo>
                  <a:lnTo>
                    <a:pt x="165874" y="681990"/>
                  </a:lnTo>
                  <a:lnTo>
                    <a:pt x="149377" y="681990"/>
                  </a:lnTo>
                  <a:lnTo>
                    <a:pt x="133578" y="680720"/>
                  </a:lnTo>
                  <a:lnTo>
                    <a:pt x="121881" y="674370"/>
                  </a:lnTo>
                  <a:lnTo>
                    <a:pt x="119900" y="671830"/>
                  </a:lnTo>
                  <a:lnTo>
                    <a:pt x="113957" y="664210"/>
                  </a:lnTo>
                  <a:lnTo>
                    <a:pt x="109435" y="648970"/>
                  </a:lnTo>
                  <a:lnTo>
                    <a:pt x="88646" y="648970"/>
                  </a:lnTo>
                  <a:lnTo>
                    <a:pt x="93103" y="670560"/>
                  </a:lnTo>
                  <a:lnTo>
                    <a:pt x="82423" y="670560"/>
                  </a:lnTo>
                  <a:lnTo>
                    <a:pt x="71691" y="671830"/>
                  </a:lnTo>
                  <a:lnTo>
                    <a:pt x="60960" y="671830"/>
                  </a:lnTo>
                  <a:lnTo>
                    <a:pt x="23126" y="648970"/>
                  </a:lnTo>
                  <a:lnTo>
                    <a:pt x="20891" y="549910"/>
                  </a:lnTo>
                  <a:lnTo>
                    <a:pt x="23444" y="535940"/>
                  </a:lnTo>
                  <a:lnTo>
                    <a:pt x="30492" y="525780"/>
                  </a:lnTo>
                  <a:lnTo>
                    <a:pt x="41300" y="518160"/>
                  </a:lnTo>
                  <a:lnTo>
                    <a:pt x="55092" y="515620"/>
                  </a:lnTo>
                  <a:lnTo>
                    <a:pt x="165100" y="515620"/>
                  </a:lnTo>
                  <a:lnTo>
                    <a:pt x="165100" y="495300"/>
                  </a:lnTo>
                  <a:lnTo>
                    <a:pt x="52209" y="495300"/>
                  </a:lnTo>
                  <a:lnTo>
                    <a:pt x="41033" y="492760"/>
                  </a:lnTo>
                  <a:lnTo>
                    <a:pt x="31902" y="488950"/>
                  </a:lnTo>
                  <a:lnTo>
                    <a:pt x="25400" y="481330"/>
                  </a:lnTo>
                  <a:lnTo>
                    <a:pt x="22098" y="471170"/>
                  </a:lnTo>
                  <a:lnTo>
                    <a:pt x="22771" y="458470"/>
                  </a:lnTo>
                  <a:lnTo>
                    <a:pt x="28105" y="448310"/>
                  </a:lnTo>
                  <a:lnTo>
                    <a:pt x="37312" y="441960"/>
                  </a:lnTo>
                  <a:lnTo>
                    <a:pt x="49606" y="438150"/>
                  </a:lnTo>
                  <a:lnTo>
                    <a:pt x="164884" y="438150"/>
                  </a:lnTo>
                  <a:lnTo>
                    <a:pt x="164884" y="417830"/>
                  </a:lnTo>
                  <a:lnTo>
                    <a:pt x="52120" y="417830"/>
                  </a:lnTo>
                  <a:lnTo>
                    <a:pt x="39090" y="415290"/>
                  </a:lnTo>
                  <a:lnTo>
                    <a:pt x="29235" y="408940"/>
                  </a:lnTo>
                  <a:lnTo>
                    <a:pt x="23279" y="398780"/>
                  </a:lnTo>
                  <a:lnTo>
                    <a:pt x="21907" y="386080"/>
                  </a:lnTo>
                  <a:lnTo>
                    <a:pt x="24307" y="377190"/>
                  </a:lnTo>
                  <a:lnTo>
                    <a:pt x="29451" y="369570"/>
                  </a:lnTo>
                  <a:lnTo>
                    <a:pt x="36753" y="364490"/>
                  </a:lnTo>
                  <a:lnTo>
                    <a:pt x="45618" y="361950"/>
                  </a:lnTo>
                  <a:lnTo>
                    <a:pt x="164934" y="361950"/>
                  </a:lnTo>
                  <a:lnTo>
                    <a:pt x="164934" y="340360"/>
                  </a:lnTo>
                  <a:lnTo>
                    <a:pt x="58991" y="340360"/>
                  </a:lnTo>
                  <a:lnTo>
                    <a:pt x="42976" y="337820"/>
                  </a:lnTo>
                  <a:lnTo>
                    <a:pt x="31000" y="330200"/>
                  </a:lnTo>
                  <a:lnTo>
                    <a:pt x="23482" y="318770"/>
                  </a:lnTo>
                  <a:lnTo>
                    <a:pt x="20878" y="302260"/>
                  </a:lnTo>
                  <a:lnTo>
                    <a:pt x="20866" y="218440"/>
                  </a:lnTo>
                  <a:lnTo>
                    <a:pt x="286359" y="218440"/>
                  </a:lnTo>
                  <a:lnTo>
                    <a:pt x="286499" y="220980"/>
                  </a:lnTo>
                  <a:lnTo>
                    <a:pt x="286626" y="283210"/>
                  </a:lnTo>
                  <a:lnTo>
                    <a:pt x="286905" y="303530"/>
                  </a:lnTo>
                  <a:lnTo>
                    <a:pt x="284632" y="317500"/>
                  </a:lnTo>
                  <a:lnTo>
                    <a:pt x="277291" y="330200"/>
                  </a:lnTo>
                  <a:lnTo>
                    <a:pt x="265226" y="337820"/>
                  </a:lnTo>
                  <a:lnTo>
                    <a:pt x="248754" y="340360"/>
                  </a:lnTo>
                  <a:lnTo>
                    <a:pt x="232041" y="340360"/>
                  </a:lnTo>
                  <a:lnTo>
                    <a:pt x="232041" y="361950"/>
                  </a:lnTo>
                  <a:lnTo>
                    <a:pt x="261505" y="361950"/>
                  </a:lnTo>
                  <a:lnTo>
                    <a:pt x="269354" y="363220"/>
                  </a:lnTo>
                  <a:lnTo>
                    <a:pt x="275945" y="367030"/>
                  </a:lnTo>
                  <a:lnTo>
                    <a:pt x="281241" y="372110"/>
                  </a:lnTo>
                  <a:lnTo>
                    <a:pt x="285216" y="378460"/>
                  </a:lnTo>
                  <a:lnTo>
                    <a:pt x="287350" y="386080"/>
                  </a:lnTo>
                  <a:lnTo>
                    <a:pt x="287337" y="393700"/>
                  </a:lnTo>
                  <a:lnTo>
                    <a:pt x="263982" y="417830"/>
                  </a:lnTo>
                  <a:lnTo>
                    <a:pt x="232003" y="417830"/>
                  </a:lnTo>
                  <a:lnTo>
                    <a:pt x="232003" y="438150"/>
                  </a:lnTo>
                  <a:lnTo>
                    <a:pt x="261023" y="438150"/>
                  </a:lnTo>
                  <a:lnTo>
                    <a:pt x="274421" y="443230"/>
                  </a:lnTo>
                  <a:lnTo>
                    <a:pt x="283654" y="452120"/>
                  </a:lnTo>
                  <a:lnTo>
                    <a:pt x="287489" y="464820"/>
                  </a:lnTo>
                  <a:lnTo>
                    <a:pt x="287489" y="177228"/>
                  </a:lnTo>
                  <a:lnTo>
                    <a:pt x="281305" y="168910"/>
                  </a:lnTo>
                  <a:lnTo>
                    <a:pt x="275374" y="161201"/>
                  </a:lnTo>
                  <a:lnTo>
                    <a:pt x="275374" y="196850"/>
                  </a:lnTo>
                  <a:lnTo>
                    <a:pt x="32816" y="196850"/>
                  </a:lnTo>
                  <a:lnTo>
                    <a:pt x="102057" y="106680"/>
                  </a:lnTo>
                  <a:lnTo>
                    <a:pt x="112496" y="92710"/>
                  </a:lnTo>
                  <a:lnTo>
                    <a:pt x="125501" y="76200"/>
                  </a:lnTo>
                  <a:lnTo>
                    <a:pt x="128244" y="74930"/>
                  </a:lnTo>
                  <a:lnTo>
                    <a:pt x="179832" y="74930"/>
                  </a:lnTo>
                  <a:lnTo>
                    <a:pt x="183299" y="76200"/>
                  </a:lnTo>
                  <a:lnTo>
                    <a:pt x="207365" y="106680"/>
                  </a:lnTo>
                  <a:lnTo>
                    <a:pt x="229908" y="135890"/>
                  </a:lnTo>
                  <a:lnTo>
                    <a:pt x="275158" y="195580"/>
                  </a:lnTo>
                  <a:lnTo>
                    <a:pt x="275374" y="196850"/>
                  </a:lnTo>
                  <a:lnTo>
                    <a:pt x="275374" y="161201"/>
                  </a:lnTo>
                  <a:lnTo>
                    <a:pt x="258851" y="139700"/>
                  </a:lnTo>
                  <a:lnTo>
                    <a:pt x="212407" y="80010"/>
                  </a:lnTo>
                  <a:lnTo>
                    <a:pt x="211099" y="77470"/>
                  </a:lnTo>
                  <a:lnTo>
                    <a:pt x="208927" y="74930"/>
                  </a:lnTo>
                  <a:lnTo>
                    <a:pt x="229666" y="74930"/>
                  </a:lnTo>
                  <a:lnTo>
                    <a:pt x="229666" y="53340"/>
                  </a:lnTo>
                  <a:lnTo>
                    <a:pt x="229666" y="20320"/>
                  </a:lnTo>
                  <a:lnTo>
                    <a:pt x="229666" y="0"/>
                  </a:lnTo>
                  <a:lnTo>
                    <a:pt x="209042" y="0"/>
                  </a:lnTo>
                  <a:lnTo>
                    <a:pt x="209042" y="20320"/>
                  </a:lnTo>
                  <a:lnTo>
                    <a:pt x="209042" y="53340"/>
                  </a:lnTo>
                  <a:lnTo>
                    <a:pt x="98336" y="53340"/>
                  </a:lnTo>
                  <a:lnTo>
                    <a:pt x="98336" y="20320"/>
                  </a:lnTo>
                  <a:lnTo>
                    <a:pt x="209042" y="20320"/>
                  </a:lnTo>
                  <a:lnTo>
                    <a:pt x="209042" y="0"/>
                  </a:lnTo>
                  <a:lnTo>
                    <a:pt x="77685" y="0"/>
                  </a:lnTo>
                  <a:lnTo>
                    <a:pt x="77685" y="74930"/>
                  </a:lnTo>
                  <a:lnTo>
                    <a:pt x="100101" y="74930"/>
                  </a:lnTo>
                  <a:lnTo>
                    <a:pt x="98132" y="77470"/>
                  </a:lnTo>
                  <a:lnTo>
                    <a:pt x="96939" y="78740"/>
                  </a:lnTo>
                  <a:lnTo>
                    <a:pt x="28473" y="167640"/>
                  </a:lnTo>
                  <a:lnTo>
                    <a:pt x="1778" y="200660"/>
                  </a:lnTo>
                  <a:lnTo>
                    <a:pt x="0" y="207010"/>
                  </a:lnTo>
                  <a:lnTo>
                    <a:pt x="292" y="232410"/>
                  </a:lnTo>
                  <a:lnTo>
                    <a:pt x="393" y="275590"/>
                  </a:lnTo>
                  <a:lnTo>
                    <a:pt x="4152" y="325120"/>
                  </a:lnTo>
                  <a:lnTo>
                    <a:pt x="21196" y="349250"/>
                  </a:lnTo>
                  <a:lnTo>
                    <a:pt x="12636" y="356870"/>
                  </a:lnTo>
                  <a:lnTo>
                    <a:pt x="6324" y="365760"/>
                  </a:lnTo>
                  <a:lnTo>
                    <a:pt x="2349" y="375920"/>
                  </a:lnTo>
                  <a:lnTo>
                    <a:pt x="863" y="387350"/>
                  </a:lnTo>
                  <a:lnTo>
                    <a:pt x="1943" y="398780"/>
                  </a:lnTo>
                  <a:lnTo>
                    <a:pt x="5511" y="410210"/>
                  </a:lnTo>
                  <a:lnTo>
                    <a:pt x="11442" y="419100"/>
                  </a:lnTo>
                  <a:lnTo>
                    <a:pt x="19558" y="427990"/>
                  </a:lnTo>
                  <a:lnTo>
                    <a:pt x="11379" y="435610"/>
                  </a:lnTo>
                  <a:lnTo>
                    <a:pt x="5537" y="445770"/>
                  </a:lnTo>
                  <a:lnTo>
                    <a:pt x="2082" y="455930"/>
                  </a:lnTo>
                  <a:lnTo>
                    <a:pt x="1054" y="467360"/>
                  </a:lnTo>
                  <a:lnTo>
                    <a:pt x="2514" y="478790"/>
                  </a:lnTo>
                  <a:lnTo>
                    <a:pt x="6438" y="488950"/>
                  </a:lnTo>
                  <a:lnTo>
                    <a:pt x="12700" y="497840"/>
                  </a:lnTo>
                  <a:lnTo>
                    <a:pt x="21170" y="505460"/>
                  </a:lnTo>
                  <a:lnTo>
                    <a:pt x="10782" y="516890"/>
                  </a:lnTo>
                  <a:lnTo>
                    <a:pt x="4178" y="529590"/>
                  </a:lnTo>
                  <a:lnTo>
                    <a:pt x="800" y="543560"/>
                  </a:lnTo>
                  <a:lnTo>
                    <a:pt x="50" y="557530"/>
                  </a:lnTo>
                  <a:lnTo>
                    <a:pt x="254" y="570230"/>
                  </a:lnTo>
                  <a:lnTo>
                    <a:pt x="241" y="635000"/>
                  </a:lnTo>
                  <a:lnTo>
                    <a:pt x="4584" y="657860"/>
                  </a:lnTo>
                  <a:lnTo>
                    <a:pt x="16459" y="675640"/>
                  </a:lnTo>
                  <a:lnTo>
                    <a:pt x="34429" y="687070"/>
                  </a:lnTo>
                  <a:lnTo>
                    <a:pt x="57086" y="692150"/>
                  </a:lnTo>
                  <a:lnTo>
                    <a:pt x="111315" y="692150"/>
                  </a:lnTo>
                  <a:lnTo>
                    <a:pt x="120904" y="695960"/>
                  </a:lnTo>
                  <a:lnTo>
                    <a:pt x="128587" y="699770"/>
                  </a:lnTo>
                  <a:lnTo>
                    <a:pt x="136309" y="702310"/>
                  </a:lnTo>
                  <a:lnTo>
                    <a:pt x="173431" y="702310"/>
                  </a:lnTo>
                  <a:lnTo>
                    <a:pt x="187274" y="697230"/>
                  </a:lnTo>
                  <a:lnTo>
                    <a:pt x="201510" y="693420"/>
                  </a:lnTo>
                  <a:lnTo>
                    <a:pt x="216179" y="690880"/>
                  </a:lnTo>
                  <a:lnTo>
                    <a:pt x="231279" y="692150"/>
                  </a:lnTo>
                  <a:lnTo>
                    <a:pt x="249148" y="692150"/>
                  </a:lnTo>
                  <a:lnTo>
                    <a:pt x="257136" y="690880"/>
                  </a:lnTo>
                  <a:lnTo>
                    <a:pt x="273100" y="688340"/>
                  </a:lnTo>
                  <a:lnTo>
                    <a:pt x="283273" y="681990"/>
                  </a:lnTo>
                  <a:lnTo>
                    <a:pt x="291414" y="676910"/>
                  </a:lnTo>
                  <a:lnTo>
                    <a:pt x="294538" y="671830"/>
                  </a:lnTo>
                  <a:lnTo>
                    <a:pt x="303161" y="657860"/>
                  </a:lnTo>
                  <a:lnTo>
                    <a:pt x="307403" y="633730"/>
                  </a:lnTo>
                  <a:lnTo>
                    <a:pt x="307352" y="548640"/>
                  </a:lnTo>
                  <a:lnTo>
                    <a:pt x="291871" y="510540"/>
                  </a:lnTo>
                  <a:lnTo>
                    <a:pt x="288023" y="505460"/>
                  </a:lnTo>
                  <a:lnTo>
                    <a:pt x="302336" y="488950"/>
                  </a:lnTo>
                  <a:lnTo>
                    <a:pt x="307936" y="468630"/>
                  </a:lnTo>
                  <a:lnTo>
                    <a:pt x="304025" y="447040"/>
                  </a:lnTo>
                  <a:lnTo>
                    <a:pt x="289801" y="426720"/>
                  </a:lnTo>
                  <a:lnTo>
                    <a:pt x="297713" y="419100"/>
                  </a:lnTo>
                  <a:lnTo>
                    <a:pt x="303530" y="408940"/>
                  </a:lnTo>
                  <a:lnTo>
                    <a:pt x="307047" y="398780"/>
                  </a:lnTo>
                  <a:lnTo>
                    <a:pt x="308038" y="387350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658542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80" h="589279">
                  <a:moveTo>
                    <a:pt x="294546" y="0"/>
                  </a:moveTo>
                  <a:lnTo>
                    <a:pt x="246768" y="3855"/>
                  </a:lnTo>
                  <a:lnTo>
                    <a:pt x="201445" y="15016"/>
                  </a:lnTo>
                  <a:lnTo>
                    <a:pt x="159184" y="32878"/>
                  </a:lnTo>
                  <a:lnTo>
                    <a:pt x="120589" y="56832"/>
                  </a:lnTo>
                  <a:lnTo>
                    <a:pt x="86269" y="86273"/>
                  </a:lnTo>
                  <a:lnTo>
                    <a:pt x="56829" y="120594"/>
                  </a:lnTo>
                  <a:lnTo>
                    <a:pt x="32876" y="159188"/>
                  </a:lnTo>
                  <a:lnTo>
                    <a:pt x="15015" y="201449"/>
                  </a:lnTo>
                  <a:lnTo>
                    <a:pt x="3855" y="246771"/>
                  </a:lnTo>
                  <a:lnTo>
                    <a:pt x="0" y="294546"/>
                  </a:lnTo>
                  <a:lnTo>
                    <a:pt x="3855" y="342320"/>
                  </a:lnTo>
                  <a:lnTo>
                    <a:pt x="15015" y="387642"/>
                  </a:lnTo>
                  <a:lnTo>
                    <a:pt x="32876" y="429903"/>
                  </a:lnTo>
                  <a:lnTo>
                    <a:pt x="56829" y="468497"/>
                  </a:lnTo>
                  <a:lnTo>
                    <a:pt x="86269" y="502818"/>
                  </a:lnTo>
                  <a:lnTo>
                    <a:pt x="120589" y="532259"/>
                  </a:lnTo>
                  <a:lnTo>
                    <a:pt x="159184" y="556213"/>
                  </a:lnTo>
                  <a:lnTo>
                    <a:pt x="201445" y="574075"/>
                  </a:lnTo>
                  <a:lnTo>
                    <a:pt x="246768" y="585236"/>
                  </a:lnTo>
                  <a:lnTo>
                    <a:pt x="294546" y="589092"/>
                  </a:lnTo>
                  <a:lnTo>
                    <a:pt x="342323" y="585236"/>
                  </a:lnTo>
                  <a:lnTo>
                    <a:pt x="387646" y="574075"/>
                  </a:lnTo>
                  <a:lnTo>
                    <a:pt x="429907" y="556213"/>
                  </a:lnTo>
                  <a:lnTo>
                    <a:pt x="468502" y="532259"/>
                  </a:lnTo>
                  <a:lnTo>
                    <a:pt x="502822" y="502818"/>
                  </a:lnTo>
                  <a:lnTo>
                    <a:pt x="532262" y="468497"/>
                  </a:lnTo>
                  <a:lnTo>
                    <a:pt x="556215" y="429903"/>
                  </a:lnTo>
                  <a:lnTo>
                    <a:pt x="574076" y="387642"/>
                  </a:lnTo>
                  <a:lnTo>
                    <a:pt x="585236" y="342320"/>
                  </a:lnTo>
                  <a:lnTo>
                    <a:pt x="589092" y="294546"/>
                  </a:lnTo>
                  <a:lnTo>
                    <a:pt x="585236" y="246771"/>
                  </a:lnTo>
                  <a:lnTo>
                    <a:pt x="574076" y="201449"/>
                  </a:lnTo>
                  <a:lnTo>
                    <a:pt x="556215" y="159188"/>
                  </a:lnTo>
                  <a:lnTo>
                    <a:pt x="532262" y="120594"/>
                  </a:lnTo>
                  <a:lnTo>
                    <a:pt x="502822" y="86273"/>
                  </a:lnTo>
                  <a:lnTo>
                    <a:pt x="468502" y="56832"/>
                  </a:lnTo>
                  <a:lnTo>
                    <a:pt x="429907" y="32878"/>
                  </a:lnTo>
                  <a:lnTo>
                    <a:pt x="387646" y="15016"/>
                  </a:lnTo>
                  <a:lnTo>
                    <a:pt x="342323" y="3855"/>
                  </a:lnTo>
                  <a:lnTo>
                    <a:pt x="294546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658542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80" h="589279">
                  <a:moveTo>
                    <a:pt x="589092" y="294546"/>
                  </a:moveTo>
                  <a:lnTo>
                    <a:pt x="585236" y="342320"/>
                  </a:lnTo>
                  <a:lnTo>
                    <a:pt x="574076" y="387642"/>
                  </a:lnTo>
                  <a:lnTo>
                    <a:pt x="556215" y="429903"/>
                  </a:lnTo>
                  <a:lnTo>
                    <a:pt x="532262" y="468497"/>
                  </a:lnTo>
                  <a:lnTo>
                    <a:pt x="502822" y="502818"/>
                  </a:lnTo>
                  <a:lnTo>
                    <a:pt x="468502" y="532259"/>
                  </a:lnTo>
                  <a:lnTo>
                    <a:pt x="429907" y="556213"/>
                  </a:lnTo>
                  <a:lnTo>
                    <a:pt x="387646" y="574075"/>
                  </a:lnTo>
                  <a:lnTo>
                    <a:pt x="342323" y="585236"/>
                  </a:lnTo>
                  <a:lnTo>
                    <a:pt x="294546" y="589092"/>
                  </a:lnTo>
                  <a:lnTo>
                    <a:pt x="246768" y="585236"/>
                  </a:lnTo>
                  <a:lnTo>
                    <a:pt x="201445" y="574075"/>
                  </a:lnTo>
                  <a:lnTo>
                    <a:pt x="159184" y="556213"/>
                  </a:lnTo>
                  <a:lnTo>
                    <a:pt x="120589" y="532259"/>
                  </a:lnTo>
                  <a:lnTo>
                    <a:pt x="86269" y="502818"/>
                  </a:lnTo>
                  <a:lnTo>
                    <a:pt x="56829" y="468497"/>
                  </a:lnTo>
                  <a:lnTo>
                    <a:pt x="32876" y="429903"/>
                  </a:lnTo>
                  <a:lnTo>
                    <a:pt x="15015" y="387642"/>
                  </a:lnTo>
                  <a:lnTo>
                    <a:pt x="3855" y="342320"/>
                  </a:lnTo>
                  <a:lnTo>
                    <a:pt x="0" y="294546"/>
                  </a:lnTo>
                  <a:lnTo>
                    <a:pt x="3855" y="246771"/>
                  </a:lnTo>
                  <a:lnTo>
                    <a:pt x="15015" y="201449"/>
                  </a:lnTo>
                  <a:lnTo>
                    <a:pt x="32876" y="159188"/>
                  </a:lnTo>
                  <a:lnTo>
                    <a:pt x="56829" y="120594"/>
                  </a:lnTo>
                  <a:lnTo>
                    <a:pt x="86269" y="86273"/>
                  </a:lnTo>
                  <a:lnTo>
                    <a:pt x="120589" y="56832"/>
                  </a:lnTo>
                  <a:lnTo>
                    <a:pt x="159184" y="32878"/>
                  </a:lnTo>
                  <a:lnTo>
                    <a:pt x="201445" y="15016"/>
                  </a:lnTo>
                  <a:lnTo>
                    <a:pt x="246768" y="3855"/>
                  </a:lnTo>
                  <a:lnTo>
                    <a:pt x="294546" y="0"/>
                  </a:lnTo>
                  <a:lnTo>
                    <a:pt x="342323" y="3855"/>
                  </a:lnTo>
                  <a:lnTo>
                    <a:pt x="387646" y="15016"/>
                  </a:lnTo>
                  <a:lnTo>
                    <a:pt x="429907" y="32878"/>
                  </a:lnTo>
                  <a:lnTo>
                    <a:pt x="468502" y="56832"/>
                  </a:lnTo>
                  <a:lnTo>
                    <a:pt x="502822" y="86273"/>
                  </a:lnTo>
                  <a:lnTo>
                    <a:pt x="532262" y="120594"/>
                  </a:lnTo>
                  <a:lnTo>
                    <a:pt x="556215" y="159188"/>
                  </a:lnTo>
                  <a:lnTo>
                    <a:pt x="574076" y="201449"/>
                  </a:lnTo>
                  <a:lnTo>
                    <a:pt x="585236" y="246771"/>
                  </a:lnTo>
                  <a:lnTo>
                    <a:pt x="589092" y="294546"/>
                  </a:lnTo>
                  <a:close/>
                </a:path>
              </a:pathLst>
            </a:custGeom>
            <a:ln w="73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819514" y="7640156"/>
            <a:ext cx="2508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1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4021235" y="6337440"/>
            <a:ext cx="1235710" cy="1703070"/>
            <a:chOff x="14021235" y="6337440"/>
            <a:chExt cx="1235710" cy="1703070"/>
          </a:xfrm>
        </p:grpSpPr>
        <p:sp>
          <p:nvSpPr>
            <p:cNvPr id="54" name="object 54"/>
            <p:cNvSpPr/>
            <p:nvPr/>
          </p:nvSpPr>
          <p:spPr>
            <a:xfrm>
              <a:off x="14021235" y="6337440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09" h="1235709">
                  <a:moveTo>
                    <a:pt x="617729" y="0"/>
                  </a:moveTo>
                  <a:lnTo>
                    <a:pt x="569453" y="1858"/>
                  </a:lnTo>
                  <a:lnTo>
                    <a:pt x="522193" y="7342"/>
                  </a:lnTo>
                  <a:lnTo>
                    <a:pt x="476086" y="16315"/>
                  </a:lnTo>
                  <a:lnTo>
                    <a:pt x="431271" y="28638"/>
                  </a:lnTo>
                  <a:lnTo>
                    <a:pt x="387884" y="44175"/>
                  </a:lnTo>
                  <a:lnTo>
                    <a:pt x="346063" y="62788"/>
                  </a:lnTo>
                  <a:lnTo>
                    <a:pt x="305945" y="84340"/>
                  </a:lnTo>
                  <a:lnTo>
                    <a:pt x="267667" y="108694"/>
                  </a:lnTo>
                  <a:lnTo>
                    <a:pt x="231367" y="135711"/>
                  </a:lnTo>
                  <a:lnTo>
                    <a:pt x="197181" y="165256"/>
                  </a:lnTo>
                  <a:lnTo>
                    <a:pt x="165248" y="197189"/>
                  </a:lnTo>
                  <a:lnTo>
                    <a:pt x="135705" y="231375"/>
                  </a:lnTo>
                  <a:lnTo>
                    <a:pt x="108688" y="267676"/>
                  </a:lnTo>
                  <a:lnTo>
                    <a:pt x="84336" y="305954"/>
                  </a:lnTo>
                  <a:lnTo>
                    <a:pt x="62785" y="346072"/>
                  </a:lnTo>
                  <a:lnTo>
                    <a:pt x="44172" y="387893"/>
                  </a:lnTo>
                  <a:lnTo>
                    <a:pt x="28636" y="431279"/>
                  </a:lnTo>
                  <a:lnTo>
                    <a:pt x="16314" y="476093"/>
                  </a:lnTo>
                  <a:lnTo>
                    <a:pt x="7342" y="522198"/>
                  </a:lnTo>
                  <a:lnTo>
                    <a:pt x="1858" y="569456"/>
                  </a:lnTo>
                  <a:lnTo>
                    <a:pt x="0" y="617729"/>
                  </a:lnTo>
                  <a:lnTo>
                    <a:pt x="1858" y="666003"/>
                  </a:lnTo>
                  <a:lnTo>
                    <a:pt x="7342" y="713261"/>
                  </a:lnTo>
                  <a:lnTo>
                    <a:pt x="16314" y="759366"/>
                  </a:lnTo>
                  <a:lnTo>
                    <a:pt x="28636" y="804180"/>
                  </a:lnTo>
                  <a:lnTo>
                    <a:pt x="44172" y="847566"/>
                  </a:lnTo>
                  <a:lnTo>
                    <a:pt x="62785" y="889387"/>
                  </a:lnTo>
                  <a:lnTo>
                    <a:pt x="84336" y="929505"/>
                  </a:lnTo>
                  <a:lnTo>
                    <a:pt x="108688" y="967783"/>
                  </a:lnTo>
                  <a:lnTo>
                    <a:pt x="135705" y="1004083"/>
                  </a:lnTo>
                  <a:lnTo>
                    <a:pt x="165248" y="1038269"/>
                  </a:lnTo>
                  <a:lnTo>
                    <a:pt x="197181" y="1070203"/>
                  </a:lnTo>
                  <a:lnTo>
                    <a:pt x="231367" y="1099748"/>
                  </a:lnTo>
                  <a:lnTo>
                    <a:pt x="267667" y="1126765"/>
                  </a:lnTo>
                  <a:lnTo>
                    <a:pt x="305945" y="1151119"/>
                  </a:lnTo>
                  <a:lnTo>
                    <a:pt x="346063" y="1172671"/>
                  </a:lnTo>
                  <a:lnTo>
                    <a:pt x="387884" y="1191284"/>
                  </a:lnTo>
                  <a:lnTo>
                    <a:pt x="431271" y="1206821"/>
                  </a:lnTo>
                  <a:lnTo>
                    <a:pt x="476086" y="1219144"/>
                  </a:lnTo>
                  <a:lnTo>
                    <a:pt x="522193" y="1228116"/>
                  </a:lnTo>
                  <a:lnTo>
                    <a:pt x="569453" y="1233601"/>
                  </a:lnTo>
                  <a:lnTo>
                    <a:pt x="617729" y="1235459"/>
                  </a:lnTo>
                  <a:lnTo>
                    <a:pt x="666006" y="1233601"/>
                  </a:lnTo>
                  <a:lnTo>
                    <a:pt x="713266" y="1228116"/>
                  </a:lnTo>
                  <a:lnTo>
                    <a:pt x="759372" y="1219144"/>
                  </a:lnTo>
                  <a:lnTo>
                    <a:pt x="804188" y="1206821"/>
                  </a:lnTo>
                  <a:lnTo>
                    <a:pt x="847575" y="1191284"/>
                  </a:lnTo>
                  <a:lnTo>
                    <a:pt x="889396" y="1172671"/>
                  </a:lnTo>
                  <a:lnTo>
                    <a:pt x="929514" y="1151119"/>
                  </a:lnTo>
                  <a:lnTo>
                    <a:pt x="967792" y="1126765"/>
                  </a:lnTo>
                  <a:lnTo>
                    <a:pt x="1004092" y="1099748"/>
                  </a:lnTo>
                  <a:lnTo>
                    <a:pt x="1038277" y="1070203"/>
                  </a:lnTo>
                  <a:lnTo>
                    <a:pt x="1070211" y="1038269"/>
                  </a:lnTo>
                  <a:lnTo>
                    <a:pt x="1099754" y="1004083"/>
                  </a:lnTo>
                  <a:lnTo>
                    <a:pt x="1126771" y="967783"/>
                  </a:lnTo>
                  <a:lnTo>
                    <a:pt x="1151123" y="929505"/>
                  </a:lnTo>
                  <a:lnTo>
                    <a:pt x="1172674" y="889387"/>
                  </a:lnTo>
                  <a:lnTo>
                    <a:pt x="1191286" y="847566"/>
                  </a:lnTo>
                  <a:lnTo>
                    <a:pt x="1206822" y="804180"/>
                  </a:lnTo>
                  <a:lnTo>
                    <a:pt x="1219145" y="759366"/>
                  </a:lnTo>
                  <a:lnTo>
                    <a:pt x="1228117" y="713261"/>
                  </a:lnTo>
                  <a:lnTo>
                    <a:pt x="1233601" y="666003"/>
                  </a:lnTo>
                  <a:lnTo>
                    <a:pt x="1235459" y="617729"/>
                  </a:lnTo>
                  <a:lnTo>
                    <a:pt x="1233601" y="569456"/>
                  </a:lnTo>
                  <a:lnTo>
                    <a:pt x="1228117" y="522198"/>
                  </a:lnTo>
                  <a:lnTo>
                    <a:pt x="1219145" y="476093"/>
                  </a:lnTo>
                  <a:lnTo>
                    <a:pt x="1206822" y="431279"/>
                  </a:lnTo>
                  <a:lnTo>
                    <a:pt x="1191286" y="387893"/>
                  </a:lnTo>
                  <a:lnTo>
                    <a:pt x="1172674" y="346072"/>
                  </a:lnTo>
                  <a:lnTo>
                    <a:pt x="1151123" y="305954"/>
                  </a:lnTo>
                  <a:lnTo>
                    <a:pt x="1126771" y="267676"/>
                  </a:lnTo>
                  <a:lnTo>
                    <a:pt x="1099754" y="231375"/>
                  </a:lnTo>
                  <a:lnTo>
                    <a:pt x="1070211" y="197189"/>
                  </a:lnTo>
                  <a:lnTo>
                    <a:pt x="1038277" y="165256"/>
                  </a:lnTo>
                  <a:lnTo>
                    <a:pt x="1004092" y="135711"/>
                  </a:lnTo>
                  <a:lnTo>
                    <a:pt x="967792" y="108694"/>
                  </a:lnTo>
                  <a:lnTo>
                    <a:pt x="929514" y="84340"/>
                  </a:lnTo>
                  <a:lnTo>
                    <a:pt x="889396" y="62788"/>
                  </a:lnTo>
                  <a:lnTo>
                    <a:pt x="847575" y="44175"/>
                  </a:lnTo>
                  <a:lnTo>
                    <a:pt x="804188" y="28638"/>
                  </a:lnTo>
                  <a:lnTo>
                    <a:pt x="759372" y="16315"/>
                  </a:lnTo>
                  <a:lnTo>
                    <a:pt x="713266" y="7342"/>
                  </a:lnTo>
                  <a:lnTo>
                    <a:pt x="666006" y="1858"/>
                  </a:lnTo>
                  <a:lnTo>
                    <a:pt x="617729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368587" y="6573777"/>
              <a:ext cx="564515" cy="722630"/>
            </a:xfrm>
            <a:custGeom>
              <a:avLst/>
              <a:gdLst/>
              <a:ahLst/>
              <a:cxnLst/>
              <a:rect l="l" t="t" r="r" b="b"/>
              <a:pathLst>
                <a:path w="564515" h="722629">
                  <a:moveTo>
                    <a:pt x="50794" y="452120"/>
                  </a:moveTo>
                  <a:lnTo>
                    <a:pt x="33349" y="452120"/>
                  </a:lnTo>
                  <a:lnTo>
                    <a:pt x="28135" y="458470"/>
                  </a:lnTo>
                  <a:lnTo>
                    <a:pt x="28019" y="491490"/>
                  </a:lnTo>
                  <a:lnTo>
                    <a:pt x="28208" y="499110"/>
                  </a:lnTo>
                  <a:lnTo>
                    <a:pt x="28417" y="504190"/>
                  </a:lnTo>
                  <a:lnTo>
                    <a:pt x="27098" y="506730"/>
                  </a:lnTo>
                  <a:lnTo>
                    <a:pt x="0" y="547370"/>
                  </a:lnTo>
                  <a:lnTo>
                    <a:pt x="1490" y="558800"/>
                  </a:lnTo>
                  <a:lnTo>
                    <a:pt x="5815" y="568960"/>
                  </a:lnTo>
                  <a:lnTo>
                    <a:pt x="12894" y="577850"/>
                  </a:lnTo>
                  <a:lnTo>
                    <a:pt x="22648" y="584200"/>
                  </a:lnTo>
                  <a:lnTo>
                    <a:pt x="27276" y="586740"/>
                  </a:lnTo>
                  <a:lnTo>
                    <a:pt x="28208" y="589280"/>
                  </a:lnTo>
                  <a:lnTo>
                    <a:pt x="28093" y="679450"/>
                  </a:lnTo>
                  <a:lnTo>
                    <a:pt x="47789" y="716280"/>
                  </a:lnTo>
                  <a:lnTo>
                    <a:pt x="55998" y="718820"/>
                  </a:lnTo>
                  <a:lnTo>
                    <a:pt x="63380" y="722630"/>
                  </a:lnTo>
                  <a:lnTo>
                    <a:pt x="500937" y="722630"/>
                  </a:lnTo>
                  <a:lnTo>
                    <a:pt x="518144" y="715010"/>
                  </a:lnTo>
                  <a:lnTo>
                    <a:pt x="528974" y="704850"/>
                  </a:lnTo>
                  <a:lnTo>
                    <a:pt x="533072" y="694690"/>
                  </a:lnTo>
                  <a:lnTo>
                    <a:pt x="67397" y="694690"/>
                  </a:lnTo>
                  <a:lnTo>
                    <a:pt x="60220" y="690880"/>
                  </a:lnTo>
                  <a:lnTo>
                    <a:pt x="56982" y="683260"/>
                  </a:lnTo>
                  <a:lnTo>
                    <a:pt x="56333" y="671830"/>
                  </a:lnTo>
                  <a:lnTo>
                    <a:pt x="56354" y="669290"/>
                  </a:lnTo>
                  <a:lnTo>
                    <a:pt x="56500" y="668020"/>
                  </a:lnTo>
                  <a:lnTo>
                    <a:pt x="66284" y="664210"/>
                  </a:lnTo>
                  <a:lnTo>
                    <a:pt x="75694" y="660400"/>
                  </a:lnTo>
                  <a:lnTo>
                    <a:pt x="84781" y="656590"/>
                  </a:lnTo>
                  <a:lnTo>
                    <a:pt x="93599" y="652780"/>
                  </a:lnTo>
                  <a:lnTo>
                    <a:pt x="109164" y="647700"/>
                  </a:lnTo>
                  <a:lnTo>
                    <a:pt x="124632" y="645160"/>
                  </a:lnTo>
                  <a:lnTo>
                    <a:pt x="536243" y="645160"/>
                  </a:lnTo>
                  <a:lnTo>
                    <a:pt x="536248" y="638810"/>
                  </a:lnTo>
                  <a:lnTo>
                    <a:pt x="203207" y="638810"/>
                  </a:lnTo>
                  <a:lnTo>
                    <a:pt x="195483" y="637540"/>
                  </a:lnTo>
                  <a:lnTo>
                    <a:pt x="56668" y="637540"/>
                  </a:lnTo>
                  <a:lnTo>
                    <a:pt x="56668" y="589280"/>
                  </a:lnTo>
                  <a:lnTo>
                    <a:pt x="536088" y="589280"/>
                  </a:lnTo>
                  <a:lnTo>
                    <a:pt x="537030" y="586740"/>
                  </a:lnTo>
                  <a:lnTo>
                    <a:pt x="542255" y="584200"/>
                  </a:lnTo>
                  <a:lnTo>
                    <a:pt x="552788" y="576580"/>
                  </a:lnTo>
                  <a:lnTo>
                    <a:pt x="560204" y="565150"/>
                  </a:lnTo>
                  <a:lnTo>
                    <a:pt x="561498" y="561340"/>
                  </a:lnTo>
                  <a:lnTo>
                    <a:pt x="43234" y="561340"/>
                  </a:lnTo>
                  <a:lnTo>
                    <a:pt x="33684" y="560070"/>
                  </a:lnTo>
                  <a:lnTo>
                    <a:pt x="28313" y="553720"/>
                  </a:lnTo>
                  <a:lnTo>
                    <a:pt x="27988" y="539750"/>
                  </a:lnTo>
                  <a:lnTo>
                    <a:pt x="33475" y="533400"/>
                  </a:lnTo>
                  <a:lnTo>
                    <a:pt x="43338" y="532130"/>
                  </a:lnTo>
                  <a:lnTo>
                    <a:pt x="561415" y="532130"/>
                  </a:lnTo>
                  <a:lnTo>
                    <a:pt x="560669" y="529590"/>
                  </a:lnTo>
                  <a:lnTo>
                    <a:pt x="554887" y="519430"/>
                  </a:lnTo>
                  <a:lnTo>
                    <a:pt x="546810" y="513080"/>
                  </a:lnTo>
                  <a:lnTo>
                    <a:pt x="536570" y="506730"/>
                  </a:lnTo>
                  <a:lnTo>
                    <a:pt x="536433" y="505460"/>
                  </a:lnTo>
                  <a:lnTo>
                    <a:pt x="536255" y="505460"/>
                  </a:lnTo>
                  <a:lnTo>
                    <a:pt x="536255" y="504190"/>
                  </a:lnTo>
                  <a:lnTo>
                    <a:pt x="56322" y="504190"/>
                  </a:lnTo>
                  <a:lnTo>
                    <a:pt x="56281" y="458470"/>
                  </a:lnTo>
                  <a:lnTo>
                    <a:pt x="50794" y="452120"/>
                  </a:lnTo>
                  <a:close/>
                </a:path>
                <a:path w="564515" h="722629">
                  <a:moveTo>
                    <a:pt x="536243" y="645160"/>
                  </a:moveTo>
                  <a:lnTo>
                    <a:pt x="438887" y="645160"/>
                  </a:lnTo>
                  <a:lnTo>
                    <a:pt x="454202" y="647700"/>
                  </a:lnTo>
                  <a:lnTo>
                    <a:pt x="469650" y="652780"/>
                  </a:lnTo>
                  <a:lnTo>
                    <a:pt x="488198" y="660400"/>
                  </a:lnTo>
                  <a:lnTo>
                    <a:pt x="497873" y="664210"/>
                  </a:lnTo>
                  <a:lnTo>
                    <a:pt x="507900" y="668020"/>
                  </a:lnTo>
                  <a:lnTo>
                    <a:pt x="507900" y="671830"/>
                  </a:lnTo>
                  <a:lnTo>
                    <a:pt x="508235" y="676910"/>
                  </a:lnTo>
                  <a:lnTo>
                    <a:pt x="507262" y="689610"/>
                  </a:lnTo>
                  <a:lnTo>
                    <a:pt x="501869" y="694690"/>
                  </a:lnTo>
                  <a:lnTo>
                    <a:pt x="533072" y="694690"/>
                  </a:lnTo>
                  <a:lnTo>
                    <a:pt x="534608" y="690880"/>
                  </a:lnTo>
                  <a:lnTo>
                    <a:pt x="536224" y="671830"/>
                  </a:lnTo>
                  <a:lnTo>
                    <a:pt x="536243" y="645160"/>
                  </a:lnTo>
                  <a:close/>
                </a:path>
                <a:path w="564515" h="722629">
                  <a:moveTo>
                    <a:pt x="282274" y="645160"/>
                  </a:moveTo>
                  <a:lnTo>
                    <a:pt x="124632" y="645160"/>
                  </a:lnTo>
                  <a:lnTo>
                    <a:pt x="139993" y="647700"/>
                  </a:lnTo>
                  <a:lnTo>
                    <a:pt x="155241" y="654050"/>
                  </a:lnTo>
                  <a:lnTo>
                    <a:pt x="179178" y="662940"/>
                  </a:lnTo>
                  <a:lnTo>
                    <a:pt x="203050" y="666750"/>
                  </a:lnTo>
                  <a:lnTo>
                    <a:pt x="226919" y="662940"/>
                  </a:lnTo>
                  <a:lnTo>
                    <a:pt x="250851" y="654050"/>
                  </a:lnTo>
                  <a:lnTo>
                    <a:pt x="266523" y="647700"/>
                  </a:lnTo>
                  <a:lnTo>
                    <a:pt x="282274" y="645160"/>
                  </a:lnTo>
                  <a:close/>
                </a:path>
                <a:path w="564515" h="722629">
                  <a:moveTo>
                    <a:pt x="438887" y="645160"/>
                  </a:moveTo>
                  <a:lnTo>
                    <a:pt x="282274" y="645160"/>
                  </a:lnTo>
                  <a:lnTo>
                    <a:pt x="298017" y="647700"/>
                  </a:lnTo>
                  <a:lnTo>
                    <a:pt x="313665" y="654050"/>
                  </a:lnTo>
                  <a:lnTo>
                    <a:pt x="337439" y="662940"/>
                  </a:lnTo>
                  <a:lnTo>
                    <a:pt x="361157" y="666750"/>
                  </a:lnTo>
                  <a:lnTo>
                    <a:pt x="384869" y="662940"/>
                  </a:lnTo>
                  <a:lnTo>
                    <a:pt x="423697" y="647700"/>
                  </a:lnTo>
                  <a:lnTo>
                    <a:pt x="438887" y="645160"/>
                  </a:lnTo>
                  <a:close/>
                </a:path>
                <a:path w="564515" h="722629">
                  <a:moveTo>
                    <a:pt x="282096" y="617220"/>
                  </a:moveTo>
                  <a:lnTo>
                    <a:pt x="258068" y="621030"/>
                  </a:lnTo>
                  <a:lnTo>
                    <a:pt x="233961" y="631190"/>
                  </a:lnTo>
                  <a:lnTo>
                    <a:pt x="218652" y="636270"/>
                  </a:lnTo>
                  <a:lnTo>
                    <a:pt x="203207" y="638810"/>
                  </a:lnTo>
                  <a:lnTo>
                    <a:pt x="361312" y="638810"/>
                  </a:lnTo>
                  <a:lnTo>
                    <a:pt x="345719" y="636270"/>
                  </a:lnTo>
                  <a:lnTo>
                    <a:pt x="330230" y="629920"/>
                  </a:lnTo>
                  <a:lnTo>
                    <a:pt x="306124" y="621030"/>
                  </a:lnTo>
                  <a:lnTo>
                    <a:pt x="282096" y="617220"/>
                  </a:lnTo>
                  <a:close/>
                </a:path>
                <a:path w="564515" h="722629">
                  <a:moveTo>
                    <a:pt x="440205" y="617220"/>
                  </a:moveTo>
                  <a:lnTo>
                    <a:pt x="416326" y="621030"/>
                  </a:lnTo>
                  <a:lnTo>
                    <a:pt x="392385" y="629920"/>
                  </a:lnTo>
                  <a:lnTo>
                    <a:pt x="376903" y="636270"/>
                  </a:lnTo>
                  <a:lnTo>
                    <a:pt x="361312" y="638810"/>
                  </a:lnTo>
                  <a:lnTo>
                    <a:pt x="536248" y="638810"/>
                  </a:lnTo>
                  <a:lnTo>
                    <a:pt x="536249" y="637540"/>
                  </a:lnTo>
                  <a:lnTo>
                    <a:pt x="507471" y="637540"/>
                  </a:lnTo>
                  <a:lnTo>
                    <a:pt x="500749" y="635000"/>
                  </a:lnTo>
                  <a:lnTo>
                    <a:pt x="494005" y="633730"/>
                  </a:lnTo>
                  <a:lnTo>
                    <a:pt x="488016" y="629920"/>
                  </a:lnTo>
                  <a:lnTo>
                    <a:pt x="464081" y="621030"/>
                  </a:lnTo>
                  <a:lnTo>
                    <a:pt x="440205" y="617220"/>
                  </a:lnTo>
                  <a:close/>
                </a:path>
                <a:path w="564515" h="722629">
                  <a:moveTo>
                    <a:pt x="123962" y="617220"/>
                  </a:moveTo>
                  <a:lnTo>
                    <a:pt x="99784" y="621030"/>
                  </a:lnTo>
                  <a:lnTo>
                    <a:pt x="75557" y="631190"/>
                  </a:lnTo>
                  <a:lnTo>
                    <a:pt x="69903" y="633730"/>
                  </a:lnTo>
                  <a:lnTo>
                    <a:pt x="63443" y="635000"/>
                  </a:lnTo>
                  <a:lnTo>
                    <a:pt x="56668" y="637540"/>
                  </a:lnTo>
                  <a:lnTo>
                    <a:pt x="195483" y="637540"/>
                  </a:lnTo>
                  <a:lnTo>
                    <a:pt x="187759" y="636270"/>
                  </a:lnTo>
                  <a:lnTo>
                    <a:pt x="172445" y="631190"/>
                  </a:lnTo>
                  <a:lnTo>
                    <a:pt x="148159" y="621030"/>
                  </a:lnTo>
                  <a:lnTo>
                    <a:pt x="123962" y="617220"/>
                  </a:lnTo>
                  <a:close/>
                </a:path>
                <a:path w="564515" h="722629">
                  <a:moveTo>
                    <a:pt x="536088" y="589280"/>
                  </a:moveTo>
                  <a:lnTo>
                    <a:pt x="507471" y="589280"/>
                  </a:lnTo>
                  <a:lnTo>
                    <a:pt x="507471" y="637540"/>
                  </a:lnTo>
                  <a:lnTo>
                    <a:pt x="536249" y="637540"/>
                  </a:lnTo>
                  <a:lnTo>
                    <a:pt x="536228" y="613410"/>
                  </a:lnTo>
                  <a:lnTo>
                    <a:pt x="536088" y="589280"/>
                  </a:lnTo>
                  <a:close/>
                </a:path>
                <a:path w="564515" h="722629">
                  <a:moveTo>
                    <a:pt x="561415" y="532130"/>
                  </a:moveTo>
                  <a:lnTo>
                    <a:pt x="529345" y="532130"/>
                  </a:lnTo>
                  <a:lnTo>
                    <a:pt x="535962" y="537210"/>
                  </a:lnTo>
                  <a:lnTo>
                    <a:pt x="536381" y="556260"/>
                  </a:lnTo>
                  <a:lnTo>
                    <a:pt x="529512" y="561340"/>
                  </a:lnTo>
                  <a:lnTo>
                    <a:pt x="561498" y="561340"/>
                  </a:lnTo>
                  <a:lnTo>
                    <a:pt x="564088" y="553720"/>
                  </a:lnTo>
                  <a:lnTo>
                    <a:pt x="564024" y="541020"/>
                  </a:lnTo>
                  <a:lnTo>
                    <a:pt x="561415" y="532130"/>
                  </a:lnTo>
                  <a:close/>
                </a:path>
                <a:path w="564515" h="722629">
                  <a:moveTo>
                    <a:pt x="536083" y="299720"/>
                  </a:moveTo>
                  <a:lnTo>
                    <a:pt x="507513" y="299720"/>
                  </a:lnTo>
                  <a:lnTo>
                    <a:pt x="507513" y="504190"/>
                  </a:lnTo>
                  <a:lnTo>
                    <a:pt x="536255" y="504190"/>
                  </a:lnTo>
                  <a:lnTo>
                    <a:pt x="536141" y="326390"/>
                  </a:lnTo>
                  <a:lnTo>
                    <a:pt x="536083" y="299720"/>
                  </a:lnTo>
                  <a:close/>
                </a:path>
                <a:path w="564515" h="722629">
                  <a:moveTo>
                    <a:pt x="303051" y="0"/>
                  </a:moveTo>
                  <a:lnTo>
                    <a:pt x="261422" y="0"/>
                  </a:lnTo>
                  <a:lnTo>
                    <a:pt x="240610" y="1270"/>
                  </a:lnTo>
                  <a:lnTo>
                    <a:pt x="200824" y="26670"/>
                  </a:lnTo>
                  <a:lnTo>
                    <a:pt x="197379" y="69850"/>
                  </a:lnTo>
                  <a:lnTo>
                    <a:pt x="197617" y="78740"/>
                  </a:lnTo>
                  <a:lnTo>
                    <a:pt x="197847" y="83820"/>
                  </a:lnTo>
                  <a:lnTo>
                    <a:pt x="195847" y="86360"/>
                  </a:lnTo>
                  <a:lnTo>
                    <a:pt x="161127" y="100330"/>
                  </a:lnTo>
                  <a:lnTo>
                    <a:pt x="101517" y="123190"/>
                  </a:lnTo>
                  <a:lnTo>
                    <a:pt x="71819" y="135890"/>
                  </a:lnTo>
                  <a:lnTo>
                    <a:pt x="34288" y="171450"/>
                  </a:lnTo>
                  <a:lnTo>
                    <a:pt x="27863" y="210820"/>
                  </a:lnTo>
                  <a:lnTo>
                    <a:pt x="27590" y="217170"/>
                  </a:lnTo>
                  <a:lnTo>
                    <a:pt x="16087" y="224790"/>
                  </a:lnTo>
                  <a:lnTo>
                    <a:pt x="7442" y="232410"/>
                  </a:lnTo>
                  <a:lnTo>
                    <a:pt x="1981" y="243840"/>
                  </a:lnTo>
                  <a:lnTo>
                    <a:pt x="31" y="257810"/>
                  </a:lnTo>
                  <a:lnTo>
                    <a:pt x="1865" y="270510"/>
                  </a:lnTo>
                  <a:lnTo>
                    <a:pt x="7355" y="281940"/>
                  </a:lnTo>
                  <a:lnTo>
                    <a:pt x="16199" y="290830"/>
                  </a:lnTo>
                  <a:lnTo>
                    <a:pt x="28093" y="297180"/>
                  </a:lnTo>
                  <a:lnTo>
                    <a:pt x="28145" y="346710"/>
                  </a:lnTo>
                  <a:lnTo>
                    <a:pt x="33454" y="353060"/>
                  </a:lnTo>
                  <a:lnTo>
                    <a:pt x="50679" y="353060"/>
                  </a:lnTo>
                  <a:lnTo>
                    <a:pt x="56270" y="346710"/>
                  </a:lnTo>
                  <a:lnTo>
                    <a:pt x="56322" y="299720"/>
                  </a:lnTo>
                  <a:lnTo>
                    <a:pt x="536083" y="299720"/>
                  </a:lnTo>
                  <a:lnTo>
                    <a:pt x="536077" y="297180"/>
                  </a:lnTo>
                  <a:lnTo>
                    <a:pt x="538517" y="297180"/>
                  </a:lnTo>
                  <a:lnTo>
                    <a:pt x="541449" y="294640"/>
                  </a:lnTo>
                  <a:lnTo>
                    <a:pt x="557986" y="279400"/>
                  </a:lnTo>
                  <a:lnTo>
                    <a:pt x="560582" y="271780"/>
                  </a:lnTo>
                  <a:lnTo>
                    <a:pt x="34815" y="271780"/>
                  </a:lnTo>
                  <a:lnTo>
                    <a:pt x="27925" y="266700"/>
                  </a:lnTo>
                  <a:lnTo>
                    <a:pt x="28376" y="247650"/>
                  </a:lnTo>
                  <a:lnTo>
                    <a:pt x="35014" y="243840"/>
                  </a:lnTo>
                  <a:lnTo>
                    <a:pt x="561463" y="243840"/>
                  </a:lnTo>
                  <a:lnTo>
                    <a:pt x="560535" y="238760"/>
                  </a:lnTo>
                  <a:lnTo>
                    <a:pt x="545773" y="223520"/>
                  </a:lnTo>
                  <a:lnTo>
                    <a:pt x="537700" y="218440"/>
                  </a:lnTo>
                  <a:lnTo>
                    <a:pt x="535533" y="214630"/>
                  </a:lnTo>
                  <a:lnTo>
                    <a:pt x="57097" y="214630"/>
                  </a:lnTo>
                  <a:lnTo>
                    <a:pt x="56588" y="195580"/>
                  </a:lnTo>
                  <a:lnTo>
                    <a:pt x="61580" y="180340"/>
                  </a:lnTo>
                  <a:lnTo>
                    <a:pt x="72174" y="167640"/>
                  </a:lnTo>
                  <a:lnTo>
                    <a:pt x="88468" y="158750"/>
                  </a:lnTo>
                  <a:lnTo>
                    <a:pt x="148410" y="135890"/>
                  </a:lnTo>
                  <a:lnTo>
                    <a:pt x="178390" y="123190"/>
                  </a:lnTo>
                  <a:lnTo>
                    <a:pt x="212213" y="110490"/>
                  </a:lnTo>
                  <a:lnTo>
                    <a:pt x="216537" y="109220"/>
                  </a:lnTo>
                  <a:lnTo>
                    <a:pt x="425299" y="109220"/>
                  </a:lnTo>
                  <a:lnTo>
                    <a:pt x="402640" y="100330"/>
                  </a:lnTo>
                  <a:lnTo>
                    <a:pt x="368041" y="86360"/>
                  </a:lnTo>
                  <a:lnTo>
                    <a:pt x="366512" y="83820"/>
                  </a:lnTo>
                  <a:lnTo>
                    <a:pt x="366669" y="80010"/>
                  </a:lnTo>
                  <a:lnTo>
                    <a:pt x="225741" y="80010"/>
                  </a:lnTo>
                  <a:lnTo>
                    <a:pt x="225825" y="43180"/>
                  </a:lnTo>
                  <a:lnTo>
                    <a:pt x="226024" y="34290"/>
                  </a:lnTo>
                  <a:lnTo>
                    <a:pt x="231710" y="29210"/>
                  </a:lnTo>
                  <a:lnTo>
                    <a:pt x="363965" y="29210"/>
                  </a:lnTo>
                  <a:lnTo>
                    <a:pt x="363445" y="26670"/>
                  </a:lnTo>
                  <a:lnTo>
                    <a:pt x="354427" y="12700"/>
                  </a:lnTo>
                  <a:lnTo>
                    <a:pt x="340868" y="3810"/>
                  </a:lnTo>
                  <a:lnTo>
                    <a:pt x="323864" y="1270"/>
                  </a:lnTo>
                  <a:lnTo>
                    <a:pt x="303051" y="0"/>
                  </a:lnTo>
                  <a:close/>
                </a:path>
                <a:path w="564515" h="722629">
                  <a:moveTo>
                    <a:pt x="561463" y="243840"/>
                  </a:moveTo>
                  <a:lnTo>
                    <a:pt x="530873" y="243840"/>
                  </a:lnTo>
                  <a:lnTo>
                    <a:pt x="536339" y="250190"/>
                  </a:lnTo>
                  <a:lnTo>
                    <a:pt x="536004" y="265430"/>
                  </a:lnTo>
                  <a:lnTo>
                    <a:pt x="530633" y="270510"/>
                  </a:lnTo>
                  <a:lnTo>
                    <a:pt x="521073" y="271780"/>
                  </a:lnTo>
                  <a:lnTo>
                    <a:pt x="560582" y="271780"/>
                  </a:lnTo>
                  <a:lnTo>
                    <a:pt x="564477" y="260350"/>
                  </a:lnTo>
                  <a:lnTo>
                    <a:pt x="561463" y="243840"/>
                  </a:lnTo>
                  <a:close/>
                </a:path>
                <a:path w="564515" h="722629">
                  <a:moveTo>
                    <a:pt x="425299" y="109220"/>
                  </a:moveTo>
                  <a:lnTo>
                    <a:pt x="347748" y="109220"/>
                  </a:lnTo>
                  <a:lnTo>
                    <a:pt x="351612" y="110490"/>
                  </a:lnTo>
                  <a:lnTo>
                    <a:pt x="384819" y="123190"/>
                  </a:lnTo>
                  <a:lnTo>
                    <a:pt x="444418" y="147320"/>
                  </a:lnTo>
                  <a:lnTo>
                    <a:pt x="474226" y="158750"/>
                  </a:lnTo>
                  <a:lnTo>
                    <a:pt x="491399" y="167640"/>
                  </a:lnTo>
                  <a:lnTo>
                    <a:pt x="502314" y="179070"/>
                  </a:lnTo>
                  <a:lnTo>
                    <a:pt x="507480" y="194310"/>
                  </a:lnTo>
                  <a:lnTo>
                    <a:pt x="507408" y="214630"/>
                  </a:lnTo>
                  <a:lnTo>
                    <a:pt x="535533" y="214630"/>
                  </a:lnTo>
                  <a:lnTo>
                    <a:pt x="534810" y="213360"/>
                  </a:lnTo>
                  <a:lnTo>
                    <a:pt x="536318" y="203200"/>
                  </a:lnTo>
                  <a:lnTo>
                    <a:pt x="536224" y="201930"/>
                  </a:lnTo>
                  <a:lnTo>
                    <a:pt x="533080" y="180340"/>
                  </a:lnTo>
                  <a:lnTo>
                    <a:pt x="524109" y="161290"/>
                  </a:lnTo>
                  <a:lnTo>
                    <a:pt x="509649" y="146050"/>
                  </a:lnTo>
                  <a:lnTo>
                    <a:pt x="490037" y="134620"/>
                  </a:lnTo>
                  <a:lnTo>
                    <a:pt x="425299" y="109220"/>
                  </a:lnTo>
                  <a:close/>
                </a:path>
                <a:path w="564515" h="722629">
                  <a:moveTo>
                    <a:pt x="363965" y="29210"/>
                  </a:moveTo>
                  <a:lnTo>
                    <a:pt x="332639" y="29210"/>
                  </a:lnTo>
                  <a:lnTo>
                    <a:pt x="338314" y="34290"/>
                  </a:lnTo>
                  <a:lnTo>
                    <a:pt x="338502" y="43180"/>
                  </a:lnTo>
                  <a:lnTo>
                    <a:pt x="338576" y="80010"/>
                  </a:lnTo>
                  <a:lnTo>
                    <a:pt x="366669" y="80010"/>
                  </a:lnTo>
                  <a:lnTo>
                    <a:pt x="366721" y="78740"/>
                  </a:lnTo>
                  <a:lnTo>
                    <a:pt x="366935" y="69850"/>
                  </a:lnTo>
                  <a:lnTo>
                    <a:pt x="366826" y="43180"/>
                  </a:lnTo>
                  <a:lnTo>
                    <a:pt x="363965" y="29210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53150" y="6901286"/>
              <a:ext cx="84671" cy="14808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4396474" y="696188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2009" y="0"/>
                  </a:moveTo>
                  <a:lnTo>
                    <a:pt x="6429" y="125"/>
                  </a:lnTo>
                  <a:lnTo>
                    <a:pt x="0" y="6816"/>
                  </a:lnTo>
                  <a:lnTo>
                    <a:pt x="523" y="22104"/>
                  </a:lnTo>
                  <a:lnTo>
                    <a:pt x="6921" y="28250"/>
                  </a:lnTo>
                  <a:lnTo>
                    <a:pt x="14439" y="28187"/>
                  </a:lnTo>
                  <a:lnTo>
                    <a:pt x="21967" y="28124"/>
                  </a:lnTo>
                  <a:lnTo>
                    <a:pt x="28260" y="21894"/>
                  </a:lnTo>
                  <a:lnTo>
                    <a:pt x="28522" y="6575"/>
                  </a:lnTo>
                  <a:lnTo>
                    <a:pt x="22009" y="0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344075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80" h="589279">
                  <a:moveTo>
                    <a:pt x="294546" y="0"/>
                  </a:moveTo>
                  <a:lnTo>
                    <a:pt x="246768" y="3855"/>
                  </a:lnTo>
                  <a:lnTo>
                    <a:pt x="201445" y="15016"/>
                  </a:lnTo>
                  <a:lnTo>
                    <a:pt x="159184" y="32878"/>
                  </a:lnTo>
                  <a:lnTo>
                    <a:pt x="120589" y="56832"/>
                  </a:lnTo>
                  <a:lnTo>
                    <a:pt x="86269" y="86273"/>
                  </a:lnTo>
                  <a:lnTo>
                    <a:pt x="56829" y="120594"/>
                  </a:lnTo>
                  <a:lnTo>
                    <a:pt x="32876" y="159188"/>
                  </a:lnTo>
                  <a:lnTo>
                    <a:pt x="15015" y="201449"/>
                  </a:lnTo>
                  <a:lnTo>
                    <a:pt x="3855" y="246771"/>
                  </a:lnTo>
                  <a:lnTo>
                    <a:pt x="0" y="294546"/>
                  </a:lnTo>
                  <a:lnTo>
                    <a:pt x="3855" y="342320"/>
                  </a:lnTo>
                  <a:lnTo>
                    <a:pt x="15015" y="387642"/>
                  </a:lnTo>
                  <a:lnTo>
                    <a:pt x="32876" y="429903"/>
                  </a:lnTo>
                  <a:lnTo>
                    <a:pt x="56829" y="468497"/>
                  </a:lnTo>
                  <a:lnTo>
                    <a:pt x="86269" y="502818"/>
                  </a:lnTo>
                  <a:lnTo>
                    <a:pt x="120589" y="532259"/>
                  </a:lnTo>
                  <a:lnTo>
                    <a:pt x="159184" y="556213"/>
                  </a:lnTo>
                  <a:lnTo>
                    <a:pt x="201445" y="574075"/>
                  </a:lnTo>
                  <a:lnTo>
                    <a:pt x="246768" y="585236"/>
                  </a:lnTo>
                  <a:lnTo>
                    <a:pt x="294546" y="589092"/>
                  </a:lnTo>
                  <a:lnTo>
                    <a:pt x="342323" y="585236"/>
                  </a:lnTo>
                  <a:lnTo>
                    <a:pt x="387646" y="574075"/>
                  </a:lnTo>
                  <a:lnTo>
                    <a:pt x="429907" y="556213"/>
                  </a:lnTo>
                  <a:lnTo>
                    <a:pt x="468502" y="532259"/>
                  </a:lnTo>
                  <a:lnTo>
                    <a:pt x="502822" y="502818"/>
                  </a:lnTo>
                  <a:lnTo>
                    <a:pt x="532262" y="468497"/>
                  </a:lnTo>
                  <a:lnTo>
                    <a:pt x="556215" y="429903"/>
                  </a:lnTo>
                  <a:lnTo>
                    <a:pt x="574076" y="387642"/>
                  </a:lnTo>
                  <a:lnTo>
                    <a:pt x="585236" y="342320"/>
                  </a:lnTo>
                  <a:lnTo>
                    <a:pt x="589092" y="294546"/>
                  </a:lnTo>
                  <a:lnTo>
                    <a:pt x="585236" y="246771"/>
                  </a:lnTo>
                  <a:lnTo>
                    <a:pt x="574076" y="201449"/>
                  </a:lnTo>
                  <a:lnTo>
                    <a:pt x="556215" y="159188"/>
                  </a:lnTo>
                  <a:lnTo>
                    <a:pt x="532262" y="120594"/>
                  </a:lnTo>
                  <a:lnTo>
                    <a:pt x="502822" y="86273"/>
                  </a:lnTo>
                  <a:lnTo>
                    <a:pt x="468502" y="56832"/>
                  </a:lnTo>
                  <a:lnTo>
                    <a:pt x="429907" y="32878"/>
                  </a:lnTo>
                  <a:lnTo>
                    <a:pt x="387646" y="15016"/>
                  </a:lnTo>
                  <a:lnTo>
                    <a:pt x="342323" y="3855"/>
                  </a:lnTo>
                  <a:lnTo>
                    <a:pt x="294546" y="0"/>
                  </a:lnTo>
                  <a:close/>
                </a:path>
              </a:pathLst>
            </a:custGeom>
            <a:solidFill>
              <a:srgbClr val="29338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4344075" y="7447171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80" h="589279">
                  <a:moveTo>
                    <a:pt x="589092" y="294546"/>
                  </a:moveTo>
                  <a:lnTo>
                    <a:pt x="585236" y="342320"/>
                  </a:lnTo>
                  <a:lnTo>
                    <a:pt x="574076" y="387642"/>
                  </a:lnTo>
                  <a:lnTo>
                    <a:pt x="556215" y="429903"/>
                  </a:lnTo>
                  <a:lnTo>
                    <a:pt x="532262" y="468497"/>
                  </a:lnTo>
                  <a:lnTo>
                    <a:pt x="502822" y="502818"/>
                  </a:lnTo>
                  <a:lnTo>
                    <a:pt x="468502" y="532259"/>
                  </a:lnTo>
                  <a:lnTo>
                    <a:pt x="429907" y="556213"/>
                  </a:lnTo>
                  <a:lnTo>
                    <a:pt x="387646" y="574075"/>
                  </a:lnTo>
                  <a:lnTo>
                    <a:pt x="342323" y="585236"/>
                  </a:lnTo>
                  <a:lnTo>
                    <a:pt x="294546" y="589092"/>
                  </a:lnTo>
                  <a:lnTo>
                    <a:pt x="246768" y="585236"/>
                  </a:lnTo>
                  <a:lnTo>
                    <a:pt x="201445" y="574075"/>
                  </a:lnTo>
                  <a:lnTo>
                    <a:pt x="159184" y="556213"/>
                  </a:lnTo>
                  <a:lnTo>
                    <a:pt x="120589" y="532259"/>
                  </a:lnTo>
                  <a:lnTo>
                    <a:pt x="86269" y="502818"/>
                  </a:lnTo>
                  <a:lnTo>
                    <a:pt x="56829" y="468497"/>
                  </a:lnTo>
                  <a:lnTo>
                    <a:pt x="32876" y="429903"/>
                  </a:lnTo>
                  <a:lnTo>
                    <a:pt x="15015" y="387642"/>
                  </a:lnTo>
                  <a:lnTo>
                    <a:pt x="3855" y="342320"/>
                  </a:lnTo>
                  <a:lnTo>
                    <a:pt x="0" y="294546"/>
                  </a:lnTo>
                  <a:lnTo>
                    <a:pt x="3855" y="246771"/>
                  </a:lnTo>
                  <a:lnTo>
                    <a:pt x="15015" y="201449"/>
                  </a:lnTo>
                  <a:lnTo>
                    <a:pt x="32876" y="159188"/>
                  </a:lnTo>
                  <a:lnTo>
                    <a:pt x="56829" y="120594"/>
                  </a:lnTo>
                  <a:lnTo>
                    <a:pt x="86269" y="86273"/>
                  </a:lnTo>
                  <a:lnTo>
                    <a:pt x="120589" y="56832"/>
                  </a:lnTo>
                  <a:lnTo>
                    <a:pt x="159184" y="32878"/>
                  </a:lnTo>
                  <a:lnTo>
                    <a:pt x="201445" y="15016"/>
                  </a:lnTo>
                  <a:lnTo>
                    <a:pt x="246768" y="3855"/>
                  </a:lnTo>
                  <a:lnTo>
                    <a:pt x="294546" y="0"/>
                  </a:lnTo>
                  <a:lnTo>
                    <a:pt x="342323" y="3855"/>
                  </a:lnTo>
                  <a:lnTo>
                    <a:pt x="387646" y="15016"/>
                  </a:lnTo>
                  <a:lnTo>
                    <a:pt x="429907" y="32878"/>
                  </a:lnTo>
                  <a:lnTo>
                    <a:pt x="468502" y="56832"/>
                  </a:lnTo>
                  <a:lnTo>
                    <a:pt x="502822" y="86273"/>
                  </a:lnTo>
                  <a:lnTo>
                    <a:pt x="532262" y="120594"/>
                  </a:lnTo>
                  <a:lnTo>
                    <a:pt x="556215" y="159188"/>
                  </a:lnTo>
                  <a:lnTo>
                    <a:pt x="574076" y="201449"/>
                  </a:lnTo>
                  <a:lnTo>
                    <a:pt x="585236" y="246771"/>
                  </a:lnTo>
                  <a:lnTo>
                    <a:pt x="589092" y="294546"/>
                  </a:lnTo>
                  <a:close/>
                </a:path>
              </a:pathLst>
            </a:custGeom>
            <a:ln w="73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4463159" y="7640156"/>
            <a:ext cx="33718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15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425116" y="1408334"/>
            <a:ext cx="658495" cy="658495"/>
            <a:chOff x="2425116" y="1408334"/>
            <a:chExt cx="658495" cy="658495"/>
          </a:xfrm>
        </p:grpSpPr>
        <p:sp>
          <p:nvSpPr>
            <p:cNvPr id="62" name="object 62"/>
            <p:cNvSpPr/>
            <p:nvPr/>
          </p:nvSpPr>
          <p:spPr>
            <a:xfrm>
              <a:off x="2425116" y="1408334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53017" y="1567782"/>
              <a:ext cx="394970" cy="369570"/>
            </a:xfrm>
            <a:custGeom>
              <a:avLst/>
              <a:gdLst/>
              <a:ahLst/>
              <a:cxnLst/>
              <a:rect l="l" t="t" r="r" b="b"/>
              <a:pathLst>
                <a:path w="394969" h="369569">
                  <a:moveTo>
                    <a:pt x="154330" y="47599"/>
                  </a:moveTo>
                  <a:lnTo>
                    <a:pt x="149656" y="42913"/>
                  </a:lnTo>
                  <a:lnTo>
                    <a:pt x="145872" y="42913"/>
                  </a:lnTo>
                  <a:lnTo>
                    <a:pt x="141198" y="47599"/>
                  </a:lnTo>
                  <a:lnTo>
                    <a:pt x="141198" y="51371"/>
                  </a:lnTo>
                  <a:lnTo>
                    <a:pt x="145872" y="56045"/>
                  </a:lnTo>
                  <a:lnTo>
                    <a:pt x="149656" y="56045"/>
                  </a:lnTo>
                  <a:lnTo>
                    <a:pt x="151993" y="53708"/>
                  </a:lnTo>
                  <a:lnTo>
                    <a:pt x="154330" y="51371"/>
                  </a:lnTo>
                  <a:lnTo>
                    <a:pt x="154330" y="47599"/>
                  </a:lnTo>
                  <a:close/>
                </a:path>
                <a:path w="394969" h="369569">
                  <a:moveTo>
                    <a:pt x="352463" y="143598"/>
                  </a:moveTo>
                  <a:lnTo>
                    <a:pt x="347789" y="138925"/>
                  </a:lnTo>
                  <a:lnTo>
                    <a:pt x="344004" y="138925"/>
                  </a:lnTo>
                  <a:lnTo>
                    <a:pt x="339331" y="143598"/>
                  </a:lnTo>
                  <a:lnTo>
                    <a:pt x="339331" y="147383"/>
                  </a:lnTo>
                  <a:lnTo>
                    <a:pt x="344004" y="152057"/>
                  </a:lnTo>
                  <a:lnTo>
                    <a:pt x="347789" y="152057"/>
                  </a:lnTo>
                  <a:lnTo>
                    <a:pt x="350126" y="149720"/>
                  </a:lnTo>
                  <a:lnTo>
                    <a:pt x="352463" y="147383"/>
                  </a:lnTo>
                  <a:lnTo>
                    <a:pt x="352463" y="143598"/>
                  </a:lnTo>
                  <a:close/>
                </a:path>
                <a:path w="394969" h="369569">
                  <a:moveTo>
                    <a:pt x="394716" y="111760"/>
                  </a:moveTo>
                  <a:lnTo>
                    <a:pt x="386816" y="71120"/>
                  </a:lnTo>
                  <a:lnTo>
                    <a:pt x="382765" y="65062"/>
                  </a:lnTo>
                  <a:lnTo>
                    <a:pt x="382765" y="111760"/>
                  </a:lnTo>
                  <a:lnTo>
                    <a:pt x="375729" y="148590"/>
                  </a:lnTo>
                  <a:lnTo>
                    <a:pt x="354622" y="180340"/>
                  </a:lnTo>
                  <a:lnTo>
                    <a:pt x="353288" y="181686"/>
                  </a:lnTo>
                  <a:lnTo>
                    <a:pt x="353288" y="220980"/>
                  </a:lnTo>
                  <a:lnTo>
                    <a:pt x="352348" y="228600"/>
                  </a:lnTo>
                  <a:lnTo>
                    <a:pt x="348551" y="234950"/>
                  </a:lnTo>
                  <a:lnTo>
                    <a:pt x="344817" y="238760"/>
                  </a:lnTo>
                  <a:lnTo>
                    <a:pt x="339699" y="241300"/>
                  </a:lnTo>
                  <a:lnTo>
                    <a:pt x="328612" y="241300"/>
                  </a:lnTo>
                  <a:lnTo>
                    <a:pt x="323392" y="240030"/>
                  </a:lnTo>
                  <a:lnTo>
                    <a:pt x="319430" y="236220"/>
                  </a:lnTo>
                  <a:lnTo>
                    <a:pt x="239090" y="156210"/>
                  </a:lnTo>
                  <a:lnTo>
                    <a:pt x="235305" y="156210"/>
                  </a:lnTo>
                  <a:lnTo>
                    <a:pt x="230632" y="160020"/>
                  </a:lnTo>
                  <a:lnTo>
                    <a:pt x="230632" y="163830"/>
                  </a:lnTo>
                  <a:lnTo>
                    <a:pt x="310997" y="243840"/>
                  </a:lnTo>
                  <a:lnTo>
                    <a:pt x="323049" y="256540"/>
                  </a:lnTo>
                  <a:lnTo>
                    <a:pt x="327685" y="262890"/>
                  </a:lnTo>
                  <a:lnTo>
                    <a:pt x="329552" y="270510"/>
                  </a:lnTo>
                  <a:lnTo>
                    <a:pt x="328612" y="278130"/>
                  </a:lnTo>
                  <a:lnTo>
                    <a:pt x="324802" y="284480"/>
                  </a:lnTo>
                  <a:lnTo>
                    <a:pt x="321068" y="289560"/>
                  </a:lnTo>
                  <a:lnTo>
                    <a:pt x="315950" y="292100"/>
                  </a:lnTo>
                  <a:lnTo>
                    <a:pt x="305041" y="292100"/>
                  </a:lnTo>
                  <a:lnTo>
                    <a:pt x="299669" y="289560"/>
                  </a:lnTo>
                  <a:lnTo>
                    <a:pt x="202311" y="193040"/>
                  </a:lnTo>
                  <a:lnTo>
                    <a:pt x="198513" y="193040"/>
                  </a:lnTo>
                  <a:lnTo>
                    <a:pt x="193840" y="196850"/>
                  </a:lnTo>
                  <a:lnTo>
                    <a:pt x="193840" y="200660"/>
                  </a:lnTo>
                  <a:lnTo>
                    <a:pt x="291515" y="298450"/>
                  </a:lnTo>
                  <a:lnTo>
                    <a:pt x="293624" y="304800"/>
                  </a:lnTo>
                  <a:lnTo>
                    <a:pt x="292481" y="316230"/>
                  </a:lnTo>
                  <a:lnTo>
                    <a:pt x="289331" y="321310"/>
                  </a:lnTo>
                  <a:lnTo>
                    <a:pt x="284162" y="325120"/>
                  </a:lnTo>
                  <a:lnTo>
                    <a:pt x="277876" y="327660"/>
                  </a:lnTo>
                  <a:lnTo>
                    <a:pt x="270992" y="327660"/>
                  </a:lnTo>
                  <a:lnTo>
                    <a:pt x="264223" y="326390"/>
                  </a:lnTo>
                  <a:lnTo>
                    <a:pt x="258267" y="321310"/>
                  </a:lnTo>
                  <a:lnTo>
                    <a:pt x="241147" y="304800"/>
                  </a:lnTo>
                  <a:lnTo>
                    <a:pt x="165519" y="228600"/>
                  </a:lnTo>
                  <a:lnTo>
                    <a:pt x="161734" y="228600"/>
                  </a:lnTo>
                  <a:lnTo>
                    <a:pt x="158229" y="232410"/>
                  </a:lnTo>
                  <a:lnTo>
                    <a:pt x="157645" y="233680"/>
                  </a:lnTo>
                  <a:lnTo>
                    <a:pt x="157645" y="237490"/>
                  </a:lnTo>
                  <a:lnTo>
                    <a:pt x="158229" y="238760"/>
                  </a:lnTo>
                  <a:lnTo>
                    <a:pt x="232689" y="313690"/>
                  </a:lnTo>
                  <a:lnTo>
                    <a:pt x="236931" y="317500"/>
                  </a:lnTo>
                  <a:lnTo>
                    <a:pt x="239026" y="323850"/>
                  </a:lnTo>
                  <a:lnTo>
                    <a:pt x="237883" y="335280"/>
                  </a:lnTo>
                  <a:lnTo>
                    <a:pt x="234734" y="340360"/>
                  </a:lnTo>
                  <a:lnTo>
                    <a:pt x="229577" y="344170"/>
                  </a:lnTo>
                  <a:lnTo>
                    <a:pt x="223278" y="346710"/>
                  </a:lnTo>
                  <a:lnTo>
                    <a:pt x="216382" y="346710"/>
                  </a:lnTo>
                  <a:lnTo>
                    <a:pt x="209613" y="345440"/>
                  </a:lnTo>
                  <a:lnTo>
                    <a:pt x="203657" y="340360"/>
                  </a:lnTo>
                  <a:lnTo>
                    <a:pt x="190207" y="326999"/>
                  </a:lnTo>
                  <a:lnTo>
                    <a:pt x="190207" y="344170"/>
                  </a:lnTo>
                  <a:lnTo>
                    <a:pt x="178269" y="356870"/>
                  </a:lnTo>
                  <a:lnTo>
                    <a:pt x="173075" y="358140"/>
                  </a:lnTo>
                  <a:lnTo>
                    <a:pt x="161975" y="358140"/>
                  </a:lnTo>
                  <a:lnTo>
                    <a:pt x="156857" y="355600"/>
                  </a:lnTo>
                  <a:lnTo>
                    <a:pt x="153149" y="351790"/>
                  </a:lnTo>
                  <a:lnTo>
                    <a:pt x="149352" y="345440"/>
                  </a:lnTo>
                  <a:lnTo>
                    <a:pt x="148717" y="340360"/>
                  </a:lnTo>
                  <a:lnTo>
                    <a:pt x="148386" y="337820"/>
                  </a:lnTo>
                  <a:lnTo>
                    <a:pt x="149288" y="334010"/>
                  </a:lnTo>
                  <a:lnTo>
                    <a:pt x="150190" y="330200"/>
                  </a:lnTo>
                  <a:lnTo>
                    <a:pt x="154711" y="322580"/>
                  </a:lnTo>
                  <a:lnTo>
                    <a:pt x="161874" y="316230"/>
                  </a:lnTo>
                  <a:lnTo>
                    <a:pt x="190207" y="344170"/>
                  </a:lnTo>
                  <a:lnTo>
                    <a:pt x="190207" y="326999"/>
                  </a:lnTo>
                  <a:lnTo>
                    <a:pt x="179374" y="316230"/>
                  </a:lnTo>
                  <a:lnTo>
                    <a:pt x="153416" y="290436"/>
                  </a:lnTo>
                  <a:lnTo>
                    <a:pt x="153416" y="307340"/>
                  </a:lnTo>
                  <a:lnTo>
                    <a:pt x="146202" y="314960"/>
                  </a:lnTo>
                  <a:lnTo>
                    <a:pt x="133362" y="327660"/>
                  </a:lnTo>
                  <a:lnTo>
                    <a:pt x="126631" y="332740"/>
                  </a:lnTo>
                  <a:lnTo>
                    <a:pt x="119011" y="334010"/>
                  </a:lnTo>
                  <a:lnTo>
                    <a:pt x="111429" y="332740"/>
                  </a:lnTo>
                  <a:lnTo>
                    <a:pt x="104813" y="328930"/>
                  </a:lnTo>
                  <a:lnTo>
                    <a:pt x="100660" y="325120"/>
                  </a:lnTo>
                  <a:lnTo>
                    <a:pt x="98310" y="320040"/>
                  </a:lnTo>
                  <a:lnTo>
                    <a:pt x="98031" y="309880"/>
                  </a:lnTo>
                  <a:lnTo>
                    <a:pt x="100126" y="304800"/>
                  </a:lnTo>
                  <a:lnTo>
                    <a:pt x="106362" y="298450"/>
                  </a:lnTo>
                  <a:lnTo>
                    <a:pt x="125095" y="279400"/>
                  </a:lnTo>
                  <a:lnTo>
                    <a:pt x="153416" y="307340"/>
                  </a:lnTo>
                  <a:lnTo>
                    <a:pt x="153416" y="290436"/>
                  </a:lnTo>
                  <a:lnTo>
                    <a:pt x="142316" y="279400"/>
                  </a:lnTo>
                  <a:lnTo>
                    <a:pt x="116636" y="253885"/>
                  </a:lnTo>
                  <a:lnTo>
                    <a:pt x="116636" y="270510"/>
                  </a:lnTo>
                  <a:lnTo>
                    <a:pt x="95592" y="292100"/>
                  </a:lnTo>
                  <a:lnTo>
                    <a:pt x="91351" y="295910"/>
                  </a:lnTo>
                  <a:lnTo>
                    <a:pt x="85496" y="298450"/>
                  </a:lnTo>
                  <a:lnTo>
                    <a:pt x="73406" y="297180"/>
                  </a:lnTo>
                  <a:lnTo>
                    <a:pt x="68148" y="293370"/>
                  </a:lnTo>
                  <a:lnTo>
                    <a:pt x="64681" y="288290"/>
                  </a:lnTo>
                  <a:lnTo>
                    <a:pt x="62001" y="281940"/>
                  </a:lnTo>
                  <a:lnTo>
                    <a:pt x="61709" y="275590"/>
                  </a:lnTo>
                  <a:lnTo>
                    <a:pt x="63728" y="269240"/>
                  </a:lnTo>
                  <a:lnTo>
                    <a:pt x="67970" y="262890"/>
                  </a:lnTo>
                  <a:lnTo>
                    <a:pt x="88315" y="242570"/>
                  </a:lnTo>
                  <a:lnTo>
                    <a:pt x="116636" y="270510"/>
                  </a:lnTo>
                  <a:lnTo>
                    <a:pt x="116636" y="253885"/>
                  </a:lnTo>
                  <a:lnTo>
                    <a:pt x="79857" y="217347"/>
                  </a:lnTo>
                  <a:lnTo>
                    <a:pt x="79857" y="233680"/>
                  </a:lnTo>
                  <a:lnTo>
                    <a:pt x="77076" y="236220"/>
                  </a:lnTo>
                  <a:lnTo>
                    <a:pt x="71132" y="241300"/>
                  </a:lnTo>
                  <a:lnTo>
                    <a:pt x="64427" y="242570"/>
                  </a:lnTo>
                  <a:lnTo>
                    <a:pt x="57619" y="242570"/>
                  </a:lnTo>
                  <a:lnTo>
                    <a:pt x="51396" y="240030"/>
                  </a:lnTo>
                  <a:lnTo>
                    <a:pt x="46240" y="236220"/>
                  </a:lnTo>
                  <a:lnTo>
                    <a:pt x="43078" y="231140"/>
                  </a:lnTo>
                  <a:lnTo>
                    <a:pt x="41910" y="218440"/>
                  </a:lnTo>
                  <a:lnTo>
                    <a:pt x="44030" y="213360"/>
                  </a:lnTo>
                  <a:lnTo>
                    <a:pt x="51523" y="205740"/>
                  </a:lnTo>
                  <a:lnTo>
                    <a:pt x="79857" y="233680"/>
                  </a:lnTo>
                  <a:lnTo>
                    <a:pt x="79857" y="217347"/>
                  </a:lnTo>
                  <a:lnTo>
                    <a:pt x="68186" y="205740"/>
                  </a:lnTo>
                  <a:lnTo>
                    <a:pt x="40068" y="177800"/>
                  </a:lnTo>
                  <a:lnTo>
                    <a:pt x="18973" y="146050"/>
                  </a:lnTo>
                  <a:lnTo>
                    <a:pt x="18986" y="73660"/>
                  </a:lnTo>
                  <a:lnTo>
                    <a:pt x="40106" y="41910"/>
                  </a:lnTo>
                  <a:lnTo>
                    <a:pt x="73126" y="19050"/>
                  </a:lnTo>
                  <a:lnTo>
                    <a:pt x="110744" y="11430"/>
                  </a:lnTo>
                  <a:lnTo>
                    <a:pt x="129844" y="13970"/>
                  </a:lnTo>
                  <a:lnTo>
                    <a:pt x="148361" y="19050"/>
                  </a:lnTo>
                  <a:lnTo>
                    <a:pt x="165747" y="27940"/>
                  </a:lnTo>
                  <a:lnTo>
                    <a:pt x="181406" y="41910"/>
                  </a:lnTo>
                  <a:lnTo>
                    <a:pt x="190207" y="49530"/>
                  </a:lnTo>
                  <a:lnTo>
                    <a:pt x="153327" y="86360"/>
                  </a:lnTo>
                  <a:lnTo>
                    <a:pt x="145884" y="97790"/>
                  </a:lnTo>
                  <a:lnTo>
                    <a:pt x="142443" y="109220"/>
                  </a:lnTo>
                  <a:lnTo>
                    <a:pt x="143129" y="121920"/>
                  </a:lnTo>
                  <a:lnTo>
                    <a:pt x="174307" y="148590"/>
                  </a:lnTo>
                  <a:lnTo>
                    <a:pt x="177711" y="148590"/>
                  </a:lnTo>
                  <a:lnTo>
                    <a:pt x="240563" y="100330"/>
                  </a:lnTo>
                  <a:lnTo>
                    <a:pt x="346786" y="207010"/>
                  </a:lnTo>
                  <a:lnTo>
                    <a:pt x="351409" y="213360"/>
                  </a:lnTo>
                  <a:lnTo>
                    <a:pt x="353288" y="220980"/>
                  </a:lnTo>
                  <a:lnTo>
                    <a:pt x="353288" y="181686"/>
                  </a:lnTo>
                  <a:lnTo>
                    <a:pt x="345808" y="189230"/>
                  </a:lnTo>
                  <a:lnTo>
                    <a:pt x="257822" y="100330"/>
                  </a:lnTo>
                  <a:lnTo>
                    <a:pt x="249021" y="91440"/>
                  </a:lnTo>
                  <a:lnTo>
                    <a:pt x="258267" y="82550"/>
                  </a:lnTo>
                  <a:lnTo>
                    <a:pt x="258267" y="78740"/>
                  </a:lnTo>
                  <a:lnTo>
                    <a:pt x="253593" y="73660"/>
                  </a:lnTo>
                  <a:lnTo>
                    <a:pt x="249796" y="73660"/>
                  </a:lnTo>
                  <a:lnTo>
                    <a:pt x="189420" y="134620"/>
                  </a:lnTo>
                  <a:lnTo>
                    <a:pt x="182499" y="137160"/>
                  </a:lnTo>
                  <a:lnTo>
                    <a:pt x="154432" y="110490"/>
                  </a:lnTo>
                  <a:lnTo>
                    <a:pt x="156794" y="102870"/>
                  </a:lnTo>
                  <a:lnTo>
                    <a:pt x="161785" y="95250"/>
                  </a:lnTo>
                  <a:lnTo>
                    <a:pt x="213448" y="43180"/>
                  </a:lnTo>
                  <a:lnTo>
                    <a:pt x="215392" y="41910"/>
                  </a:lnTo>
                  <a:lnTo>
                    <a:pt x="246468" y="21590"/>
                  </a:lnTo>
                  <a:lnTo>
                    <a:pt x="284048" y="15240"/>
                  </a:lnTo>
                  <a:lnTo>
                    <a:pt x="321627" y="21590"/>
                  </a:lnTo>
                  <a:lnTo>
                    <a:pt x="354622" y="44450"/>
                  </a:lnTo>
                  <a:lnTo>
                    <a:pt x="375729" y="76200"/>
                  </a:lnTo>
                  <a:lnTo>
                    <a:pt x="382765" y="111760"/>
                  </a:lnTo>
                  <a:lnTo>
                    <a:pt x="382765" y="65062"/>
                  </a:lnTo>
                  <a:lnTo>
                    <a:pt x="363080" y="35560"/>
                  </a:lnTo>
                  <a:lnTo>
                    <a:pt x="333578" y="15240"/>
                  </a:lnTo>
                  <a:lnTo>
                    <a:pt x="328053" y="11430"/>
                  </a:lnTo>
                  <a:lnTo>
                    <a:pt x="288150" y="2540"/>
                  </a:lnTo>
                  <a:lnTo>
                    <a:pt x="247802" y="8890"/>
                  </a:lnTo>
                  <a:lnTo>
                    <a:pt x="211416" y="29210"/>
                  </a:lnTo>
                  <a:lnTo>
                    <a:pt x="210756" y="29210"/>
                  </a:lnTo>
                  <a:lnTo>
                    <a:pt x="210121" y="30480"/>
                  </a:lnTo>
                  <a:lnTo>
                    <a:pt x="198666" y="41910"/>
                  </a:lnTo>
                  <a:lnTo>
                    <a:pt x="189852" y="33020"/>
                  </a:lnTo>
                  <a:lnTo>
                    <a:pt x="156756" y="11430"/>
                  </a:lnTo>
                  <a:lnTo>
                    <a:pt x="152869" y="8890"/>
                  </a:lnTo>
                  <a:lnTo>
                    <a:pt x="110744" y="0"/>
                  </a:lnTo>
                  <a:lnTo>
                    <a:pt x="68630" y="8890"/>
                  </a:lnTo>
                  <a:lnTo>
                    <a:pt x="31623" y="33020"/>
                  </a:lnTo>
                  <a:lnTo>
                    <a:pt x="7899" y="68580"/>
                  </a:lnTo>
                  <a:lnTo>
                    <a:pt x="0" y="109220"/>
                  </a:lnTo>
                  <a:lnTo>
                    <a:pt x="7899" y="149860"/>
                  </a:lnTo>
                  <a:lnTo>
                    <a:pt x="31610" y="185420"/>
                  </a:lnTo>
                  <a:lnTo>
                    <a:pt x="43078" y="196850"/>
                  </a:lnTo>
                  <a:lnTo>
                    <a:pt x="39814" y="200660"/>
                  </a:lnTo>
                  <a:lnTo>
                    <a:pt x="35382" y="205740"/>
                  </a:lnTo>
                  <a:lnTo>
                    <a:pt x="32308" y="212090"/>
                  </a:lnTo>
                  <a:lnTo>
                    <a:pt x="30683" y="219710"/>
                  </a:lnTo>
                  <a:lnTo>
                    <a:pt x="30581" y="226060"/>
                  </a:lnTo>
                  <a:lnTo>
                    <a:pt x="32042" y="233680"/>
                  </a:lnTo>
                  <a:lnTo>
                    <a:pt x="59016" y="255270"/>
                  </a:lnTo>
                  <a:lnTo>
                    <a:pt x="52616" y="264160"/>
                  </a:lnTo>
                  <a:lnTo>
                    <a:pt x="49707" y="274320"/>
                  </a:lnTo>
                  <a:lnTo>
                    <a:pt x="50380" y="285750"/>
                  </a:lnTo>
                  <a:lnTo>
                    <a:pt x="54762" y="295910"/>
                  </a:lnTo>
                  <a:lnTo>
                    <a:pt x="59397" y="300990"/>
                  </a:lnTo>
                  <a:lnTo>
                    <a:pt x="65011" y="304800"/>
                  </a:lnTo>
                  <a:lnTo>
                    <a:pt x="71386" y="308610"/>
                  </a:lnTo>
                  <a:lnTo>
                    <a:pt x="78320" y="309880"/>
                  </a:lnTo>
                  <a:lnTo>
                    <a:pt x="86626" y="309880"/>
                  </a:lnTo>
                  <a:lnTo>
                    <a:pt x="86296" y="311150"/>
                  </a:lnTo>
                  <a:lnTo>
                    <a:pt x="105803" y="344170"/>
                  </a:lnTo>
                  <a:lnTo>
                    <a:pt x="116065" y="345440"/>
                  </a:lnTo>
                  <a:lnTo>
                    <a:pt x="126606" y="345440"/>
                  </a:lnTo>
                  <a:lnTo>
                    <a:pt x="136499" y="340360"/>
                  </a:lnTo>
                  <a:lnTo>
                    <a:pt x="136855" y="347980"/>
                  </a:lnTo>
                  <a:lnTo>
                    <a:pt x="139420" y="354330"/>
                  </a:lnTo>
                  <a:lnTo>
                    <a:pt x="150190" y="365760"/>
                  </a:lnTo>
                  <a:lnTo>
                    <a:pt x="158343" y="369570"/>
                  </a:lnTo>
                  <a:lnTo>
                    <a:pt x="176606" y="369570"/>
                  </a:lnTo>
                  <a:lnTo>
                    <a:pt x="184594" y="367030"/>
                  </a:lnTo>
                  <a:lnTo>
                    <a:pt x="193776" y="358140"/>
                  </a:lnTo>
                  <a:lnTo>
                    <a:pt x="199021" y="353060"/>
                  </a:lnTo>
                  <a:lnTo>
                    <a:pt x="204952" y="356870"/>
                  </a:lnTo>
                  <a:lnTo>
                    <a:pt x="211950" y="359410"/>
                  </a:lnTo>
                  <a:lnTo>
                    <a:pt x="225031" y="359410"/>
                  </a:lnTo>
                  <a:lnTo>
                    <a:pt x="231063" y="358140"/>
                  </a:lnTo>
                  <a:lnTo>
                    <a:pt x="236283" y="354330"/>
                  </a:lnTo>
                  <a:lnTo>
                    <a:pt x="237629" y="353060"/>
                  </a:lnTo>
                  <a:lnTo>
                    <a:pt x="241681" y="349250"/>
                  </a:lnTo>
                  <a:lnTo>
                    <a:pt x="243789" y="346710"/>
                  </a:lnTo>
                  <a:lnTo>
                    <a:pt x="245897" y="344170"/>
                  </a:lnTo>
                  <a:lnTo>
                    <a:pt x="248831" y="337820"/>
                  </a:lnTo>
                  <a:lnTo>
                    <a:pt x="250329" y="331470"/>
                  </a:lnTo>
                  <a:lnTo>
                    <a:pt x="259676" y="337820"/>
                  </a:lnTo>
                  <a:lnTo>
                    <a:pt x="270192" y="340360"/>
                  </a:lnTo>
                  <a:lnTo>
                    <a:pt x="280911" y="339090"/>
                  </a:lnTo>
                  <a:lnTo>
                    <a:pt x="290880" y="335280"/>
                  </a:lnTo>
                  <a:lnTo>
                    <a:pt x="294982" y="331470"/>
                  </a:lnTo>
                  <a:lnTo>
                    <a:pt x="296354" y="330200"/>
                  </a:lnTo>
                  <a:lnTo>
                    <a:pt x="298475" y="327660"/>
                  </a:lnTo>
                  <a:lnTo>
                    <a:pt x="300609" y="325120"/>
                  </a:lnTo>
                  <a:lnTo>
                    <a:pt x="303517" y="318770"/>
                  </a:lnTo>
                  <a:lnTo>
                    <a:pt x="304977" y="311150"/>
                  </a:lnTo>
                  <a:lnTo>
                    <a:pt x="305231" y="308610"/>
                  </a:lnTo>
                  <a:lnTo>
                    <a:pt x="305142" y="306070"/>
                  </a:lnTo>
                  <a:lnTo>
                    <a:pt x="304685" y="303530"/>
                  </a:lnTo>
                  <a:lnTo>
                    <a:pt x="319570" y="303530"/>
                  </a:lnTo>
                  <a:lnTo>
                    <a:pt x="341591" y="274320"/>
                  </a:lnTo>
                  <a:lnTo>
                    <a:pt x="340512" y="264160"/>
                  </a:lnTo>
                  <a:lnTo>
                    <a:pt x="336118" y="254000"/>
                  </a:lnTo>
                  <a:lnTo>
                    <a:pt x="344347" y="252730"/>
                  </a:lnTo>
                  <a:lnTo>
                    <a:pt x="351866" y="248920"/>
                  </a:lnTo>
                  <a:lnTo>
                    <a:pt x="357441" y="243840"/>
                  </a:lnTo>
                  <a:lnTo>
                    <a:pt x="358825" y="241300"/>
                  </a:lnTo>
                  <a:lnTo>
                    <a:pt x="363677" y="232410"/>
                  </a:lnTo>
                  <a:lnTo>
                    <a:pt x="365340" y="220980"/>
                  </a:lnTo>
                  <a:lnTo>
                    <a:pt x="362508" y="208280"/>
                  </a:lnTo>
                  <a:lnTo>
                    <a:pt x="355231" y="198120"/>
                  </a:lnTo>
                  <a:lnTo>
                    <a:pt x="354266" y="196850"/>
                  </a:lnTo>
                  <a:lnTo>
                    <a:pt x="361823" y="189230"/>
                  </a:lnTo>
                  <a:lnTo>
                    <a:pt x="363080" y="187960"/>
                  </a:lnTo>
                  <a:lnTo>
                    <a:pt x="386816" y="152400"/>
                  </a:lnTo>
                  <a:lnTo>
                    <a:pt x="394716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3267008" y="1387902"/>
            <a:ext cx="272796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Поиск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партнера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985440" y="1125939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240071" y="1089297"/>
            <a:ext cx="560705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350" b="1" spc="5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7350">
              <a:latin typeface="Open Sans"/>
              <a:cs typeface="Open Sans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020785" y="150602"/>
            <a:ext cx="2809240" cy="690880"/>
            <a:chOff x="1020785" y="150602"/>
            <a:chExt cx="2809240" cy="690880"/>
          </a:xfrm>
        </p:grpSpPr>
        <p:sp>
          <p:nvSpPr>
            <p:cNvPr id="68" name="object 68"/>
            <p:cNvSpPr/>
            <p:nvPr/>
          </p:nvSpPr>
          <p:spPr>
            <a:xfrm>
              <a:off x="1020785" y="150602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5480" y="416553"/>
              <a:ext cx="360527" cy="15696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168271" y="416565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804" y="35420"/>
                  </a:moveTo>
                  <a:lnTo>
                    <a:pt x="61849" y="21132"/>
                  </a:lnTo>
                  <a:lnTo>
                    <a:pt x="61823" y="20878"/>
                  </a:lnTo>
                  <a:lnTo>
                    <a:pt x="55829" y="10274"/>
                  </a:lnTo>
                  <a:lnTo>
                    <a:pt x="45808" y="3771"/>
                  </a:lnTo>
                  <a:lnTo>
                    <a:pt x="42278" y="3225"/>
                  </a:lnTo>
                  <a:lnTo>
                    <a:pt x="42278" y="24269"/>
                  </a:lnTo>
                  <a:lnTo>
                    <a:pt x="42278" y="64389"/>
                  </a:lnTo>
                  <a:lnTo>
                    <a:pt x="38557" y="67525"/>
                  </a:lnTo>
                  <a:lnTo>
                    <a:pt x="21539" y="67525"/>
                  </a:lnTo>
                  <a:lnTo>
                    <a:pt x="21539" y="21132"/>
                  </a:lnTo>
                  <a:lnTo>
                    <a:pt x="38557" y="21132"/>
                  </a:lnTo>
                  <a:lnTo>
                    <a:pt x="42278" y="24269"/>
                  </a:lnTo>
                  <a:lnTo>
                    <a:pt x="42278" y="3225"/>
                  </a:lnTo>
                  <a:lnTo>
                    <a:pt x="31711" y="1562"/>
                  </a:lnTo>
                  <a:lnTo>
                    <a:pt x="0" y="1562"/>
                  </a:lnTo>
                  <a:lnTo>
                    <a:pt x="0" y="138569"/>
                  </a:lnTo>
                  <a:lnTo>
                    <a:pt x="21539" y="138569"/>
                  </a:lnTo>
                  <a:lnTo>
                    <a:pt x="21539" y="87096"/>
                  </a:lnTo>
                  <a:lnTo>
                    <a:pt x="31711" y="87096"/>
                  </a:lnTo>
                  <a:lnTo>
                    <a:pt x="45808" y="84886"/>
                  </a:lnTo>
                  <a:lnTo>
                    <a:pt x="55829" y="78384"/>
                  </a:lnTo>
                  <a:lnTo>
                    <a:pt x="61823" y="67767"/>
                  </a:lnTo>
                  <a:lnTo>
                    <a:pt x="61849" y="67525"/>
                  </a:lnTo>
                  <a:lnTo>
                    <a:pt x="63804" y="53225"/>
                  </a:lnTo>
                  <a:lnTo>
                    <a:pt x="63804" y="35420"/>
                  </a:lnTo>
                  <a:close/>
                </a:path>
                <a:path w="1657350" h="140334">
                  <a:moveTo>
                    <a:pt x="132511" y="1562"/>
                  </a:moveTo>
                  <a:lnTo>
                    <a:pt x="73799" y="1562"/>
                  </a:lnTo>
                  <a:lnTo>
                    <a:pt x="73799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26" y="118999"/>
                  </a:lnTo>
                  <a:lnTo>
                    <a:pt x="95326" y="78867"/>
                  </a:lnTo>
                  <a:lnTo>
                    <a:pt x="124866" y="78867"/>
                  </a:lnTo>
                  <a:lnTo>
                    <a:pt x="124866" y="59296"/>
                  </a:lnTo>
                  <a:lnTo>
                    <a:pt x="95326" y="59296"/>
                  </a:lnTo>
                  <a:lnTo>
                    <a:pt x="95326" y="21132"/>
                  </a:lnTo>
                  <a:lnTo>
                    <a:pt x="132511" y="21132"/>
                  </a:lnTo>
                  <a:lnTo>
                    <a:pt x="132511" y="1562"/>
                  </a:lnTo>
                  <a:close/>
                </a:path>
                <a:path w="1657350" h="140334">
                  <a:moveTo>
                    <a:pt x="202780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80" y="21729"/>
                  </a:lnTo>
                  <a:lnTo>
                    <a:pt x="202780" y="1409"/>
                  </a:lnTo>
                  <a:close/>
                </a:path>
                <a:path w="1657350" h="140334">
                  <a:moveTo>
                    <a:pt x="285559" y="1562"/>
                  </a:moveTo>
                  <a:lnTo>
                    <a:pt x="261886" y="1562"/>
                  </a:lnTo>
                  <a:lnTo>
                    <a:pt x="244259" y="58127"/>
                  </a:lnTo>
                  <a:lnTo>
                    <a:pt x="236448" y="88265"/>
                  </a:lnTo>
                  <a:lnTo>
                    <a:pt x="236448" y="1562"/>
                  </a:lnTo>
                  <a:lnTo>
                    <a:pt x="217258" y="1562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90" y="75742"/>
                  </a:lnTo>
                  <a:lnTo>
                    <a:pt x="266192" y="42075"/>
                  </a:lnTo>
                  <a:lnTo>
                    <a:pt x="266192" y="138569"/>
                  </a:lnTo>
                  <a:lnTo>
                    <a:pt x="285559" y="138569"/>
                  </a:lnTo>
                  <a:lnTo>
                    <a:pt x="285559" y="1562"/>
                  </a:lnTo>
                  <a:close/>
                </a:path>
                <a:path w="1657350" h="140334">
                  <a:moveTo>
                    <a:pt x="364439" y="34442"/>
                  </a:moveTo>
                  <a:lnTo>
                    <a:pt x="342912" y="1841"/>
                  </a:lnTo>
                  <a:lnTo>
                    <a:pt x="342912" y="23291"/>
                  </a:lnTo>
                  <a:lnTo>
                    <a:pt x="342912" y="116840"/>
                  </a:lnTo>
                  <a:lnTo>
                    <a:pt x="338607" y="120561"/>
                  </a:lnTo>
                  <a:lnTo>
                    <a:pt x="324904" y="120561"/>
                  </a:lnTo>
                  <a:lnTo>
                    <a:pt x="320598" y="116840"/>
                  </a:lnTo>
                  <a:lnTo>
                    <a:pt x="320598" y="23291"/>
                  </a:lnTo>
                  <a:lnTo>
                    <a:pt x="324904" y="19570"/>
                  </a:lnTo>
                  <a:lnTo>
                    <a:pt x="338607" y="19570"/>
                  </a:lnTo>
                  <a:lnTo>
                    <a:pt x="342912" y="23291"/>
                  </a:lnTo>
                  <a:lnTo>
                    <a:pt x="342912" y="1841"/>
                  </a:lnTo>
                  <a:lnTo>
                    <a:pt x="301205" y="19812"/>
                  </a:lnTo>
                  <a:lnTo>
                    <a:pt x="299072" y="34442"/>
                  </a:lnTo>
                  <a:lnTo>
                    <a:pt x="299072" y="105689"/>
                  </a:lnTo>
                  <a:lnTo>
                    <a:pt x="301205" y="120319"/>
                  </a:lnTo>
                  <a:lnTo>
                    <a:pt x="307479" y="131127"/>
                  </a:lnTo>
                  <a:lnTo>
                    <a:pt x="317728" y="137833"/>
                  </a:lnTo>
                  <a:lnTo>
                    <a:pt x="331749" y="140131"/>
                  </a:lnTo>
                  <a:lnTo>
                    <a:pt x="345770" y="137833"/>
                  </a:lnTo>
                  <a:lnTo>
                    <a:pt x="356019" y="131127"/>
                  </a:lnTo>
                  <a:lnTo>
                    <a:pt x="362165" y="120561"/>
                  </a:lnTo>
                  <a:lnTo>
                    <a:pt x="362305" y="120319"/>
                  </a:lnTo>
                  <a:lnTo>
                    <a:pt x="364439" y="105689"/>
                  </a:lnTo>
                  <a:lnTo>
                    <a:pt x="364439" y="34442"/>
                  </a:lnTo>
                  <a:close/>
                </a:path>
                <a:path w="1657350" h="140334">
                  <a:moveTo>
                    <a:pt x="446252" y="1562"/>
                  </a:moveTo>
                  <a:lnTo>
                    <a:pt x="424332" y="1562"/>
                  </a:lnTo>
                  <a:lnTo>
                    <a:pt x="424332" y="60274"/>
                  </a:lnTo>
                  <a:lnTo>
                    <a:pt x="399872" y="60274"/>
                  </a:lnTo>
                  <a:lnTo>
                    <a:pt x="399872" y="1562"/>
                  </a:lnTo>
                  <a:lnTo>
                    <a:pt x="378333" y="1562"/>
                  </a:lnTo>
                  <a:lnTo>
                    <a:pt x="378333" y="138569"/>
                  </a:lnTo>
                  <a:lnTo>
                    <a:pt x="399872" y="138569"/>
                  </a:lnTo>
                  <a:lnTo>
                    <a:pt x="399872" y="79844"/>
                  </a:lnTo>
                  <a:lnTo>
                    <a:pt x="424332" y="79844"/>
                  </a:lnTo>
                  <a:lnTo>
                    <a:pt x="424332" y="138569"/>
                  </a:lnTo>
                  <a:lnTo>
                    <a:pt x="446252" y="138569"/>
                  </a:lnTo>
                  <a:lnTo>
                    <a:pt x="446252" y="1562"/>
                  </a:lnTo>
                  <a:close/>
                </a:path>
                <a:path w="1657350" h="140334">
                  <a:moveTo>
                    <a:pt x="531583" y="138569"/>
                  </a:moveTo>
                  <a:lnTo>
                    <a:pt x="527608" y="113715"/>
                  </a:lnTo>
                  <a:lnTo>
                    <a:pt x="524637" y="95123"/>
                  </a:lnTo>
                  <a:lnTo>
                    <a:pt x="513549" y="25831"/>
                  </a:lnTo>
                  <a:lnTo>
                    <a:pt x="509663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60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34" y="138569"/>
                  </a:lnTo>
                  <a:lnTo>
                    <a:pt x="475996" y="138569"/>
                  </a:lnTo>
                  <a:lnTo>
                    <a:pt x="479717" y="113715"/>
                  </a:lnTo>
                  <a:lnTo>
                    <a:pt x="506145" y="113715"/>
                  </a:lnTo>
                  <a:lnTo>
                    <a:pt x="509866" y="138569"/>
                  </a:lnTo>
                  <a:lnTo>
                    <a:pt x="531583" y="138569"/>
                  </a:lnTo>
                  <a:close/>
                </a:path>
                <a:path w="1657350" h="140334">
                  <a:moveTo>
                    <a:pt x="613206" y="1562"/>
                  </a:moveTo>
                  <a:lnTo>
                    <a:pt x="552335" y="1562"/>
                  </a:lnTo>
                  <a:lnTo>
                    <a:pt x="548424" y="117817"/>
                  </a:lnTo>
                  <a:lnTo>
                    <a:pt x="545299" y="119189"/>
                  </a:lnTo>
                  <a:lnTo>
                    <a:pt x="535508" y="119189"/>
                  </a:lnTo>
                  <a:lnTo>
                    <a:pt x="535508" y="138760"/>
                  </a:lnTo>
                  <a:lnTo>
                    <a:pt x="538835" y="138760"/>
                  </a:lnTo>
                  <a:lnTo>
                    <a:pt x="552704" y="136842"/>
                  </a:lnTo>
                  <a:lnTo>
                    <a:pt x="562267" y="130746"/>
                  </a:lnTo>
                  <a:lnTo>
                    <a:pt x="567956" y="119938"/>
                  </a:lnTo>
                  <a:lnTo>
                    <a:pt x="570141" y="103924"/>
                  </a:lnTo>
                  <a:lnTo>
                    <a:pt x="572503" y="21132"/>
                  </a:lnTo>
                  <a:lnTo>
                    <a:pt x="591286" y="21132"/>
                  </a:lnTo>
                  <a:lnTo>
                    <a:pt x="591286" y="138569"/>
                  </a:lnTo>
                  <a:lnTo>
                    <a:pt x="613206" y="138569"/>
                  </a:lnTo>
                  <a:lnTo>
                    <a:pt x="613206" y="1562"/>
                  </a:lnTo>
                  <a:close/>
                </a:path>
                <a:path w="1657350" h="140334">
                  <a:moveTo>
                    <a:pt x="693445" y="86893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210" y="118999"/>
                  </a:lnTo>
                  <a:lnTo>
                    <a:pt x="651179" y="118999"/>
                  </a:lnTo>
                  <a:lnTo>
                    <a:pt x="651179" y="72605"/>
                  </a:lnTo>
                  <a:lnTo>
                    <a:pt x="668210" y="72605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35"/>
                  </a:lnTo>
                  <a:lnTo>
                    <a:pt x="651179" y="53035"/>
                  </a:lnTo>
                  <a:lnTo>
                    <a:pt x="651179" y="1562"/>
                  </a:lnTo>
                  <a:lnTo>
                    <a:pt x="629653" y="1562"/>
                  </a:lnTo>
                  <a:lnTo>
                    <a:pt x="629653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82" y="129857"/>
                  </a:lnTo>
                  <a:lnTo>
                    <a:pt x="691464" y="119240"/>
                  </a:lnTo>
                  <a:lnTo>
                    <a:pt x="691502" y="118999"/>
                  </a:lnTo>
                  <a:lnTo>
                    <a:pt x="693445" y="104698"/>
                  </a:lnTo>
                  <a:lnTo>
                    <a:pt x="693445" y="86893"/>
                  </a:lnTo>
                  <a:close/>
                </a:path>
                <a:path w="1657350" h="140334">
                  <a:moveTo>
                    <a:pt x="774293" y="1562"/>
                  </a:moveTo>
                  <a:lnTo>
                    <a:pt x="752373" y="1562"/>
                  </a:lnTo>
                  <a:lnTo>
                    <a:pt x="752373" y="60274"/>
                  </a:lnTo>
                  <a:lnTo>
                    <a:pt x="727900" y="60274"/>
                  </a:lnTo>
                  <a:lnTo>
                    <a:pt x="727900" y="1562"/>
                  </a:lnTo>
                  <a:lnTo>
                    <a:pt x="706374" y="1562"/>
                  </a:lnTo>
                  <a:lnTo>
                    <a:pt x="706374" y="138569"/>
                  </a:lnTo>
                  <a:lnTo>
                    <a:pt x="727900" y="138569"/>
                  </a:lnTo>
                  <a:lnTo>
                    <a:pt x="727900" y="79844"/>
                  </a:lnTo>
                  <a:lnTo>
                    <a:pt x="752373" y="79844"/>
                  </a:lnTo>
                  <a:lnTo>
                    <a:pt x="752373" y="138569"/>
                  </a:lnTo>
                  <a:lnTo>
                    <a:pt x="774293" y="138569"/>
                  </a:lnTo>
                  <a:lnTo>
                    <a:pt x="774293" y="1562"/>
                  </a:lnTo>
                  <a:close/>
                </a:path>
                <a:path w="1657350" h="140334">
                  <a:moveTo>
                    <a:pt x="853554" y="34442"/>
                  </a:moveTo>
                  <a:lnTo>
                    <a:pt x="832027" y="1841"/>
                  </a:lnTo>
                  <a:lnTo>
                    <a:pt x="832027" y="23291"/>
                  </a:lnTo>
                  <a:lnTo>
                    <a:pt x="832027" y="116840"/>
                  </a:lnTo>
                  <a:lnTo>
                    <a:pt x="827722" y="120561"/>
                  </a:lnTo>
                  <a:lnTo>
                    <a:pt x="814019" y="120561"/>
                  </a:lnTo>
                  <a:lnTo>
                    <a:pt x="809713" y="116840"/>
                  </a:lnTo>
                  <a:lnTo>
                    <a:pt x="809713" y="23291"/>
                  </a:lnTo>
                  <a:lnTo>
                    <a:pt x="814019" y="19570"/>
                  </a:lnTo>
                  <a:lnTo>
                    <a:pt x="827722" y="19570"/>
                  </a:lnTo>
                  <a:lnTo>
                    <a:pt x="832027" y="23291"/>
                  </a:lnTo>
                  <a:lnTo>
                    <a:pt x="832027" y="1841"/>
                  </a:lnTo>
                  <a:lnTo>
                    <a:pt x="790321" y="19812"/>
                  </a:lnTo>
                  <a:lnTo>
                    <a:pt x="788187" y="34442"/>
                  </a:lnTo>
                  <a:lnTo>
                    <a:pt x="788187" y="105689"/>
                  </a:lnTo>
                  <a:lnTo>
                    <a:pt x="790321" y="120319"/>
                  </a:lnTo>
                  <a:lnTo>
                    <a:pt x="796594" y="131127"/>
                  </a:lnTo>
                  <a:lnTo>
                    <a:pt x="806843" y="137833"/>
                  </a:lnTo>
                  <a:lnTo>
                    <a:pt x="820864" y="140131"/>
                  </a:lnTo>
                  <a:lnTo>
                    <a:pt x="834885" y="137833"/>
                  </a:lnTo>
                  <a:lnTo>
                    <a:pt x="845134" y="131127"/>
                  </a:lnTo>
                  <a:lnTo>
                    <a:pt x="851281" y="120561"/>
                  </a:lnTo>
                  <a:lnTo>
                    <a:pt x="851420" y="120319"/>
                  </a:lnTo>
                  <a:lnTo>
                    <a:pt x="853554" y="105689"/>
                  </a:lnTo>
                  <a:lnTo>
                    <a:pt x="853554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51" y="1409"/>
                  </a:lnTo>
                  <a:lnTo>
                    <a:pt x="867651" y="21729"/>
                  </a:lnTo>
                  <a:lnTo>
                    <a:pt x="867651" y="138569"/>
                  </a:lnTo>
                  <a:lnTo>
                    <a:pt x="889177" y="138569"/>
                  </a:lnTo>
                  <a:lnTo>
                    <a:pt x="889177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73" y="1828"/>
                  </a:lnTo>
                  <a:lnTo>
                    <a:pt x="980973" y="23291"/>
                  </a:lnTo>
                  <a:lnTo>
                    <a:pt x="980973" y="116840"/>
                  </a:lnTo>
                  <a:lnTo>
                    <a:pt x="976668" y="120561"/>
                  </a:lnTo>
                  <a:lnTo>
                    <a:pt x="962964" y="120561"/>
                  </a:lnTo>
                  <a:lnTo>
                    <a:pt x="958659" y="116840"/>
                  </a:lnTo>
                  <a:lnTo>
                    <a:pt x="958659" y="23291"/>
                  </a:lnTo>
                  <a:lnTo>
                    <a:pt x="962964" y="19570"/>
                  </a:lnTo>
                  <a:lnTo>
                    <a:pt x="976668" y="19570"/>
                  </a:lnTo>
                  <a:lnTo>
                    <a:pt x="980973" y="23291"/>
                  </a:lnTo>
                  <a:lnTo>
                    <a:pt x="980973" y="1828"/>
                  </a:lnTo>
                  <a:lnTo>
                    <a:pt x="939266" y="19812"/>
                  </a:lnTo>
                  <a:lnTo>
                    <a:pt x="937133" y="34442"/>
                  </a:lnTo>
                  <a:lnTo>
                    <a:pt x="937133" y="105689"/>
                  </a:lnTo>
                  <a:lnTo>
                    <a:pt x="939266" y="120319"/>
                  </a:lnTo>
                  <a:lnTo>
                    <a:pt x="945553" y="131127"/>
                  </a:lnTo>
                  <a:lnTo>
                    <a:pt x="955789" y="137833"/>
                  </a:lnTo>
                  <a:lnTo>
                    <a:pt x="969810" y="140131"/>
                  </a:lnTo>
                  <a:lnTo>
                    <a:pt x="983843" y="137833"/>
                  </a:lnTo>
                  <a:lnTo>
                    <a:pt x="994079" y="131127"/>
                  </a:lnTo>
                  <a:lnTo>
                    <a:pt x="1000226" y="120561"/>
                  </a:lnTo>
                  <a:lnTo>
                    <a:pt x="1000366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38" y="35420"/>
                  </a:moveTo>
                  <a:lnTo>
                    <a:pt x="1089012" y="3225"/>
                  </a:lnTo>
                  <a:lnTo>
                    <a:pt x="1089012" y="24269"/>
                  </a:lnTo>
                  <a:lnTo>
                    <a:pt x="1089012" y="64389"/>
                  </a:lnTo>
                  <a:lnTo>
                    <a:pt x="1085291" y="67525"/>
                  </a:lnTo>
                  <a:lnTo>
                    <a:pt x="1068260" y="67525"/>
                  </a:lnTo>
                  <a:lnTo>
                    <a:pt x="1068260" y="21132"/>
                  </a:lnTo>
                  <a:lnTo>
                    <a:pt x="1085291" y="21132"/>
                  </a:lnTo>
                  <a:lnTo>
                    <a:pt x="1089012" y="24269"/>
                  </a:lnTo>
                  <a:lnTo>
                    <a:pt x="1089012" y="3225"/>
                  </a:lnTo>
                  <a:lnTo>
                    <a:pt x="1078445" y="1562"/>
                  </a:lnTo>
                  <a:lnTo>
                    <a:pt x="1046734" y="1562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45" y="87096"/>
                  </a:lnTo>
                  <a:lnTo>
                    <a:pt x="1110538" y="53225"/>
                  </a:lnTo>
                  <a:lnTo>
                    <a:pt x="1110538" y="35420"/>
                  </a:lnTo>
                  <a:close/>
                </a:path>
                <a:path w="1657350" h="140334">
                  <a:moveTo>
                    <a:pt x="1190205" y="138569"/>
                  </a:moveTo>
                  <a:lnTo>
                    <a:pt x="1186230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77" y="1562"/>
                  </a:lnTo>
                  <a:lnTo>
                    <a:pt x="1114856" y="138569"/>
                  </a:lnTo>
                  <a:lnTo>
                    <a:pt x="1134618" y="138569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76" y="138569"/>
                  </a:lnTo>
                  <a:lnTo>
                    <a:pt x="1190205" y="138569"/>
                  </a:lnTo>
                  <a:close/>
                </a:path>
                <a:path w="1657350" h="140334">
                  <a:moveTo>
                    <a:pt x="1263205" y="34442"/>
                  </a:moveTo>
                  <a:lnTo>
                    <a:pt x="1261160" y="19812"/>
                  </a:lnTo>
                  <a:lnTo>
                    <a:pt x="1255077" y="9004"/>
                  </a:lnTo>
                  <a:lnTo>
                    <a:pt x="1245044" y="2298"/>
                  </a:lnTo>
                  <a:lnTo>
                    <a:pt x="1231112" y="0"/>
                  </a:lnTo>
                  <a:lnTo>
                    <a:pt x="1217244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74" y="44234"/>
                  </a:lnTo>
                  <a:lnTo>
                    <a:pt x="1219174" y="23291"/>
                  </a:lnTo>
                  <a:lnTo>
                    <a:pt x="1223670" y="19570"/>
                  </a:lnTo>
                  <a:lnTo>
                    <a:pt x="1237373" y="19570"/>
                  </a:lnTo>
                  <a:lnTo>
                    <a:pt x="1241679" y="22898"/>
                  </a:lnTo>
                  <a:lnTo>
                    <a:pt x="1241679" y="35229"/>
                  </a:lnTo>
                  <a:lnTo>
                    <a:pt x="1241679" y="53822"/>
                  </a:lnTo>
                  <a:lnTo>
                    <a:pt x="1236789" y="57340"/>
                  </a:lnTo>
                  <a:lnTo>
                    <a:pt x="1222311" y="57340"/>
                  </a:lnTo>
                  <a:lnTo>
                    <a:pt x="1222311" y="76911"/>
                  </a:lnTo>
                  <a:lnTo>
                    <a:pt x="1237373" y="76911"/>
                  </a:lnTo>
                  <a:lnTo>
                    <a:pt x="1241679" y="81610"/>
                  </a:lnTo>
                  <a:lnTo>
                    <a:pt x="1241679" y="117233"/>
                  </a:lnTo>
                  <a:lnTo>
                    <a:pt x="1237373" y="120561"/>
                  </a:lnTo>
                  <a:lnTo>
                    <a:pt x="1223670" y="120561"/>
                  </a:lnTo>
                  <a:lnTo>
                    <a:pt x="1219365" y="116840"/>
                  </a:lnTo>
                  <a:lnTo>
                    <a:pt x="1219365" y="90614"/>
                  </a:lnTo>
                  <a:lnTo>
                    <a:pt x="1199007" y="90614"/>
                  </a:lnTo>
                  <a:lnTo>
                    <a:pt x="1199007" y="105689"/>
                  </a:lnTo>
                  <a:lnTo>
                    <a:pt x="1201051" y="120319"/>
                  </a:lnTo>
                  <a:lnTo>
                    <a:pt x="1207135" y="131127"/>
                  </a:lnTo>
                  <a:lnTo>
                    <a:pt x="1217180" y="137833"/>
                  </a:lnTo>
                  <a:lnTo>
                    <a:pt x="1231112" y="140131"/>
                  </a:lnTo>
                  <a:lnTo>
                    <a:pt x="1245044" y="137833"/>
                  </a:lnTo>
                  <a:lnTo>
                    <a:pt x="1255077" y="131127"/>
                  </a:lnTo>
                  <a:lnTo>
                    <a:pt x="1261160" y="120319"/>
                  </a:lnTo>
                  <a:lnTo>
                    <a:pt x="1263205" y="105689"/>
                  </a:lnTo>
                  <a:lnTo>
                    <a:pt x="1263205" y="94919"/>
                  </a:lnTo>
                  <a:lnTo>
                    <a:pt x="1262367" y="85229"/>
                  </a:lnTo>
                  <a:lnTo>
                    <a:pt x="1259713" y="77089"/>
                  </a:lnTo>
                  <a:lnTo>
                    <a:pt x="1255039" y="70675"/>
                  </a:lnTo>
                  <a:lnTo>
                    <a:pt x="1248143" y="66154"/>
                  </a:lnTo>
                  <a:lnTo>
                    <a:pt x="1254874" y="61988"/>
                  </a:lnTo>
                  <a:lnTo>
                    <a:pt x="1259560" y="55956"/>
                  </a:lnTo>
                  <a:lnTo>
                    <a:pt x="1262316" y="47967"/>
                  </a:lnTo>
                  <a:lnTo>
                    <a:pt x="1263205" y="37973"/>
                  </a:lnTo>
                  <a:lnTo>
                    <a:pt x="1263205" y="34442"/>
                  </a:lnTo>
                  <a:close/>
                </a:path>
                <a:path w="1657350" h="140334">
                  <a:moveTo>
                    <a:pt x="1344231" y="94919"/>
                  </a:moveTo>
                  <a:lnTo>
                    <a:pt x="1328178" y="65570"/>
                  </a:lnTo>
                  <a:lnTo>
                    <a:pt x="1334401" y="61341"/>
                  </a:lnTo>
                  <a:lnTo>
                    <a:pt x="1337297" y="57340"/>
                  </a:lnTo>
                  <a:lnTo>
                    <a:pt x="1338732" y="55359"/>
                  </a:lnTo>
                  <a:lnTo>
                    <a:pt x="1341259" y="47586"/>
                  </a:lnTo>
                  <a:lnTo>
                    <a:pt x="1342085" y="37960"/>
                  </a:lnTo>
                  <a:lnTo>
                    <a:pt x="1342085" y="33070"/>
                  </a:lnTo>
                  <a:lnTo>
                    <a:pt x="1340485" y="21132"/>
                  </a:lnTo>
                  <a:lnTo>
                    <a:pt x="1340231" y="19227"/>
                  </a:lnTo>
                  <a:lnTo>
                    <a:pt x="1334490" y="9398"/>
                  </a:lnTo>
                  <a:lnTo>
                    <a:pt x="1324571" y="3517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93" y="118999"/>
                  </a:lnTo>
                  <a:lnTo>
                    <a:pt x="1299222" y="118999"/>
                  </a:lnTo>
                  <a:lnTo>
                    <a:pt x="1299222" y="76911"/>
                  </a:lnTo>
                  <a:lnTo>
                    <a:pt x="1318590" y="76911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71"/>
                  </a:lnTo>
                  <a:lnTo>
                    <a:pt x="1320546" y="25438"/>
                  </a:lnTo>
                  <a:lnTo>
                    <a:pt x="1320546" y="53822"/>
                  </a:lnTo>
                  <a:lnTo>
                    <a:pt x="1315656" y="57340"/>
                  </a:lnTo>
                  <a:lnTo>
                    <a:pt x="1299222" y="57340"/>
                  </a:lnTo>
                  <a:lnTo>
                    <a:pt x="1299222" y="21132"/>
                  </a:lnTo>
                  <a:lnTo>
                    <a:pt x="1317231" y="21132"/>
                  </a:lnTo>
                  <a:lnTo>
                    <a:pt x="1320546" y="25438"/>
                  </a:lnTo>
                  <a:lnTo>
                    <a:pt x="1320546" y="2971"/>
                  </a:lnTo>
                  <a:lnTo>
                    <a:pt x="1310182" y="1562"/>
                  </a:lnTo>
                  <a:lnTo>
                    <a:pt x="1277696" y="1562"/>
                  </a:lnTo>
                  <a:lnTo>
                    <a:pt x="1277696" y="138569"/>
                  </a:lnTo>
                  <a:lnTo>
                    <a:pt x="1311541" y="138569"/>
                  </a:lnTo>
                  <a:lnTo>
                    <a:pt x="1325740" y="136461"/>
                  </a:lnTo>
                  <a:lnTo>
                    <a:pt x="1335963" y="130251"/>
                  </a:lnTo>
                  <a:lnTo>
                    <a:pt x="1342161" y="120078"/>
                  </a:lnTo>
                  <a:lnTo>
                    <a:pt x="1342313" y="118999"/>
                  </a:lnTo>
                  <a:lnTo>
                    <a:pt x="1344231" y="106083"/>
                  </a:lnTo>
                  <a:lnTo>
                    <a:pt x="1344231" y="94919"/>
                  </a:lnTo>
                  <a:close/>
                </a:path>
                <a:path w="1657350" h="140334">
                  <a:moveTo>
                    <a:pt x="1425460" y="1562"/>
                  </a:moveTo>
                  <a:lnTo>
                    <a:pt x="1401775" y="1562"/>
                  </a:lnTo>
                  <a:lnTo>
                    <a:pt x="1384160" y="58127"/>
                  </a:lnTo>
                  <a:lnTo>
                    <a:pt x="1376324" y="88265"/>
                  </a:lnTo>
                  <a:lnTo>
                    <a:pt x="1376324" y="1562"/>
                  </a:lnTo>
                  <a:lnTo>
                    <a:pt x="1357160" y="1562"/>
                  </a:lnTo>
                  <a:lnTo>
                    <a:pt x="1357160" y="138569"/>
                  </a:lnTo>
                  <a:lnTo>
                    <a:pt x="1379270" y="138569"/>
                  </a:lnTo>
                  <a:lnTo>
                    <a:pt x="1397279" y="75742"/>
                  </a:lnTo>
                  <a:lnTo>
                    <a:pt x="1406093" y="42075"/>
                  </a:lnTo>
                  <a:lnTo>
                    <a:pt x="1406093" y="138569"/>
                  </a:lnTo>
                  <a:lnTo>
                    <a:pt x="1425460" y="138569"/>
                  </a:lnTo>
                  <a:lnTo>
                    <a:pt x="1425460" y="1562"/>
                  </a:lnTo>
                  <a:close/>
                </a:path>
                <a:path w="1657350" h="140334">
                  <a:moveTo>
                    <a:pt x="1501000" y="1562"/>
                  </a:moveTo>
                  <a:lnTo>
                    <a:pt x="1434465" y="1562"/>
                  </a:lnTo>
                  <a:lnTo>
                    <a:pt x="1434465" y="20612"/>
                  </a:lnTo>
                  <a:lnTo>
                    <a:pt x="1456969" y="20612"/>
                  </a:lnTo>
                  <a:lnTo>
                    <a:pt x="1456969" y="138722"/>
                  </a:lnTo>
                  <a:lnTo>
                    <a:pt x="1478508" y="138722"/>
                  </a:lnTo>
                  <a:lnTo>
                    <a:pt x="1478508" y="20612"/>
                  </a:lnTo>
                  <a:lnTo>
                    <a:pt x="1501000" y="20612"/>
                  </a:lnTo>
                  <a:lnTo>
                    <a:pt x="1501000" y="1562"/>
                  </a:lnTo>
                  <a:close/>
                </a:path>
                <a:path w="1657350" h="140334">
                  <a:moveTo>
                    <a:pt x="1578711" y="1562"/>
                  </a:moveTo>
                  <a:lnTo>
                    <a:pt x="1555026" y="1562"/>
                  </a:lnTo>
                  <a:lnTo>
                    <a:pt x="1537411" y="58127"/>
                  </a:lnTo>
                  <a:lnTo>
                    <a:pt x="1529575" y="88265"/>
                  </a:lnTo>
                  <a:lnTo>
                    <a:pt x="1529575" y="1562"/>
                  </a:lnTo>
                  <a:lnTo>
                    <a:pt x="1510411" y="1562"/>
                  </a:lnTo>
                  <a:lnTo>
                    <a:pt x="1510411" y="138569"/>
                  </a:lnTo>
                  <a:lnTo>
                    <a:pt x="1532521" y="138569"/>
                  </a:lnTo>
                  <a:lnTo>
                    <a:pt x="1550530" y="75742"/>
                  </a:lnTo>
                  <a:lnTo>
                    <a:pt x="1559331" y="42075"/>
                  </a:lnTo>
                  <a:lnTo>
                    <a:pt x="1559331" y="138569"/>
                  </a:lnTo>
                  <a:lnTo>
                    <a:pt x="1578711" y="138569"/>
                  </a:lnTo>
                  <a:lnTo>
                    <a:pt x="1578711" y="1562"/>
                  </a:lnTo>
                  <a:close/>
                </a:path>
                <a:path w="1657350" h="140334">
                  <a:moveTo>
                    <a:pt x="1657007" y="1562"/>
                  </a:moveTo>
                  <a:lnTo>
                    <a:pt x="1635467" y="1562"/>
                  </a:lnTo>
                  <a:lnTo>
                    <a:pt x="1635467" y="21132"/>
                  </a:lnTo>
                  <a:lnTo>
                    <a:pt x="1635467" y="63220"/>
                  </a:lnTo>
                  <a:lnTo>
                    <a:pt x="1619021" y="63220"/>
                  </a:lnTo>
                  <a:lnTo>
                    <a:pt x="1614131" y="59690"/>
                  </a:lnTo>
                  <a:lnTo>
                    <a:pt x="1614131" y="25438"/>
                  </a:lnTo>
                  <a:lnTo>
                    <a:pt x="1617459" y="21132"/>
                  </a:lnTo>
                  <a:lnTo>
                    <a:pt x="1635467" y="21132"/>
                  </a:lnTo>
                  <a:lnTo>
                    <a:pt x="1635467" y="1562"/>
                  </a:lnTo>
                  <a:lnTo>
                    <a:pt x="1624507" y="1562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27"/>
                  </a:lnTo>
                  <a:lnTo>
                    <a:pt x="1592605" y="33070"/>
                  </a:lnTo>
                  <a:lnTo>
                    <a:pt x="1592605" y="43840"/>
                  </a:lnTo>
                  <a:lnTo>
                    <a:pt x="1593456" y="53492"/>
                  </a:lnTo>
                  <a:lnTo>
                    <a:pt x="1596059" y="61328"/>
                  </a:lnTo>
                  <a:lnTo>
                    <a:pt x="1600454" y="67373"/>
                  </a:lnTo>
                  <a:lnTo>
                    <a:pt x="1606702" y="71628"/>
                  </a:lnTo>
                  <a:lnTo>
                    <a:pt x="1599920" y="76073"/>
                  </a:lnTo>
                  <a:lnTo>
                    <a:pt x="1595526" y="82537"/>
                  </a:lnTo>
                  <a:lnTo>
                    <a:pt x="1593138" y="90843"/>
                  </a:lnTo>
                  <a:lnTo>
                    <a:pt x="1592414" y="100799"/>
                  </a:lnTo>
                  <a:lnTo>
                    <a:pt x="1592414" y="128587"/>
                  </a:lnTo>
                  <a:lnTo>
                    <a:pt x="1592211" y="133477"/>
                  </a:lnTo>
                  <a:lnTo>
                    <a:pt x="1590065" y="138569"/>
                  </a:lnTo>
                  <a:lnTo>
                    <a:pt x="1611985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77"/>
                  </a:lnTo>
                  <a:lnTo>
                    <a:pt x="1618246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7007" y="138569"/>
                  </a:lnTo>
                  <a:lnTo>
                    <a:pt x="1657007" y="82791"/>
                  </a:lnTo>
                  <a:lnTo>
                    <a:pt x="1657007" y="63220"/>
                  </a:lnTo>
                  <a:lnTo>
                    <a:pt x="1657007" y="21132"/>
                  </a:lnTo>
                  <a:lnTo>
                    <a:pt x="1657007" y="1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3088" y="622228"/>
              <a:ext cx="315858" cy="21255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98825" y="624127"/>
              <a:ext cx="479705" cy="20857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3463" y="624601"/>
              <a:ext cx="103609" cy="20780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30214" y="624601"/>
              <a:ext cx="226503" cy="20780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026168" y="624604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26" y="134188"/>
                  </a:moveTo>
                  <a:lnTo>
                    <a:pt x="97878" y="112509"/>
                  </a:lnTo>
                  <a:lnTo>
                    <a:pt x="97828" y="112128"/>
                  </a:lnTo>
                  <a:lnTo>
                    <a:pt x="88531" y="96037"/>
                  </a:lnTo>
                  <a:lnTo>
                    <a:pt x="73126" y="86169"/>
                  </a:lnTo>
                  <a:lnTo>
                    <a:pt x="68275" y="85420"/>
                  </a:lnTo>
                  <a:lnTo>
                    <a:pt x="68275" y="132105"/>
                  </a:lnTo>
                  <a:lnTo>
                    <a:pt x="68275" y="158534"/>
                  </a:lnTo>
                  <a:lnTo>
                    <a:pt x="67144" y="167855"/>
                  </a:lnTo>
                  <a:lnTo>
                    <a:pt x="63855" y="173888"/>
                  </a:lnTo>
                  <a:lnTo>
                    <a:pt x="58635" y="177139"/>
                  </a:lnTo>
                  <a:lnTo>
                    <a:pt x="51650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50" y="112509"/>
                  </a:lnTo>
                  <a:lnTo>
                    <a:pt x="58635" y="113487"/>
                  </a:lnTo>
                  <a:lnTo>
                    <a:pt x="63855" y="116738"/>
                  </a:lnTo>
                  <a:lnTo>
                    <a:pt x="67144" y="122783"/>
                  </a:lnTo>
                  <a:lnTo>
                    <a:pt x="68275" y="132105"/>
                  </a:lnTo>
                  <a:lnTo>
                    <a:pt x="68275" y="85420"/>
                  </a:lnTo>
                  <a:lnTo>
                    <a:pt x="51650" y="82829"/>
                  </a:lnTo>
                  <a:lnTo>
                    <a:pt x="32664" y="82829"/>
                  </a:lnTo>
                  <a:lnTo>
                    <a:pt x="32664" y="29692"/>
                  </a:lnTo>
                  <a:lnTo>
                    <a:pt x="91427" y="29692"/>
                  </a:lnTo>
                  <a:lnTo>
                    <a:pt x="91427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50" y="207810"/>
                  </a:lnTo>
                  <a:lnTo>
                    <a:pt x="73126" y="204457"/>
                  </a:lnTo>
                  <a:lnTo>
                    <a:pt x="88531" y="194602"/>
                  </a:lnTo>
                  <a:lnTo>
                    <a:pt x="97828" y="178498"/>
                  </a:lnTo>
                  <a:lnTo>
                    <a:pt x="97878" y="178117"/>
                  </a:lnTo>
                  <a:lnTo>
                    <a:pt x="100926" y="156451"/>
                  </a:lnTo>
                  <a:lnTo>
                    <a:pt x="100926" y="134188"/>
                  </a:lnTo>
                  <a:close/>
                </a:path>
                <a:path w="803275" h="208280">
                  <a:moveTo>
                    <a:pt x="230352" y="12"/>
                  </a:moveTo>
                  <a:lnTo>
                    <a:pt x="196215" y="12"/>
                  </a:lnTo>
                  <a:lnTo>
                    <a:pt x="181368" y="71259"/>
                  </a:lnTo>
                  <a:lnTo>
                    <a:pt x="173659" y="119634"/>
                  </a:lnTo>
                  <a:lnTo>
                    <a:pt x="163563" y="70954"/>
                  </a:lnTo>
                  <a:lnTo>
                    <a:pt x="145745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16" y="162090"/>
                  </a:lnTo>
                  <a:lnTo>
                    <a:pt x="154927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797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26" y="154965"/>
                  </a:lnTo>
                  <a:lnTo>
                    <a:pt x="230352" y="12"/>
                  </a:lnTo>
                  <a:close/>
                </a:path>
                <a:path w="803275" h="208280">
                  <a:moveTo>
                    <a:pt x="340779" y="51358"/>
                  </a:moveTo>
                  <a:lnTo>
                    <a:pt x="337820" y="29692"/>
                  </a:lnTo>
                  <a:lnTo>
                    <a:pt x="337769" y="29311"/>
                  </a:lnTo>
                  <a:lnTo>
                    <a:pt x="328688" y="13208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56" y="100050"/>
                  </a:lnTo>
                  <a:lnTo>
                    <a:pt x="276656" y="29692"/>
                  </a:lnTo>
                  <a:lnTo>
                    <a:pt x="302488" y="29692"/>
                  </a:lnTo>
                  <a:lnTo>
                    <a:pt x="308127" y="34429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56" y="207810"/>
                  </a:lnTo>
                  <a:lnTo>
                    <a:pt x="276656" y="129730"/>
                  </a:lnTo>
                  <a:lnTo>
                    <a:pt x="292100" y="129730"/>
                  </a:lnTo>
                  <a:lnTo>
                    <a:pt x="328688" y="116522"/>
                  </a:lnTo>
                  <a:lnTo>
                    <a:pt x="340779" y="78371"/>
                  </a:lnTo>
                  <a:lnTo>
                    <a:pt x="340779" y="51358"/>
                  </a:lnTo>
                  <a:close/>
                </a:path>
                <a:path w="803275" h="208280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891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390" y="2959"/>
                  </a:lnTo>
                  <a:lnTo>
                    <a:pt x="365340" y="11874"/>
                  </a:lnTo>
                  <a:lnTo>
                    <a:pt x="356641" y="26797"/>
                  </a:lnTo>
                  <a:lnTo>
                    <a:pt x="353847" y="47790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34" y="99822"/>
                  </a:lnTo>
                  <a:lnTo>
                    <a:pt x="375208" y="106286"/>
                  </a:lnTo>
                  <a:lnTo>
                    <a:pt x="364947" y="113030"/>
                  </a:lnTo>
                  <a:lnTo>
                    <a:pt x="358254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41" y="189687"/>
                  </a:lnTo>
                  <a:lnTo>
                    <a:pt x="352983" y="196075"/>
                  </a:lnTo>
                  <a:lnTo>
                    <a:pt x="351917" y="202031"/>
                  </a:lnTo>
                  <a:lnTo>
                    <a:pt x="349973" y="207810"/>
                  </a:lnTo>
                  <a:lnTo>
                    <a:pt x="383235" y="207810"/>
                  </a:lnTo>
                  <a:lnTo>
                    <a:pt x="384454" y="203949"/>
                  </a:lnTo>
                  <a:lnTo>
                    <a:pt x="385381" y="199390"/>
                  </a:lnTo>
                  <a:lnTo>
                    <a:pt x="385991" y="192659"/>
                  </a:lnTo>
                  <a:lnTo>
                    <a:pt x="386194" y="182575"/>
                  </a:lnTo>
                  <a:lnTo>
                    <a:pt x="386194" y="149618"/>
                  </a:lnTo>
                  <a:lnTo>
                    <a:pt x="387451" y="137350"/>
                  </a:lnTo>
                  <a:lnTo>
                    <a:pt x="391325" y="129184"/>
                  </a:lnTo>
                  <a:lnTo>
                    <a:pt x="397967" y="124625"/>
                  </a:lnTo>
                  <a:lnTo>
                    <a:pt x="407568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280">
                  <a:moveTo>
                    <a:pt x="566686" y="0"/>
                  </a:moveTo>
                  <a:lnTo>
                    <a:pt x="465747" y="0"/>
                  </a:lnTo>
                  <a:lnTo>
                    <a:pt x="465747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86" y="29210"/>
                  </a:lnTo>
                  <a:lnTo>
                    <a:pt x="566686" y="0"/>
                  </a:lnTo>
                  <a:close/>
                </a:path>
                <a:path w="803275" h="208280">
                  <a:moveTo>
                    <a:pt x="684530" y="0"/>
                  </a:moveTo>
                  <a:lnTo>
                    <a:pt x="648601" y="0"/>
                  </a:lnTo>
                  <a:lnTo>
                    <a:pt x="621893" y="85801"/>
                  </a:lnTo>
                  <a:lnTo>
                    <a:pt x="610019" y="131521"/>
                  </a:lnTo>
                  <a:lnTo>
                    <a:pt x="610019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30" y="207810"/>
                  </a:lnTo>
                  <a:lnTo>
                    <a:pt x="684530" y="0"/>
                  </a:lnTo>
                  <a:close/>
                </a:path>
                <a:path w="803275" h="208280">
                  <a:moveTo>
                    <a:pt x="803262" y="12"/>
                  </a:moveTo>
                  <a:lnTo>
                    <a:pt x="770610" y="12"/>
                  </a:lnTo>
                  <a:lnTo>
                    <a:pt x="770610" y="29692"/>
                  </a:lnTo>
                  <a:lnTo>
                    <a:pt x="770610" y="93510"/>
                  </a:lnTo>
                  <a:lnTo>
                    <a:pt x="757847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597" y="81991"/>
                  </a:lnTo>
                  <a:lnTo>
                    <a:pt x="738251" y="71539"/>
                  </a:lnTo>
                  <a:lnTo>
                    <a:pt x="738251" y="51066"/>
                  </a:lnTo>
                  <a:lnTo>
                    <a:pt x="739216" y="41465"/>
                  </a:lnTo>
                  <a:lnTo>
                    <a:pt x="742213" y="34810"/>
                  </a:lnTo>
                  <a:lnTo>
                    <a:pt x="747395" y="30949"/>
                  </a:lnTo>
                  <a:lnTo>
                    <a:pt x="754875" y="29692"/>
                  </a:lnTo>
                  <a:lnTo>
                    <a:pt x="770610" y="29692"/>
                  </a:lnTo>
                  <a:lnTo>
                    <a:pt x="770610" y="12"/>
                  </a:lnTo>
                  <a:lnTo>
                    <a:pt x="753986" y="12"/>
                  </a:lnTo>
                  <a:lnTo>
                    <a:pt x="732155" y="2959"/>
                  </a:lnTo>
                  <a:lnTo>
                    <a:pt x="717105" y="11874"/>
                  </a:lnTo>
                  <a:lnTo>
                    <a:pt x="708406" y="26797"/>
                  </a:lnTo>
                  <a:lnTo>
                    <a:pt x="705599" y="47790"/>
                  </a:lnTo>
                  <a:lnTo>
                    <a:pt x="705599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06" y="122834"/>
                  </a:lnTo>
                  <a:lnTo>
                    <a:pt x="706386" y="135420"/>
                  </a:lnTo>
                  <a:lnTo>
                    <a:pt x="705294" y="150520"/>
                  </a:lnTo>
                  <a:lnTo>
                    <a:pt x="705205" y="189687"/>
                  </a:lnTo>
                  <a:lnTo>
                    <a:pt x="704735" y="196075"/>
                  </a:lnTo>
                  <a:lnTo>
                    <a:pt x="703668" y="202031"/>
                  </a:lnTo>
                  <a:lnTo>
                    <a:pt x="701738" y="207810"/>
                  </a:lnTo>
                  <a:lnTo>
                    <a:pt x="734987" y="207810"/>
                  </a:lnTo>
                  <a:lnTo>
                    <a:pt x="737958" y="149618"/>
                  </a:lnTo>
                  <a:lnTo>
                    <a:pt x="739203" y="137350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20" y="123202"/>
                  </a:lnTo>
                  <a:lnTo>
                    <a:pt x="770610" y="123202"/>
                  </a:lnTo>
                  <a:lnTo>
                    <a:pt x="770610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14790" y="1885093"/>
            <a:ext cx="9089309" cy="79643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3248516"/>
            <a:ext cx="8075930" cy="2804795"/>
          </a:xfrm>
          <a:custGeom>
            <a:avLst/>
            <a:gdLst/>
            <a:ahLst/>
            <a:cxnLst/>
            <a:rect l="l" t="t" r="r" b="b"/>
            <a:pathLst>
              <a:path w="8075930" h="2804795">
                <a:moveTo>
                  <a:pt x="7840638" y="0"/>
                </a:moveTo>
                <a:lnTo>
                  <a:pt x="0" y="0"/>
                </a:lnTo>
                <a:lnTo>
                  <a:pt x="0" y="2804626"/>
                </a:lnTo>
                <a:lnTo>
                  <a:pt x="7840638" y="2804626"/>
                </a:lnTo>
                <a:lnTo>
                  <a:pt x="7887937" y="2799858"/>
                </a:lnTo>
                <a:lnTo>
                  <a:pt x="7931992" y="2786183"/>
                </a:lnTo>
                <a:lnTo>
                  <a:pt x="7971858" y="2764544"/>
                </a:lnTo>
                <a:lnTo>
                  <a:pt x="8006592" y="2735886"/>
                </a:lnTo>
                <a:lnTo>
                  <a:pt x="8035251" y="2701152"/>
                </a:lnTo>
                <a:lnTo>
                  <a:pt x="8056889" y="2661286"/>
                </a:lnTo>
                <a:lnTo>
                  <a:pt x="8070564" y="2617231"/>
                </a:lnTo>
                <a:lnTo>
                  <a:pt x="8075332" y="2569932"/>
                </a:lnTo>
                <a:lnTo>
                  <a:pt x="8075332" y="234694"/>
                </a:lnTo>
                <a:lnTo>
                  <a:pt x="8070564" y="187395"/>
                </a:lnTo>
                <a:lnTo>
                  <a:pt x="8056889" y="143340"/>
                </a:lnTo>
                <a:lnTo>
                  <a:pt x="8035251" y="103474"/>
                </a:lnTo>
                <a:lnTo>
                  <a:pt x="8006592" y="68740"/>
                </a:lnTo>
                <a:lnTo>
                  <a:pt x="7971858" y="40081"/>
                </a:lnTo>
                <a:lnTo>
                  <a:pt x="7931992" y="18443"/>
                </a:lnTo>
                <a:lnTo>
                  <a:pt x="7887937" y="4768"/>
                </a:lnTo>
                <a:lnTo>
                  <a:pt x="7840638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40764" y="3353136"/>
            <a:ext cx="6765290" cy="5813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7670"/>
              </a:lnSpc>
              <a:spcBef>
                <a:spcPts val="105"/>
              </a:spcBef>
            </a:pPr>
            <a:r>
              <a:rPr sz="6650" spc="-10" dirty="0">
                <a:solidFill>
                  <a:srgbClr val="FFFFFF"/>
                </a:solidFill>
                <a:latin typeface="Open Sans"/>
                <a:cs typeface="Open Sans"/>
              </a:rPr>
              <a:t>Месторождение</a:t>
            </a:r>
            <a:endParaRPr sz="6650">
              <a:latin typeface="Open Sans"/>
              <a:cs typeface="Open Sans"/>
            </a:endParaRPr>
          </a:p>
          <a:p>
            <a:pPr marL="24130">
              <a:lnSpc>
                <a:spcPts val="8510"/>
              </a:lnSpc>
            </a:pPr>
            <a:r>
              <a:rPr sz="7350" b="1" spc="-10" dirty="0">
                <a:solidFill>
                  <a:srgbClr val="FFFFFF"/>
                </a:solidFill>
                <a:latin typeface="Open Sans"/>
                <a:cs typeface="Open Sans"/>
              </a:rPr>
              <a:t>Клюевское</a:t>
            </a:r>
            <a:endParaRPr sz="7350">
              <a:latin typeface="Open Sans"/>
              <a:cs typeface="Open Sans"/>
            </a:endParaRPr>
          </a:p>
          <a:p>
            <a:pPr marL="82550">
              <a:lnSpc>
                <a:spcPct val="100000"/>
              </a:lnSpc>
              <a:spcBef>
                <a:spcPts val="1010"/>
              </a:spcBef>
            </a:pP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Подземная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природная</a:t>
            </a:r>
            <a:r>
              <a:rPr sz="1950" spc="105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OpenSans-Light"/>
                <a:cs typeface="OpenSans-Light"/>
              </a:rPr>
              <a:t>вода</a:t>
            </a:r>
            <a:endParaRPr sz="1950">
              <a:latin typeface="OpenSans-Light"/>
              <a:cs typeface="OpenSans-Ligh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00">
              <a:latin typeface="OpenSans-Light"/>
              <a:cs typeface="OpenSans-Light"/>
            </a:endParaRPr>
          </a:p>
          <a:p>
            <a:pPr marL="12700" marR="1151890">
              <a:lnSpc>
                <a:spcPct val="100299"/>
              </a:lnSpc>
            </a:pPr>
            <a:r>
              <a:rPr sz="4300" b="1" dirty="0">
                <a:solidFill>
                  <a:srgbClr val="292D90"/>
                </a:solidFill>
                <a:latin typeface="Open Sans"/>
                <a:cs typeface="Open Sans"/>
              </a:rPr>
              <a:t>ПОЛНАЯ</a:t>
            </a:r>
            <a:r>
              <a:rPr sz="4300" b="1" spc="-2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300" b="1" spc="-10" dirty="0">
                <a:solidFill>
                  <a:srgbClr val="292D90"/>
                </a:solidFill>
                <a:latin typeface="Open Sans"/>
                <a:cs typeface="Open Sans"/>
              </a:rPr>
              <a:t>ПРОДАЖА, СОТРУДНИЧЕСТВО </a:t>
            </a:r>
            <a:r>
              <a:rPr sz="4300" b="1" dirty="0">
                <a:solidFill>
                  <a:srgbClr val="292D90"/>
                </a:solidFill>
                <a:latin typeface="Open Sans"/>
                <a:cs typeface="Open Sans"/>
              </a:rPr>
              <a:t>ПО </a:t>
            </a:r>
            <a:r>
              <a:rPr sz="4300" b="1" spc="-10" dirty="0">
                <a:solidFill>
                  <a:srgbClr val="292D90"/>
                </a:solidFill>
                <a:latin typeface="Open Sans"/>
                <a:cs typeface="Open Sans"/>
              </a:rPr>
              <a:t>РЕАЛИЗАЦИИ</a:t>
            </a:r>
            <a:endParaRPr sz="43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4300" b="1" dirty="0">
                <a:solidFill>
                  <a:srgbClr val="292D90"/>
                </a:solidFill>
                <a:latin typeface="Open Sans"/>
                <a:cs typeface="Open Sans"/>
              </a:rPr>
              <a:t>ГОТОВОЙ</a:t>
            </a:r>
            <a:r>
              <a:rPr sz="4300" b="1" spc="-3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300" b="1" spc="-10" dirty="0">
                <a:solidFill>
                  <a:srgbClr val="292D90"/>
                </a:solidFill>
                <a:latin typeface="Open Sans"/>
                <a:cs typeface="Open Sans"/>
              </a:rPr>
              <a:t>ПРОДУКЦИИ</a:t>
            </a:r>
            <a:endParaRPr sz="4300">
              <a:latin typeface="Open Sans"/>
              <a:cs typeface="Open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53689" y="208881"/>
            <a:ext cx="604202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ОАО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«СибАкваПром»</a:t>
            </a:r>
            <a:endParaRPr sz="4250">
              <a:latin typeface="Open Sans"/>
              <a:cs typeface="Open San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94537" y="1832274"/>
            <a:ext cx="658495" cy="658495"/>
            <a:chOff x="2294537" y="1832274"/>
            <a:chExt cx="658495" cy="658495"/>
          </a:xfrm>
        </p:grpSpPr>
        <p:sp>
          <p:nvSpPr>
            <p:cNvPr id="10" name="object 10"/>
            <p:cNvSpPr/>
            <p:nvPr/>
          </p:nvSpPr>
          <p:spPr>
            <a:xfrm>
              <a:off x="2294537" y="1832274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22436" y="2006097"/>
              <a:ext cx="411480" cy="320675"/>
            </a:xfrm>
            <a:custGeom>
              <a:avLst/>
              <a:gdLst/>
              <a:ahLst/>
              <a:cxnLst/>
              <a:rect l="l" t="t" r="r" b="b"/>
              <a:pathLst>
                <a:path w="411480" h="320675">
                  <a:moveTo>
                    <a:pt x="39624" y="205727"/>
                  </a:moveTo>
                  <a:lnTo>
                    <a:pt x="36385" y="202476"/>
                  </a:lnTo>
                  <a:lnTo>
                    <a:pt x="28384" y="202476"/>
                  </a:lnTo>
                  <a:lnTo>
                    <a:pt x="25146" y="205727"/>
                  </a:lnTo>
                  <a:lnTo>
                    <a:pt x="25146" y="213728"/>
                  </a:lnTo>
                  <a:lnTo>
                    <a:pt x="28384" y="216966"/>
                  </a:lnTo>
                  <a:lnTo>
                    <a:pt x="32385" y="216966"/>
                  </a:lnTo>
                  <a:lnTo>
                    <a:pt x="36385" y="216966"/>
                  </a:lnTo>
                  <a:lnTo>
                    <a:pt x="39624" y="213728"/>
                  </a:lnTo>
                  <a:lnTo>
                    <a:pt x="39624" y="205727"/>
                  </a:lnTo>
                  <a:close/>
                </a:path>
                <a:path w="411480" h="320675">
                  <a:moveTo>
                    <a:pt x="411022" y="225983"/>
                  </a:moveTo>
                  <a:lnTo>
                    <a:pt x="410502" y="223291"/>
                  </a:lnTo>
                  <a:lnTo>
                    <a:pt x="409841" y="219837"/>
                  </a:lnTo>
                  <a:lnTo>
                    <a:pt x="400329" y="211848"/>
                  </a:lnTo>
                  <a:lnTo>
                    <a:pt x="398487" y="210299"/>
                  </a:lnTo>
                  <a:lnTo>
                    <a:pt x="398424" y="228092"/>
                  </a:lnTo>
                  <a:lnTo>
                    <a:pt x="398373" y="230124"/>
                  </a:lnTo>
                  <a:lnTo>
                    <a:pt x="331749" y="277749"/>
                  </a:lnTo>
                  <a:lnTo>
                    <a:pt x="273431" y="297954"/>
                  </a:lnTo>
                  <a:lnTo>
                    <a:pt x="216458" y="306679"/>
                  </a:lnTo>
                  <a:lnTo>
                    <a:pt x="163969" y="307124"/>
                  </a:lnTo>
                  <a:lnTo>
                    <a:pt x="119100" y="302450"/>
                  </a:lnTo>
                  <a:lnTo>
                    <a:pt x="84988" y="295833"/>
                  </a:lnTo>
                  <a:lnTo>
                    <a:pt x="64782" y="290449"/>
                  </a:lnTo>
                  <a:lnTo>
                    <a:pt x="64782" y="288785"/>
                  </a:lnTo>
                  <a:lnTo>
                    <a:pt x="64782" y="189280"/>
                  </a:lnTo>
                  <a:lnTo>
                    <a:pt x="116319" y="190906"/>
                  </a:lnTo>
                  <a:lnTo>
                    <a:pt x="165658" y="199745"/>
                  </a:lnTo>
                  <a:lnTo>
                    <a:pt x="186550" y="210654"/>
                  </a:lnTo>
                  <a:lnTo>
                    <a:pt x="200850" y="215023"/>
                  </a:lnTo>
                  <a:lnTo>
                    <a:pt x="224180" y="217779"/>
                  </a:lnTo>
                  <a:lnTo>
                    <a:pt x="261378" y="218300"/>
                  </a:lnTo>
                  <a:lnTo>
                    <a:pt x="268503" y="218033"/>
                  </a:lnTo>
                  <a:lnTo>
                    <a:pt x="276656" y="226212"/>
                  </a:lnTo>
                  <a:lnTo>
                    <a:pt x="278066" y="231419"/>
                  </a:lnTo>
                  <a:lnTo>
                    <a:pt x="278155" y="232130"/>
                  </a:lnTo>
                  <a:lnTo>
                    <a:pt x="277253" y="246735"/>
                  </a:lnTo>
                  <a:lnTo>
                    <a:pt x="266192" y="251180"/>
                  </a:lnTo>
                  <a:lnTo>
                    <a:pt x="265976" y="251294"/>
                  </a:lnTo>
                  <a:lnTo>
                    <a:pt x="254266" y="254431"/>
                  </a:lnTo>
                  <a:lnTo>
                    <a:pt x="235839" y="256311"/>
                  </a:lnTo>
                  <a:lnTo>
                    <a:pt x="209067" y="255993"/>
                  </a:lnTo>
                  <a:lnTo>
                    <a:pt x="172402" y="252463"/>
                  </a:lnTo>
                  <a:lnTo>
                    <a:pt x="169037" y="252082"/>
                  </a:lnTo>
                  <a:lnTo>
                    <a:pt x="165874" y="254431"/>
                  </a:lnTo>
                  <a:lnTo>
                    <a:pt x="214122" y="268706"/>
                  </a:lnTo>
                  <a:lnTo>
                    <a:pt x="226415" y="268960"/>
                  </a:lnTo>
                  <a:lnTo>
                    <a:pt x="239623" y="268592"/>
                  </a:lnTo>
                  <a:lnTo>
                    <a:pt x="251282" y="267487"/>
                  </a:lnTo>
                  <a:lnTo>
                    <a:pt x="261378" y="265645"/>
                  </a:lnTo>
                  <a:lnTo>
                    <a:pt x="269900" y="263093"/>
                  </a:lnTo>
                  <a:lnTo>
                    <a:pt x="298665" y="256311"/>
                  </a:lnTo>
                  <a:lnTo>
                    <a:pt x="350151" y="239255"/>
                  </a:lnTo>
                  <a:lnTo>
                    <a:pt x="376910" y="228092"/>
                  </a:lnTo>
                  <a:lnTo>
                    <a:pt x="380923" y="226568"/>
                  </a:lnTo>
                  <a:lnTo>
                    <a:pt x="385127" y="224967"/>
                  </a:lnTo>
                  <a:lnTo>
                    <a:pt x="391464" y="223291"/>
                  </a:lnTo>
                  <a:lnTo>
                    <a:pt x="395097" y="223710"/>
                  </a:lnTo>
                  <a:lnTo>
                    <a:pt x="398170" y="226288"/>
                  </a:lnTo>
                  <a:lnTo>
                    <a:pt x="398424" y="228092"/>
                  </a:lnTo>
                  <a:lnTo>
                    <a:pt x="398424" y="210299"/>
                  </a:lnTo>
                  <a:lnTo>
                    <a:pt x="393001" y="210007"/>
                  </a:lnTo>
                  <a:lnTo>
                    <a:pt x="385749" y="211848"/>
                  </a:lnTo>
                  <a:lnTo>
                    <a:pt x="386041" y="210654"/>
                  </a:lnTo>
                  <a:lnTo>
                    <a:pt x="386321" y="209080"/>
                  </a:lnTo>
                  <a:lnTo>
                    <a:pt x="386270" y="203047"/>
                  </a:lnTo>
                  <a:lnTo>
                    <a:pt x="385673" y="200482"/>
                  </a:lnTo>
                  <a:lnTo>
                    <a:pt x="384949" y="197421"/>
                  </a:lnTo>
                  <a:lnTo>
                    <a:pt x="381660" y="194906"/>
                  </a:lnTo>
                  <a:lnTo>
                    <a:pt x="377990" y="192087"/>
                  </a:lnTo>
                  <a:lnTo>
                    <a:pt x="373862" y="190233"/>
                  </a:lnTo>
                  <a:lnTo>
                    <a:pt x="373862" y="211201"/>
                  </a:lnTo>
                  <a:lnTo>
                    <a:pt x="370154" y="215747"/>
                  </a:lnTo>
                  <a:lnTo>
                    <a:pt x="367042" y="218719"/>
                  </a:lnTo>
                  <a:lnTo>
                    <a:pt x="353606" y="224409"/>
                  </a:lnTo>
                  <a:lnTo>
                    <a:pt x="348297" y="226568"/>
                  </a:lnTo>
                  <a:lnTo>
                    <a:pt x="348297" y="208356"/>
                  </a:lnTo>
                  <a:lnTo>
                    <a:pt x="358025" y="204292"/>
                  </a:lnTo>
                  <a:lnTo>
                    <a:pt x="368084" y="200482"/>
                  </a:lnTo>
                  <a:lnTo>
                    <a:pt x="370408" y="201955"/>
                  </a:lnTo>
                  <a:lnTo>
                    <a:pt x="373545" y="204368"/>
                  </a:lnTo>
                  <a:lnTo>
                    <a:pt x="373748" y="205435"/>
                  </a:lnTo>
                  <a:lnTo>
                    <a:pt x="373862" y="211201"/>
                  </a:lnTo>
                  <a:lnTo>
                    <a:pt x="373862" y="190233"/>
                  </a:lnTo>
                  <a:lnTo>
                    <a:pt x="372529" y="189623"/>
                  </a:lnTo>
                  <a:lnTo>
                    <a:pt x="365874" y="189534"/>
                  </a:lnTo>
                  <a:lnTo>
                    <a:pt x="357847" y="191414"/>
                  </a:lnTo>
                  <a:lnTo>
                    <a:pt x="348297" y="194906"/>
                  </a:lnTo>
                  <a:lnTo>
                    <a:pt x="348297" y="61226"/>
                  </a:lnTo>
                  <a:lnTo>
                    <a:pt x="346532" y="50711"/>
                  </a:lnTo>
                  <a:lnTo>
                    <a:pt x="344614" y="48768"/>
                  </a:lnTo>
                  <a:lnTo>
                    <a:pt x="335838" y="40182"/>
                  </a:lnTo>
                  <a:lnTo>
                    <a:pt x="335838" y="61226"/>
                  </a:lnTo>
                  <a:lnTo>
                    <a:pt x="335838" y="231419"/>
                  </a:lnTo>
                  <a:lnTo>
                    <a:pt x="325628" y="235115"/>
                  </a:lnTo>
                  <a:lnTo>
                    <a:pt x="314439" y="238848"/>
                  </a:lnTo>
                  <a:lnTo>
                    <a:pt x="302234" y="242519"/>
                  </a:lnTo>
                  <a:lnTo>
                    <a:pt x="288963" y="246062"/>
                  </a:lnTo>
                  <a:lnTo>
                    <a:pt x="289687" y="243979"/>
                  </a:lnTo>
                  <a:lnTo>
                    <a:pt x="290017" y="241960"/>
                  </a:lnTo>
                  <a:lnTo>
                    <a:pt x="289953" y="231800"/>
                  </a:lnTo>
                  <a:lnTo>
                    <a:pt x="288620" y="225094"/>
                  </a:lnTo>
                  <a:lnTo>
                    <a:pt x="285953" y="219024"/>
                  </a:lnTo>
                  <a:lnTo>
                    <a:pt x="285178" y="218033"/>
                  </a:lnTo>
                  <a:lnTo>
                    <a:pt x="282016" y="213944"/>
                  </a:lnTo>
                  <a:lnTo>
                    <a:pt x="273951" y="205867"/>
                  </a:lnTo>
                  <a:lnTo>
                    <a:pt x="273329" y="205232"/>
                  </a:lnTo>
                  <a:lnTo>
                    <a:pt x="261124" y="205867"/>
                  </a:lnTo>
                  <a:lnTo>
                    <a:pt x="226110" y="205435"/>
                  </a:lnTo>
                  <a:lnTo>
                    <a:pt x="204558" y="203047"/>
                  </a:lnTo>
                  <a:lnTo>
                    <a:pt x="191630" y="199237"/>
                  </a:lnTo>
                  <a:lnTo>
                    <a:pt x="172872" y="189280"/>
                  </a:lnTo>
                  <a:lnTo>
                    <a:pt x="158191" y="184264"/>
                  </a:lnTo>
                  <a:lnTo>
                    <a:pt x="134569" y="180136"/>
                  </a:lnTo>
                  <a:lnTo>
                    <a:pt x="97751" y="177482"/>
                  </a:lnTo>
                  <a:lnTo>
                    <a:pt x="97751" y="177101"/>
                  </a:lnTo>
                  <a:lnTo>
                    <a:pt x="97751" y="61226"/>
                  </a:lnTo>
                  <a:lnTo>
                    <a:pt x="182562" y="61226"/>
                  </a:lnTo>
                  <a:lnTo>
                    <a:pt x="182562" y="114452"/>
                  </a:lnTo>
                  <a:lnTo>
                    <a:pt x="185331" y="117246"/>
                  </a:lnTo>
                  <a:lnTo>
                    <a:pt x="248259" y="117246"/>
                  </a:lnTo>
                  <a:lnTo>
                    <a:pt x="251040" y="114452"/>
                  </a:lnTo>
                  <a:lnTo>
                    <a:pt x="251040" y="104787"/>
                  </a:lnTo>
                  <a:lnTo>
                    <a:pt x="251040" y="61226"/>
                  </a:lnTo>
                  <a:lnTo>
                    <a:pt x="335838" y="61226"/>
                  </a:lnTo>
                  <a:lnTo>
                    <a:pt x="335838" y="40182"/>
                  </a:lnTo>
                  <a:lnTo>
                    <a:pt x="326821" y="31356"/>
                  </a:lnTo>
                  <a:lnTo>
                    <a:pt x="326821" y="48768"/>
                  </a:lnTo>
                  <a:lnTo>
                    <a:pt x="249770" y="48768"/>
                  </a:lnTo>
                  <a:lnTo>
                    <a:pt x="241477" y="12458"/>
                  </a:lnTo>
                  <a:lnTo>
                    <a:pt x="289725" y="12458"/>
                  </a:lnTo>
                  <a:lnTo>
                    <a:pt x="326821" y="48768"/>
                  </a:lnTo>
                  <a:lnTo>
                    <a:pt x="326821" y="31356"/>
                  </a:lnTo>
                  <a:lnTo>
                    <a:pt x="307517" y="12458"/>
                  </a:lnTo>
                  <a:lnTo>
                    <a:pt x="295452" y="647"/>
                  </a:lnTo>
                  <a:lnTo>
                    <a:pt x="293903" y="0"/>
                  </a:lnTo>
                  <a:lnTo>
                    <a:pt x="238582" y="0"/>
                  </a:lnTo>
                  <a:lnTo>
                    <a:pt x="238582" y="61226"/>
                  </a:lnTo>
                  <a:lnTo>
                    <a:pt x="238582" y="104787"/>
                  </a:lnTo>
                  <a:lnTo>
                    <a:pt x="195008" y="104787"/>
                  </a:lnTo>
                  <a:lnTo>
                    <a:pt x="195008" y="61226"/>
                  </a:lnTo>
                  <a:lnTo>
                    <a:pt x="238582" y="61226"/>
                  </a:lnTo>
                  <a:lnTo>
                    <a:pt x="238582" y="0"/>
                  </a:lnTo>
                  <a:lnTo>
                    <a:pt x="237007" y="0"/>
                  </a:lnTo>
                  <a:lnTo>
                    <a:pt x="237007" y="48768"/>
                  </a:lnTo>
                  <a:lnTo>
                    <a:pt x="196596" y="48768"/>
                  </a:lnTo>
                  <a:lnTo>
                    <a:pt x="204889" y="12458"/>
                  </a:lnTo>
                  <a:lnTo>
                    <a:pt x="228701" y="12458"/>
                  </a:lnTo>
                  <a:lnTo>
                    <a:pt x="237007" y="48768"/>
                  </a:lnTo>
                  <a:lnTo>
                    <a:pt x="237007" y="0"/>
                  </a:lnTo>
                  <a:lnTo>
                    <a:pt x="192112" y="0"/>
                  </a:lnTo>
                  <a:lnTo>
                    <a:pt x="192112" y="12458"/>
                  </a:lnTo>
                  <a:lnTo>
                    <a:pt x="183819" y="48768"/>
                  </a:lnTo>
                  <a:lnTo>
                    <a:pt x="106781" y="48768"/>
                  </a:lnTo>
                  <a:lnTo>
                    <a:pt x="143865" y="12458"/>
                  </a:lnTo>
                  <a:lnTo>
                    <a:pt x="192112" y="12458"/>
                  </a:lnTo>
                  <a:lnTo>
                    <a:pt x="192112" y="0"/>
                  </a:lnTo>
                  <a:lnTo>
                    <a:pt x="139687" y="0"/>
                  </a:lnTo>
                  <a:lnTo>
                    <a:pt x="138137" y="647"/>
                  </a:lnTo>
                  <a:lnTo>
                    <a:pt x="87071" y="50622"/>
                  </a:lnTo>
                  <a:lnTo>
                    <a:pt x="86537" y="51244"/>
                  </a:lnTo>
                  <a:lnTo>
                    <a:pt x="85280" y="177101"/>
                  </a:lnTo>
                  <a:lnTo>
                    <a:pt x="65697" y="176834"/>
                  </a:lnTo>
                  <a:lnTo>
                    <a:pt x="58559" y="176822"/>
                  </a:lnTo>
                  <a:lnTo>
                    <a:pt x="52336" y="176822"/>
                  </a:lnTo>
                  <a:lnTo>
                    <a:pt x="52336" y="189268"/>
                  </a:lnTo>
                  <a:lnTo>
                    <a:pt x="52336" y="288785"/>
                  </a:lnTo>
                  <a:lnTo>
                    <a:pt x="12446" y="288785"/>
                  </a:lnTo>
                  <a:lnTo>
                    <a:pt x="12446" y="189268"/>
                  </a:lnTo>
                  <a:lnTo>
                    <a:pt x="52336" y="189268"/>
                  </a:lnTo>
                  <a:lnTo>
                    <a:pt x="52336" y="176822"/>
                  </a:lnTo>
                  <a:lnTo>
                    <a:pt x="2781" y="176822"/>
                  </a:lnTo>
                  <a:lnTo>
                    <a:pt x="0" y="179590"/>
                  </a:lnTo>
                  <a:lnTo>
                    <a:pt x="0" y="298450"/>
                  </a:lnTo>
                  <a:lnTo>
                    <a:pt x="2781" y="301231"/>
                  </a:lnTo>
                  <a:lnTo>
                    <a:pt x="57556" y="301231"/>
                  </a:lnTo>
                  <a:lnTo>
                    <a:pt x="71475" y="305269"/>
                  </a:lnTo>
                  <a:lnTo>
                    <a:pt x="99568" y="311658"/>
                  </a:lnTo>
                  <a:lnTo>
                    <a:pt x="139065" y="317576"/>
                  </a:lnTo>
                  <a:lnTo>
                    <a:pt x="187198" y="320179"/>
                  </a:lnTo>
                  <a:lnTo>
                    <a:pt x="237375" y="317119"/>
                  </a:lnTo>
                  <a:lnTo>
                    <a:pt x="286816" y="307124"/>
                  </a:lnTo>
                  <a:lnTo>
                    <a:pt x="290360" y="306412"/>
                  </a:lnTo>
                  <a:lnTo>
                    <a:pt x="343865" y="285762"/>
                  </a:lnTo>
                  <a:lnTo>
                    <a:pt x="395655" y="252895"/>
                  </a:lnTo>
                  <a:lnTo>
                    <a:pt x="410819" y="230124"/>
                  </a:lnTo>
                  <a:lnTo>
                    <a:pt x="411022" y="22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136429" y="1811860"/>
            <a:ext cx="607314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ПРОДАЖА /</a:t>
            </a:r>
            <a:r>
              <a:rPr sz="4050" spc="5" dirty="0">
                <a:solidFill>
                  <a:srgbClr val="292D90"/>
                </a:solidFill>
                <a:latin typeface="BebasNeueBook"/>
                <a:cs typeface="BebasNeueBook"/>
              </a:rPr>
              <a:t> </a:t>
            </a: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реализация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продукции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99365" y="1500356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4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834710" y="172070"/>
            <a:ext cx="2809240" cy="690880"/>
            <a:chOff x="834710" y="172070"/>
            <a:chExt cx="2809240" cy="690880"/>
          </a:xfrm>
        </p:grpSpPr>
        <p:sp>
          <p:nvSpPr>
            <p:cNvPr id="16" name="object 16"/>
            <p:cNvSpPr/>
            <p:nvPr/>
          </p:nvSpPr>
          <p:spPr>
            <a:xfrm>
              <a:off x="834710" y="172070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9405" y="438031"/>
              <a:ext cx="360526" cy="1569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982203" y="438028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792" y="35420"/>
                  </a:moveTo>
                  <a:lnTo>
                    <a:pt x="42265" y="3238"/>
                  </a:lnTo>
                  <a:lnTo>
                    <a:pt x="42265" y="24269"/>
                  </a:lnTo>
                  <a:lnTo>
                    <a:pt x="42265" y="64401"/>
                  </a:lnTo>
                  <a:lnTo>
                    <a:pt x="38557" y="67525"/>
                  </a:lnTo>
                  <a:lnTo>
                    <a:pt x="21526" y="67525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69"/>
                  </a:lnTo>
                  <a:lnTo>
                    <a:pt x="42265" y="3238"/>
                  </a:lnTo>
                  <a:lnTo>
                    <a:pt x="31699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26" y="138569"/>
                  </a:lnTo>
                  <a:lnTo>
                    <a:pt x="21526" y="87096"/>
                  </a:lnTo>
                  <a:lnTo>
                    <a:pt x="31699" y="87096"/>
                  </a:lnTo>
                  <a:lnTo>
                    <a:pt x="63792" y="53238"/>
                  </a:lnTo>
                  <a:lnTo>
                    <a:pt x="63792" y="35420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13" y="118999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68" y="21729"/>
                  </a:lnTo>
                  <a:lnTo>
                    <a:pt x="202768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74" y="1574"/>
                  </a:lnTo>
                  <a:lnTo>
                    <a:pt x="244259" y="58140"/>
                  </a:lnTo>
                  <a:lnTo>
                    <a:pt x="236435" y="88265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78" y="75742"/>
                  </a:lnTo>
                  <a:lnTo>
                    <a:pt x="266179" y="42087"/>
                  </a:lnTo>
                  <a:lnTo>
                    <a:pt x="266179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26" y="34442"/>
                  </a:moveTo>
                  <a:lnTo>
                    <a:pt x="342900" y="1841"/>
                  </a:lnTo>
                  <a:lnTo>
                    <a:pt x="342900" y="23291"/>
                  </a:lnTo>
                  <a:lnTo>
                    <a:pt x="342900" y="116840"/>
                  </a:lnTo>
                  <a:lnTo>
                    <a:pt x="338594" y="120573"/>
                  </a:lnTo>
                  <a:lnTo>
                    <a:pt x="324891" y="120573"/>
                  </a:lnTo>
                  <a:lnTo>
                    <a:pt x="320586" y="116840"/>
                  </a:lnTo>
                  <a:lnTo>
                    <a:pt x="320586" y="23291"/>
                  </a:lnTo>
                  <a:lnTo>
                    <a:pt x="324891" y="19583"/>
                  </a:lnTo>
                  <a:lnTo>
                    <a:pt x="338594" y="19583"/>
                  </a:lnTo>
                  <a:lnTo>
                    <a:pt x="342900" y="23291"/>
                  </a:lnTo>
                  <a:lnTo>
                    <a:pt x="342900" y="1841"/>
                  </a:lnTo>
                  <a:lnTo>
                    <a:pt x="301193" y="19824"/>
                  </a:lnTo>
                  <a:lnTo>
                    <a:pt x="299059" y="34442"/>
                  </a:lnTo>
                  <a:lnTo>
                    <a:pt x="299059" y="105689"/>
                  </a:lnTo>
                  <a:lnTo>
                    <a:pt x="301193" y="120319"/>
                  </a:lnTo>
                  <a:lnTo>
                    <a:pt x="307479" y="131140"/>
                  </a:lnTo>
                  <a:lnTo>
                    <a:pt x="317715" y="137845"/>
                  </a:lnTo>
                  <a:lnTo>
                    <a:pt x="331736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19"/>
                  </a:lnTo>
                  <a:lnTo>
                    <a:pt x="364426" y="105689"/>
                  </a:lnTo>
                  <a:lnTo>
                    <a:pt x="364426" y="34442"/>
                  </a:lnTo>
                  <a:close/>
                </a:path>
                <a:path w="1657350" h="140334">
                  <a:moveTo>
                    <a:pt x="446239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59" y="138569"/>
                  </a:lnTo>
                  <a:lnTo>
                    <a:pt x="399859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39" y="138569"/>
                  </a:lnTo>
                  <a:lnTo>
                    <a:pt x="446239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24" y="95123"/>
                  </a:lnTo>
                  <a:lnTo>
                    <a:pt x="513537" y="25831"/>
                  </a:lnTo>
                  <a:lnTo>
                    <a:pt x="509651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47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04" y="113715"/>
                  </a:lnTo>
                  <a:lnTo>
                    <a:pt x="506133" y="113715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194" y="1562"/>
                  </a:moveTo>
                  <a:lnTo>
                    <a:pt x="552323" y="1562"/>
                  </a:lnTo>
                  <a:lnTo>
                    <a:pt x="548411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42"/>
                  </a:lnTo>
                  <a:lnTo>
                    <a:pt x="562267" y="130746"/>
                  </a:lnTo>
                  <a:lnTo>
                    <a:pt x="567944" y="119951"/>
                  </a:lnTo>
                  <a:lnTo>
                    <a:pt x="570128" y="103936"/>
                  </a:lnTo>
                  <a:lnTo>
                    <a:pt x="572490" y="21132"/>
                  </a:lnTo>
                  <a:lnTo>
                    <a:pt x="591273" y="21132"/>
                  </a:lnTo>
                  <a:lnTo>
                    <a:pt x="591273" y="138569"/>
                  </a:lnTo>
                  <a:lnTo>
                    <a:pt x="613194" y="138569"/>
                  </a:lnTo>
                  <a:lnTo>
                    <a:pt x="613194" y="1562"/>
                  </a:lnTo>
                  <a:close/>
                </a:path>
                <a:path w="1657350" h="140334">
                  <a:moveTo>
                    <a:pt x="693445" y="86893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74"/>
                  </a:lnTo>
                  <a:lnTo>
                    <a:pt x="668197" y="118999"/>
                  </a:lnTo>
                  <a:lnTo>
                    <a:pt x="651167" y="118999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69" y="129857"/>
                  </a:lnTo>
                  <a:lnTo>
                    <a:pt x="691451" y="119253"/>
                  </a:lnTo>
                  <a:lnTo>
                    <a:pt x="691489" y="118999"/>
                  </a:lnTo>
                  <a:lnTo>
                    <a:pt x="693445" y="104711"/>
                  </a:lnTo>
                  <a:lnTo>
                    <a:pt x="693445" y="86893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61" y="1574"/>
                  </a:lnTo>
                  <a:lnTo>
                    <a:pt x="706361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60" y="79857"/>
                  </a:lnTo>
                  <a:lnTo>
                    <a:pt x="752360" y="138569"/>
                  </a:lnTo>
                  <a:lnTo>
                    <a:pt x="774280" y="138569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41" y="34442"/>
                  </a:moveTo>
                  <a:lnTo>
                    <a:pt x="832015" y="1841"/>
                  </a:lnTo>
                  <a:lnTo>
                    <a:pt x="832015" y="23291"/>
                  </a:lnTo>
                  <a:lnTo>
                    <a:pt x="832015" y="116840"/>
                  </a:lnTo>
                  <a:lnTo>
                    <a:pt x="827709" y="120573"/>
                  </a:lnTo>
                  <a:lnTo>
                    <a:pt x="814006" y="120573"/>
                  </a:lnTo>
                  <a:lnTo>
                    <a:pt x="809701" y="116840"/>
                  </a:lnTo>
                  <a:lnTo>
                    <a:pt x="809701" y="23291"/>
                  </a:lnTo>
                  <a:lnTo>
                    <a:pt x="814006" y="19583"/>
                  </a:lnTo>
                  <a:lnTo>
                    <a:pt x="827709" y="19583"/>
                  </a:lnTo>
                  <a:lnTo>
                    <a:pt x="832015" y="23291"/>
                  </a:lnTo>
                  <a:lnTo>
                    <a:pt x="832015" y="1841"/>
                  </a:lnTo>
                  <a:lnTo>
                    <a:pt x="790308" y="19824"/>
                  </a:lnTo>
                  <a:lnTo>
                    <a:pt x="788174" y="34442"/>
                  </a:lnTo>
                  <a:lnTo>
                    <a:pt x="788174" y="105689"/>
                  </a:lnTo>
                  <a:lnTo>
                    <a:pt x="790308" y="120319"/>
                  </a:lnTo>
                  <a:lnTo>
                    <a:pt x="796594" y="131140"/>
                  </a:lnTo>
                  <a:lnTo>
                    <a:pt x="806831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19"/>
                  </a:lnTo>
                  <a:lnTo>
                    <a:pt x="853541" y="105689"/>
                  </a:lnTo>
                  <a:lnTo>
                    <a:pt x="853541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38" y="1409"/>
                  </a:lnTo>
                  <a:lnTo>
                    <a:pt x="867638" y="21729"/>
                  </a:lnTo>
                  <a:lnTo>
                    <a:pt x="867638" y="138569"/>
                  </a:lnTo>
                  <a:lnTo>
                    <a:pt x="889165" y="138569"/>
                  </a:lnTo>
                  <a:lnTo>
                    <a:pt x="889165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60" y="1841"/>
                  </a:lnTo>
                  <a:lnTo>
                    <a:pt x="980960" y="23291"/>
                  </a:lnTo>
                  <a:lnTo>
                    <a:pt x="980960" y="116840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46" y="116840"/>
                  </a:lnTo>
                  <a:lnTo>
                    <a:pt x="958646" y="23291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60" y="23291"/>
                  </a:lnTo>
                  <a:lnTo>
                    <a:pt x="980960" y="1841"/>
                  </a:lnTo>
                  <a:lnTo>
                    <a:pt x="939253" y="19824"/>
                  </a:lnTo>
                  <a:lnTo>
                    <a:pt x="937120" y="34442"/>
                  </a:lnTo>
                  <a:lnTo>
                    <a:pt x="937120" y="105689"/>
                  </a:lnTo>
                  <a:lnTo>
                    <a:pt x="939253" y="120319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53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26" y="35420"/>
                  </a:moveTo>
                  <a:lnTo>
                    <a:pt x="1088999" y="3238"/>
                  </a:lnTo>
                  <a:lnTo>
                    <a:pt x="1088999" y="24269"/>
                  </a:lnTo>
                  <a:lnTo>
                    <a:pt x="1088999" y="64401"/>
                  </a:lnTo>
                  <a:lnTo>
                    <a:pt x="1085278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78" y="21145"/>
                  </a:lnTo>
                  <a:lnTo>
                    <a:pt x="1088999" y="24269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33" y="87096"/>
                  </a:lnTo>
                  <a:lnTo>
                    <a:pt x="1092530" y="84886"/>
                  </a:lnTo>
                  <a:lnTo>
                    <a:pt x="1102550" y="78384"/>
                  </a:lnTo>
                  <a:lnTo>
                    <a:pt x="1108544" y="67779"/>
                  </a:lnTo>
                  <a:lnTo>
                    <a:pt x="1108570" y="67525"/>
                  </a:lnTo>
                  <a:lnTo>
                    <a:pt x="1110526" y="53238"/>
                  </a:lnTo>
                  <a:lnTo>
                    <a:pt x="1110526" y="35420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64" y="1562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63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192" y="34442"/>
                  </a:moveTo>
                  <a:lnTo>
                    <a:pt x="1261148" y="19824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61" y="44234"/>
                  </a:lnTo>
                  <a:lnTo>
                    <a:pt x="1219161" y="23291"/>
                  </a:lnTo>
                  <a:lnTo>
                    <a:pt x="1223657" y="19583"/>
                  </a:lnTo>
                  <a:lnTo>
                    <a:pt x="1237361" y="19583"/>
                  </a:lnTo>
                  <a:lnTo>
                    <a:pt x="1241666" y="22898"/>
                  </a:lnTo>
                  <a:lnTo>
                    <a:pt x="1241666" y="35229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11"/>
                  </a:lnTo>
                  <a:lnTo>
                    <a:pt x="1237361" y="76911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61" y="120573"/>
                  </a:lnTo>
                  <a:lnTo>
                    <a:pt x="1223657" y="120573"/>
                  </a:lnTo>
                  <a:lnTo>
                    <a:pt x="1219352" y="116840"/>
                  </a:lnTo>
                  <a:lnTo>
                    <a:pt x="1219352" y="90627"/>
                  </a:lnTo>
                  <a:lnTo>
                    <a:pt x="1198994" y="90627"/>
                  </a:lnTo>
                  <a:lnTo>
                    <a:pt x="1198994" y="105689"/>
                  </a:lnTo>
                  <a:lnTo>
                    <a:pt x="1201039" y="120319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48" y="120319"/>
                  </a:lnTo>
                  <a:lnTo>
                    <a:pt x="1263192" y="105689"/>
                  </a:lnTo>
                  <a:lnTo>
                    <a:pt x="1263192" y="94932"/>
                  </a:lnTo>
                  <a:lnTo>
                    <a:pt x="1262354" y="85229"/>
                  </a:lnTo>
                  <a:lnTo>
                    <a:pt x="1259700" y="77089"/>
                  </a:lnTo>
                  <a:lnTo>
                    <a:pt x="1255026" y="70675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192" y="37973"/>
                  </a:lnTo>
                  <a:lnTo>
                    <a:pt x="1263192" y="34442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43342" y="84861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57" y="70015"/>
                  </a:lnTo>
                  <a:lnTo>
                    <a:pt x="1328178" y="65570"/>
                  </a:lnTo>
                  <a:lnTo>
                    <a:pt x="1334389" y="61341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80" y="118999"/>
                  </a:lnTo>
                  <a:lnTo>
                    <a:pt x="1299210" y="118999"/>
                  </a:lnTo>
                  <a:lnTo>
                    <a:pt x="1299210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10" y="57353"/>
                  </a:lnTo>
                  <a:lnTo>
                    <a:pt x="1299210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69"/>
                  </a:lnTo>
                  <a:lnTo>
                    <a:pt x="1311541" y="13856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47" y="58140"/>
                  </a:lnTo>
                  <a:lnTo>
                    <a:pt x="1376324" y="88265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69"/>
                  </a:lnTo>
                  <a:lnTo>
                    <a:pt x="1379258" y="138569"/>
                  </a:lnTo>
                  <a:lnTo>
                    <a:pt x="1397279" y="75742"/>
                  </a:lnTo>
                  <a:lnTo>
                    <a:pt x="1406080" y="42087"/>
                  </a:lnTo>
                  <a:lnTo>
                    <a:pt x="1406080" y="138569"/>
                  </a:lnTo>
                  <a:lnTo>
                    <a:pt x="1425448" y="138569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398" y="58140"/>
                  </a:lnTo>
                  <a:lnTo>
                    <a:pt x="1529575" y="88265"/>
                  </a:lnTo>
                  <a:lnTo>
                    <a:pt x="1529575" y="1574"/>
                  </a:lnTo>
                  <a:lnTo>
                    <a:pt x="1510398" y="1574"/>
                  </a:lnTo>
                  <a:lnTo>
                    <a:pt x="1510398" y="138569"/>
                  </a:lnTo>
                  <a:lnTo>
                    <a:pt x="1532509" y="138569"/>
                  </a:lnTo>
                  <a:lnTo>
                    <a:pt x="1550517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698" y="138569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08" y="63220"/>
                  </a:lnTo>
                  <a:lnTo>
                    <a:pt x="1614119" y="59702"/>
                  </a:lnTo>
                  <a:lnTo>
                    <a:pt x="1614119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40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73"/>
                  </a:lnTo>
                  <a:lnTo>
                    <a:pt x="1606689" y="71628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43"/>
                  </a:lnTo>
                  <a:lnTo>
                    <a:pt x="1592402" y="100799"/>
                  </a:lnTo>
                  <a:lnTo>
                    <a:pt x="1592402" y="128600"/>
                  </a:lnTo>
                  <a:lnTo>
                    <a:pt x="1592211" y="133489"/>
                  </a:lnTo>
                  <a:lnTo>
                    <a:pt x="1590052" y="138569"/>
                  </a:lnTo>
                  <a:lnTo>
                    <a:pt x="1611972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90"/>
                  </a:lnTo>
                  <a:lnTo>
                    <a:pt x="1618234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6994" y="138569"/>
                  </a:lnTo>
                  <a:lnTo>
                    <a:pt x="1656994" y="82791"/>
                  </a:lnTo>
                  <a:lnTo>
                    <a:pt x="1656994" y="63220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012" y="643695"/>
              <a:ext cx="315859" cy="21255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2749" y="645594"/>
              <a:ext cx="479705" cy="2085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7387" y="646069"/>
              <a:ext cx="103609" cy="20780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4139" y="646069"/>
              <a:ext cx="226503" cy="20780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840088" y="646067"/>
              <a:ext cx="803275" cy="208915"/>
            </a:xfrm>
            <a:custGeom>
              <a:avLst/>
              <a:gdLst/>
              <a:ahLst/>
              <a:cxnLst/>
              <a:rect l="l" t="t" r="r" b="b"/>
              <a:pathLst>
                <a:path w="803275" h="208915">
                  <a:moveTo>
                    <a:pt x="100939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44" y="96037"/>
                  </a:lnTo>
                  <a:lnTo>
                    <a:pt x="73139" y="86182"/>
                  </a:lnTo>
                  <a:lnTo>
                    <a:pt x="68287" y="85432"/>
                  </a:lnTo>
                  <a:lnTo>
                    <a:pt x="68287" y="132118"/>
                  </a:lnTo>
                  <a:lnTo>
                    <a:pt x="68287" y="158534"/>
                  </a:lnTo>
                  <a:lnTo>
                    <a:pt x="67144" y="167855"/>
                  </a:lnTo>
                  <a:lnTo>
                    <a:pt x="63868" y="173888"/>
                  </a:lnTo>
                  <a:lnTo>
                    <a:pt x="58635" y="177152"/>
                  </a:lnTo>
                  <a:lnTo>
                    <a:pt x="51663" y="178130"/>
                  </a:lnTo>
                  <a:lnTo>
                    <a:pt x="32664" y="178130"/>
                  </a:lnTo>
                  <a:lnTo>
                    <a:pt x="32664" y="112509"/>
                  </a:lnTo>
                  <a:lnTo>
                    <a:pt x="51663" y="112509"/>
                  </a:lnTo>
                  <a:lnTo>
                    <a:pt x="58635" y="113487"/>
                  </a:lnTo>
                  <a:lnTo>
                    <a:pt x="63868" y="116751"/>
                  </a:lnTo>
                  <a:lnTo>
                    <a:pt x="67144" y="122796"/>
                  </a:lnTo>
                  <a:lnTo>
                    <a:pt x="68287" y="132118"/>
                  </a:lnTo>
                  <a:lnTo>
                    <a:pt x="68287" y="85432"/>
                  </a:lnTo>
                  <a:lnTo>
                    <a:pt x="51663" y="82829"/>
                  </a:lnTo>
                  <a:lnTo>
                    <a:pt x="32664" y="82829"/>
                  </a:lnTo>
                  <a:lnTo>
                    <a:pt x="32664" y="29705"/>
                  </a:lnTo>
                  <a:lnTo>
                    <a:pt x="91440" y="29705"/>
                  </a:lnTo>
                  <a:lnTo>
                    <a:pt x="91440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63" y="207810"/>
                  </a:lnTo>
                  <a:lnTo>
                    <a:pt x="73139" y="204457"/>
                  </a:lnTo>
                  <a:lnTo>
                    <a:pt x="88544" y="194602"/>
                  </a:lnTo>
                  <a:lnTo>
                    <a:pt x="97828" y="178511"/>
                  </a:lnTo>
                  <a:lnTo>
                    <a:pt x="97878" y="178130"/>
                  </a:lnTo>
                  <a:lnTo>
                    <a:pt x="100939" y="156464"/>
                  </a:lnTo>
                  <a:lnTo>
                    <a:pt x="100939" y="134188"/>
                  </a:lnTo>
                  <a:close/>
                </a:path>
                <a:path w="803275" h="208915">
                  <a:moveTo>
                    <a:pt x="230365" y="12"/>
                  </a:moveTo>
                  <a:lnTo>
                    <a:pt x="196227" y="12"/>
                  </a:lnTo>
                  <a:lnTo>
                    <a:pt x="181381" y="71259"/>
                  </a:lnTo>
                  <a:lnTo>
                    <a:pt x="173672" y="119646"/>
                  </a:lnTo>
                  <a:lnTo>
                    <a:pt x="163563" y="70967"/>
                  </a:lnTo>
                  <a:lnTo>
                    <a:pt x="145757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29" y="162090"/>
                  </a:lnTo>
                  <a:lnTo>
                    <a:pt x="154940" y="171297"/>
                  </a:lnTo>
                  <a:lnTo>
                    <a:pt x="149059" y="176682"/>
                  </a:lnTo>
                  <a:lnTo>
                    <a:pt x="140563" y="179006"/>
                  </a:lnTo>
                  <a:lnTo>
                    <a:pt x="129425" y="179019"/>
                  </a:lnTo>
                  <a:lnTo>
                    <a:pt x="129425" y="208114"/>
                  </a:lnTo>
                  <a:lnTo>
                    <a:pt x="157810" y="206324"/>
                  </a:lnTo>
                  <a:lnTo>
                    <a:pt x="176517" y="196684"/>
                  </a:lnTo>
                  <a:lnTo>
                    <a:pt x="188163" y="179476"/>
                  </a:lnTo>
                  <a:lnTo>
                    <a:pt x="195338" y="154978"/>
                  </a:lnTo>
                  <a:lnTo>
                    <a:pt x="230365" y="12"/>
                  </a:lnTo>
                  <a:close/>
                </a:path>
                <a:path w="803275" h="208915">
                  <a:moveTo>
                    <a:pt x="340791" y="51358"/>
                  </a:moveTo>
                  <a:lnTo>
                    <a:pt x="337832" y="29692"/>
                  </a:lnTo>
                  <a:lnTo>
                    <a:pt x="337781" y="29311"/>
                  </a:lnTo>
                  <a:lnTo>
                    <a:pt x="328688" y="13220"/>
                  </a:lnTo>
                  <a:lnTo>
                    <a:pt x="313486" y="3365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13"/>
                  </a:lnTo>
                  <a:lnTo>
                    <a:pt x="302488" y="100050"/>
                  </a:lnTo>
                  <a:lnTo>
                    <a:pt x="276669" y="100050"/>
                  </a:lnTo>
                  <a:lnTo>
                    <a:pt x="276669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22"/>
                  </a:lnTo>
                  <a:lnTo>
                    <a:pt x="276669" y="207822"/>
                  </a:lnTo>
                  <a:lnTo>
                    <a:pt x="276669" y="129730"/>
                  </a:lnTo>
                  <a:lnTo>
                    <a:pt x="292100" y="129730"/>
                  </a:lnTo>
                  <a:lnTo>
                    <a:pt x="313486" y="126390"/>
                  </a:lnTo>
                  <a:lnTo>
                    <a:pt x="328688" y="116522"/>
                  </a:lnTo>
                  <a:lnTo>
                    <a:pt x="337781" y="100431"/>
                  </a:lnTo>
                  <a:lnTo>
                    <a:pt x="337832" y="100050"/>
                  </a:lnTo>
                  <a:lnTo>
                    <a:pt x="340791" y="78371"/>
                  </a:lnTo>
                  <a:lnTo>
                    <a:pt x="340791" y="51358"/>
                  </a:lnTo>
                  <a:close/>
                </a:path>
                <a:path w="803275" h="208915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22"/>
                  </a:lnTo>
                  <a:lnTo>
                    <a:pt x="406095" y="93522"/>
                  </a:lnTo>
                  <a:lnTo>
                    <a:pt x="397903" y="92417"/>
                  </a:lnTo>
                  <a:lnTo>
                    <a:pt x="391731" y="88773"/>
                  </a:lnTo>
                  <a:lnTo>
                    <a:pt x="387845" y="81991"/>
                  </a:lnTo>
                  <a:lnTo>
                    <a:pt x="386499" y="71551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23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403" y="2971"/>
                  </a:lnTo>
                  <a:lnTo>
                    <a:pt x="365353" y="11887"/>
                  </a:lnTo>
                  <a:lnTo>
                    <a:pt x="356654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47" y="99834"/>
                  </a:lnTo>
                  <a:lnTo>
                    <a:pt x="375221" y="106286"/>
                  </a:lnTo>
                  <a:lnTo>
                    <a:pt x="364947" y="113030"/>
                  </a:lnTo>
                  <a:lnTo>
                    <a:pt x="358267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53" y="189699"/>
                  </a:lnTo>
                  <a:lnTo>
                    <a:pt x="352996" y="196088"/>
                  </a:lnTo>
                  <a:lnTo>
                    <a:pt x="351917" y="202031"/>
                  </a:lnTo>
                  <a:lnTo>
                    <a:pt x="349986" y="207822"/>
                  </a:lnTo>
                  <a:lnTo>
                    <a:pt x="383235" y="207822"/>
                  </a:lnTo>
                  <a:lnTo>
                    <a:pt x="386207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79" y="124625"/>
                  </a:lnTo>
                  <a:lnTo>
                    <a:pt x="407581" y="123215"/>
                  </a:lnTo>
                  <a:lnTo>
                    <a:pt x="418858" y="123215"/>
                  </a:lnTo>
                  <a:lnTo>
                    <a:pt x="418858" y="207822"/>
                  </a:lnTo>
                  <a:lnTo>
                    <a:pt x="451510" y="207822"/>
                  </a:lnTo>
                  <a:lnTo>
                    <a:pt x="451510" y="123215"/>
                  </a:lnTo>
                  <a:lnTo>
                    <a:pt x="451510" y="93522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915">
                  <a:moveTo>
                    <a:pt x="566699" y="12"/>
                  </a:moveTo>
                  <a:lnTo>
                    <a:pt x="465759" y="12"/>
                  </a:lnTo>
                  <a:lnTo>
                    <a:pt x="465759" y="29222"/>
                  </a:lnTo>
                  <a:lnTo>
                    <a:pt x="499897" y="29222"/>
                  </a:lnTo>
                  <a:lnTo>
                    <a:pt x="499897" y="208292"/>
                  </a:lnTo>
                  <a:lnTo>
                    <a:pt x="532549" y="208292"/>
                  </a:lnTo>
                  <a:lnTo>
                    <a:pt x="532549" y="29222"/>
                  </a:lnTo>
                  <a:lnTo>
                    <a:pt x="566699" y="29222"/>
                  </a:lnTo>
                  <a:lnTo>
                    <a:pt x="566699" y="12"/>
                  </a:lnTo>
                  <a:close/>
                </a:path>
                <a:path w="803275" h="208915">
                  <a:moveTo>
                    <a:pt x="684542" y="12"/>
                  </a:moveTo>
                  <a:lnTo>
                    <a:pt x="648614" y="12"/>
                  </a:lnTo>
                  <a:lnTo>
                    <a:pt x="621906" y="85801"/>
                  </a:lnTo>
                  <a:lnTo>
                    <a:pt x="610031" y="131521"/>
                  </a:lnTo>
                  <a:lnTo>
                    <a:pt x="610031" y="12"/>
                  </a:lnTo>
                  <a:lnTo>
                    <a:pt x="580923" y="12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22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42" y="207810"/>
                  </a:lnTo>
                  <a:lnTo>
                    <a:pt x="684542" y="12"/>
                  </a:lnTo>
                  <a:close/>
                </a:path>
                <a:path w="803275" h="208915">
                  <a:moveTo>
                    <a:pt x="803262" y="12"/>
                  </a:moveTo>
                  <a:lnTo>
                    <a:pt x="770623" y="12"/>
                  </a:lnTo>
                  <a:lnTo>
                    <a:pt x="770623" y="29692"/>
                  </a:lnTo>
                  <a:lnTo>
                    <a:pt x="770623" y="93522"/>
                  </a:lnTo>
                  <a:lnTo>
                    <a:pt x="757859" y="93522"/>
                  </a:lnTo>
                  <a:lnTo>
                    <a:pt x="749655" y="92417"/>
                  </a:lnTo>
                  <a:lnTo>
                    <a:pt x="743483" y="88773"/>
                  </a:lnTo>
                  <a:lnTo>
                    <a:pt x="739609" y="81991"/>
                  </a:lnTo>
                  <a:lnTo>
                    <a:pt x="738251" y="71551"/>
                  </a:lnTo>
                  <a:lnTo>
                    <a:pt x="738251" y="51066"/>
                  </a:lnTo>
                  <a:lnTo>
                    <a:pt x="739228" y="41465"/>
                  </a:lnTo>
                  <a:lnTo>
                    <a:pt x="742226" y="34823"/>
                  </a:lnTo>
                  <a:lnTo>
                    <a:pt x="747395" y="30949"/>
                  </a:lnTo>
                  <a:lnTo>
                    <a:pt x="754888" y="29692"/>
                  </a:lnTo>
                  <a:lnTo>
                    <a:pt x="770623" y="29692"/>
                  </a:lnTo>
                  <a:lnTo>
                    <a:pt x="770623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87"/>
                  </a:lnTo>
                  <a:lnTo>
                    <a:pt x="708406" y="26809"/>
                  </a:lnTo>
                  <a:lnTo>
                    <a:pt x="705612" y="47802"/>
                  </a:lnTo>
                  <a:lnTo>
                    <a:pt x="705612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34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18" y="122834"/>
                  </a:lnTo>
                  <a:lnTo>
                    <a:pt x="706399" y="135420"/>
                  </a:lnTo>
                  <a:lnTo>
                    <a:pt x="705307" y="150520"/>
                  </a:lnTo>
                  <a:lnTo>
                    <a:pt x="705205" y="189699"/>
                  </a:lnTo>
                  <a:lnTo>
                    <a:pt x="704748" y="196088"/>
                  </a:lnTo>
                  <a:lnTo>
                    <a:pt x="703681" y="202031"/>
                  </a:lnTo>
                  <a:lnTo>
                    <a:pt x="701738" y="207822"/>
                  </a:lnTo>
                  <a:lnTo>
                    <a:pt x="734999" y="207822"/>
                  </a:lnTo>
                  <a:lnTo>
                    <a:pt x="736206" y="203949"/>
                  </a:lnTo>
                  <a:lnTo>
                    <a:pt x="737146" y="199390"/>
                  </a:lnTo>
                  <a:lnTo>
                    <a:pt x="737743" y="192659"/>
                  </a:lnTo>
                  <a:lnTo>
                    <a:pt x="737958" y="182587"/>
                  </a:lnTo>
                  <a:lnTo>
                    <a:pt x="737958" y="149631"/>
                  </a:lnTo>
                  <a:lnTo>
                    <a:pt x="739216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33" y="123215"/>
                  </a:lnTo>
                  <a:lnTo>
                    <a:pt x="770623" y="123215"/>
                  </a:lnTo>
                  <a:lnTo>
                    <a:pt x="770623" y="207822"/>
                  </a:lnTo>
                  <a:lnTo>
                    <a:pt x="803262" y="207822"/>
                  </a:lnTo>
                  <a:lnTo>
                    <a:pt x="803262" y="123215"/>
                  </a:lnTo>
                  <a:lnTo>
                    <a:pt x="803262" y="93522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85821" y="1763581"/>
            <a:ext cx="8418830" cy="1833245"/>
          </a:xfrm>
          <a:custGeom>
            <a:avLst/>
            <a:gdLst/>
            <a:ahLst/>
            <a:cxnLst/>
            <a:rect l="l" t="t" r="r" b="b"/>
            <a:pathLst>
              <a:path w="8418830" h="1833245">
                <a:moveTo>
                  <a:pt x="8418278" y="0"/>
                </a:moveTo>
                <a:lnTo>
                  <a:pt x="221679" y="0"/>
                </a:lnTo>
                <a:lnTo>
                  <a:pt x="177001" y="4503"/>
                </a:lnTo>
                <a:lnTo>
                  <a:pt x="135389" y="17421"/>
                </a:lnTo>
                <a:lnTo>
                  <a:pt x="97733" y="37860"/>
                </a:lnTo>
                <a:lnTo>
                  <a:pt x="64926" y="64929"/>
                </a:lnTo>
                <a:lnTo>
                  <a:pt x="37857" y="97738"/>
                </a:lnTo>
                <a:lnTo>
                  <a:pt x="17419" y="135393"/>
                </a:lnTo>
                <a:lnTo>
                  <a:pt x="4503" y="177004"/>
                </a:lnTo>
                <a:lnTo>
                  <a:pt x="0" y="221679"/>
                </a:lnTo>
                <a:lnTo>
                  <a:pt x="0" y="1611071"/>
                </a:lnTo>
                <a:lnTo>
                  <a:pt x="4503" y="1655745"/>
                </a:lnTo>
                <a:lnTo>
                  <a:pt x="17419" y="1697355"/>
                </a:lnTo>
                <a:lnTo>
                  <a:pt x="37857" y="1735009"/>
                </a:lnTo>
                <a:lnTo>
                  <a:pt x="64926" y="1767815"/>
                </a:lnTo>
                <a:lnTo>
                  <a:pt x="97733" y="1794882"/>
                </a:lnTo>
                <a:lnTo>
                  <a:pt x="135389" y="1815320"/>
                </a:lnTo>
                <a:lnTo>
                  <a:pt x="177001" y="1828236"/>
                </a:lnTo>
                <a:lnTo>
                  <a:pt x="221679" y="1832740"/>
                </a:lnTo>
                <a:lnTo>
                  <a:pt x="8418278" y="1832740"/>
                </a:lnTo>
                <a:lnTo>
                  <a:pt x="8418278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8184" y="2289685"/>
            <a:ext cx="10140315" cy="7136765"/>
            <a:chOff x="748184" y="2289685"/>
            <a:chExt cx="10140315" cy="7136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84" y="2289685"/>
              <a:ext cx="10139866" cy="71364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87301" y="4966544"/>
              <a:ext cx="3423285" cy="2628900"/>
            </a:xfrm>
            <a:custGeom>
              <a:avLst/>
              <a:gdLst/>
              <a:ahLst/>
              <a:cxnLst/>
              <a:rect l="l" t="t" r="r" b="b"/>
              <a:pathLst>
                <a:path w="3423284" h="2628900">
                  <a:moveTo>
                    <a:pt x="171919" y="2628900"/>
                  </a:moveTo>
                  <a:lnTo>
                    <a:pt x="160705" y="2603500"/>
                  </a:lnTo>
                  <a:lnTo>
                    <a:pt x="154876" y="2628900"/>
                  </a:lnTo>
                  <a:lnTo>
                    <a:pt x="171919" y="2628900"/>
                  </a:lnTo>
                  <a:close/>
                </a:path>
                <a:path w="3423284" h="2628900">
                  <a:moveTo>
                    <a:pt x="174675" y="2213356"/>
                  </a:moveTo>
                  <a:lnTo>
                    <a:pt x="161505" y="2175256"/>
                  </a:lnTo>
                  <a:lnTo>
                    <a:pt x="152996" y="2175256"/>
                  </a:lnTo>
                  <a:lnTo>
                    <a:pt x="149606" y="2187956"/>
                  </a:lnTo>
                  <a:lnTo>
                    <a:pt x="174675" y="2213356"/>
                  </a:lnTo>
                  <a:close/>
                </a:path>
                <a:path w="3423284" h="2628900">
                  <a:moveTo>
                    <a:pt x="684504" y="2362200"/>
                  </a:moveTo>
                  <a:lnTo>
                    <a:pt x="610882" y="2362200"/>
                  </a:lnTo>
                  <a:lnTo>
                    <a:pt x="593128" y="2362200"/>
                  </a:lnTo>
                  <a:lnTo>
                    <a:pt x="453440" y="2425700"/>
                  </a:lnTo>
                  <a:lnTo>
                    <a:pt x="453758" y="2426398"/>
                  </a:lnTo>
                  <a:lnTo>
                    <a:pt x="379056" y="2451100"/>
                  </a:lnTo>
                  <a:lnTo>
                    <a:pt x="391185" y="2482875"/>
                  </a:lnTo>
                  <a:lnTo>
                    <a:pt x="386727" y="2475217"/>
                  </a:lnTo>
                  <a:lnTo>
                    <a:pt x="379056" y="2451100"/>
                  </a:lnTo>
                  <a:lnTo>
                    <a:pt x="372681" y="2451100"/>
                  </a:lnTo>
                  <a:lnTo>
                    <a:pt x="256082" y="2533561"/>
                  </a:lnTo>
                  <a:lnTo>
                    <a:pt x="254241" y="2527300"/>
                  </a:lnTo>
                  <a:lnTo>
                    <a:pt x="162433" y="2560701"/>
                  </a:lnTo>
                  <a:lnTo>
                    <a:pt x="171805" y="2530856"/>
                  </a:lnTo>
                  <a:lnTo>
                    <a:pt x="187756" y="2480056"/>
                  </a:lnTo>
                  <a:lnTo>
                    <a:pt x="186969" y="2479764"/>
                  </a:lnTo>
                  <a:lnTo>
                    <a:pt x="207822" y="2416556"/>
                  </a:lnTo>
                  <a:lnTo>
                    <a:pt x="210070" y="2416556"/>
                  </a:lnTo>
                  <a:lnTo>
                    <a:pt x="210070" y="2403856"/>
                  </a:lnTo>
                  <a:lnTo>
                    <a:pt x="210070" y="2327656"/>
                  </a:lnTo>
                  <a:lnTo>
                    <a:pt x="210070" y="2289556"/>
                  </a:lnTo>
                  <a:lnTo>
                    <a:pt x="207060" y="2276856"/>
                  </a:lnTo>
                  <a:lnTo>
                    <a:pt x="201574" y="2276856"/>
                  </a:lnTo>
                  <a:lnTo>
                    <a:pt x="182829" y="2254135"/>
                  </a:lnTo>
                  <a:lnTo>
                    <a:pt x="199732" y="2238756"/>
                  </a:lnTo>
                  <a:lnTo>
                    <a:pt x="196596" y="2235581"/>
                  </a:lnTo>
                  <a:lnTo>
                    <a:pt x="222770" y="2226056"/>
                  </a:lnTo>
                  <a:lnTo>
                    <a:pt x="209600" y="2194318"/>
                  </a:lnTo>
                  <a:lnTo>
                    <a:pt x="212420" y="2196147"/>
                  </a:lnTo>
                  <a:lnTo>
                    <a:pt x="222770" y="2226056"/>
                  </a:lnTo>
                  <a:lnTo>
                    <a:pt x="229412" y="2226056"/>
                  </a:lnTo>
                  <a:lnTo>
                    <a:pt x="235102" y="2213356"/>
                  </a:lnTo>
                  <a:lnTo>
                    <a:pt x="239064" y="2213356"/>
                  </a:lnTo>
                  <a:lnTo>
                    <a:pt x="257683" y="2187956"/>
                  </a:lnTo>
                  <a:lnTo>
                    <a:pt x="266992" y="2175256"/>
                  </a:lnTo>
                  <a:lnTo>
                    <a:pt x="247345" y="2162556"/>
                  </a:lnTo>
                  <a:lnTo>
                    <a:pt x="214160" y="2141118"/>
                  </a:lnTo>
                  <a:lnTo>
                    <a:pt x="237540" y="2149868"/>
                  </a:lnTo>
                  <a:lnTo>
                    <a:pt x="266992" y="2175256"/>
                  </a:lnTo>
                  <a:lnTo>
                    <a:pt x="268947" y="2162556"/>
                  </a:lnTo>
                  <a:lnTo>
                    <a:pt x="271437" y="2162556"/>
                  </a:lnTo>
                  <a:lnTo>
                    <a:pt x="274929" y="2149856"/>
                  </a:lnTo>
                  <a:lnTo>
                    <a:pt x="278422" y="2137156"/>
                  </a:lnTo>
                  <a:lnTo>
                    <a:pt x="285407" y="2111756"/>
                  </a:lnTo>
                  <a:lnTo>
                    <a:pt x="287197" y="2105253"/>
                  </a:lnTo>
                  <a:lnTo>
                    <a:pt x="356158" y="2048256"/>
                  </a:lnTo>
                  <a:lnTo>
                    <a:pt x="367461" y="2048256"/>
                  </a:lnTo>
                  <a:lnTo>
                    <a:pt x="369544" y="2035556"/>
                  </a:lnTo>
                  <a:lnTo>
                    <a:pt x="379069" y="1997456"/>
                  </a:lnTo>
                  <a:lnTo>
                    <a:pt x="404456" y="1895856"/>
                  </a:lnTo>
                  <a:lnTo>
                    <a:pt x="405625" y="1895856"/>
                  </a:lnTo>
                  <a:lnTo>
                    <a:pt x="405625" y="1883156"/>
                  </a:lnTo>
                  <a:lnTo>
                    <a:pt x="405625" y="1781556"/>
                  </a:lnTo>
                  <a:lnTo>
                    <a:pt x="405625" y="1756156"/>
                  </a:lnTo>
                  <a:lnTo>
                    <a:pt x="403390" y="1743456"/>
                  </a:lnTo>
                  <a:lnTo>
                    <a:pt x="399237" y="1743456"/>
                  </a:lnTo>
                  <a:lnTo>
                    <a:pt x="374802" y="1705356"/>
                  </a:lnTo>
                  <a:lnTo>
                    <a:pt x="353009" y="1705356"/>
                  </a:lnTo>
                  <a:lnTo>
                    <a:pt x="292303" y="1705356"/>
                  </a:lnTo>
                  <a:lnTo>
                    <a:pt x="334810" y="1771624"/>
                  </a:lnTo>
                  <a:lnTo>
                    <a:pt x="334810" y="1887766"/>
                  </a:lnTo>
                  <a:lnTo>
                    <a:pt x="306006" y="2003044"/>
                  </a:lnTo>
                  <a:lnTo>
                    <a:pt x="237629" y="2048256"/>
                  </a:lnTo>
                  <a:lnTo>
                    <a:pt x="258483" y="2080006"/>
                  </a:lnTo>
                  <a:lnTo>
                    <a:pt x="254596" y="2079282"/>
                  </a:lnTo>
                  <a:lnTo>
                    <a:pt x="237629" y="2048256"/>
                  </a:lnTo>
                  <a:lnTo>
                    <a:pt x="231368" y="2060956"/>
                  </a:lnTo>
                  <a:lnTo>
                    <a:pt x="226771" y="2060956"/>
                  </a:lnTo>
                  <a:lnTo>
                    <a:pt x="224561" y="2073656"/>
                  </a:lnTo>
                  <a:lnTo>
                    <a:pt x="203606" y="2137156"/>
                  </a:lnTo>
                  <a:lnTo>
                    <a:pt x="207086" y="2138464"/>
                  </a:lnTo>
                  <a:lnTo>
                    <a:pt x="186880" y="2166035"/>
                  </a:lnTo>
                  <a:lnTo>
                    <a:pt x="161505" y="2175256"/>
                  </a:lnTo>
                  <a:lnTo>
                    <a:pt x="179222" y="2217978"/>
                  </a:lnTo>
                  <a:lnTo>
                    <a:pt x="149606" y="2187956"/>
                  </a:lnTo>
                  <a:lnTo>
                    <a:pt x="107708" y="2226056"/>
                  </a:lnTo>
                  <a:lnTo>
                    <a:pt x="100228" y="2238756"/>
                  </a:lnTo>
                  <a:lnTo>
                    <a:pt x="97396" y="2251456"/>
                  </a:lnTo>
                  <a:lnTo>
                    <a:pt x="99250" y="2264156"/>
                  </a:lnTo>
                  <a:lnTo>
                    <a:pt x="105867" y="2276856"/>
                  </a:lnTo>
                  <a:lnTo>
                    <a:pt x="139268" y="2317356"/>
                  </a:lnTo>
                  <a:lnTo>
                    <a:pt x="139268" y="2409291"/>
                  </a:lnTo>
                  <a:lnTo>
                    <a:pt x="120561" y="2454656"/>
                  </a:lnTo>
                  <a:lnTo>
                    <a:pt x="119672" y="2454656"/>
                  </a:lnTo>
                  <a:lnTo>
                    <a:pt x="97853" y="2534018"/>
                  </a:lnTo>
                  <a:lnTo>
                    <a:pt x="46634" y="2541181"/>
                  </a:lnTo>
                  <a:lnTo>
                    <a:pt x="40830" y="2540000"/>
                  </a:lnTo>
                  <a:lnTo>
                    <a:pt x="26771" y="2540000"/>
                  </a:lnTo>
                  <a:lnTo>
                    <a:pt x="23304" y="2543556"/>
                  </a:lnTo>
                  <a:lnTo>
                    <a:pt x="16408" y="2543556"/>
                  </a:lnTo>
                  <a:lnTo>
                    <a:pt x="6438" y="2556256"/>
                  </a:lnTo>
                  <a:lnTo>
                    <a:pt x="647" y="2568956"/>
                  </a:lnTo>
                  <a:lnTo>
                    <a:pt x="190" y="2577795"/>
                  </a:lnTo>
                  <a:lnTo>
                    <a:pt x="76" y="2578100"/>
                  </a:lnTo>
                  <a:lnTo>
                    <a:pt x="114" y="2579306"/>
                  </a:lnTo>
                  <a:lnTo>
                    <a:pt x="0" y="2581656"/>
                  </a:lnTo>
                  <a:lnTo>
                    <a:pt x="228" y="2582265"/>
                  </a:lnTo>
                  <a:lnTo>
                    <a:pt x="546" y="2590800"/>
                  </a:lnTo>
                  <a:lnTo>
                    <a:pt x="6172" y="2603500"/>
                  </a:lnTo>
                  <a:lnTo>
                    <a:pt x="11480" y="2603500"/>
                  </a:lnTo>
                  <a:lnTo>
                    <a:pt x="14071" y="2607056"/>
                  </a:lnTo>
                  <a:lnTo>
                    <a:pt x="19697" y="2607056"/>
                  </a:lnTo>
                  <a:lnTo>
                    <a:pt x="29159" y="2616200"/>
                  </a:lnTo>
                  <a:lnTo>
                    <a:pt x="154876" y="2628900"/>
                  </a:lnTo>
                  <a:lnTo>
                    <a:pt x="160705" y="2597150"/>
                  </a:lnTo>
                  <a:lnTo>
                    <a:pt x="171919" y="2628900"/>
                  </a:lnTo>
                  <a:lnTo>
                    <a:pt x="276669" y="2603500"/>
                  </a:lnTo>
                  <a:lnTo>
                    <a:pt x="279222" y="2590800"/>
                  </a:lnTo>
                  <a:lnTo>
                    <a:pt x="283946" y="2590800"/>
                  </a:lnTo>
                  <a:lnTo>
                    <a:pt x="409663" y="2514600"/>
                  </a:lnTo>
                  <a:lnTo>
                    <a:pt x="408635" y="2512834"/>
                  </a:lnTo>
                  <a:lnTo>
                    <a:pt x="480123" y="2489200"/>
                  </a:lnTo>
                  <a:lnTo>
                    <a:pt x="482549" y="2489200"/>
                  </a:lnTo>
                  <a:lnTo>
                    <a:pt x="475272" y="2476500"/>
                  </a:lnTo>
                  <a:lnTo>
                    <a:pt x="470420" y="2463800"/>
                  </a:lnTo>
                  <a:lnTo>
                    <a:pt x="467995" y="2457450"/>
                  </a:lnTo>
                  <a:lnTo>
                    <a:pt x="482549" y="2489200"/>
                  </a:lnTo>
                  <a:lnTo>
                    <a:pt x="617486" y="2427859"/>
                  </a:lnTo>
                  <a:lnTo>
                    <a:pt x="681291" y="2438400"/>
                  </a:lnTo>
                  <a:lnTo>
                    <a:pt x="684504" y="2438400"/>
                  </a:lnTo>
                  <a:lnTo>
                    <a:pt x="684504" y="2400300"/>
                  </a:lnTo>
                  <a:lnTo>
                    <a:pt x="684504" y="2362200"/>
                  </a:lnTo>
                  <a:close/>
                </a:path>
                <a:path w="3423284" h="2628900">
                  <a:moveTo>
                    <a:pt x="723684" y="1222756"/>
                  </a:moveTo>
                  <a:lnTo>
                    <a:pt x="688759" y="1210056"/>
                  </a:lnTo>
                  <a:lnTo>
                    <a:pt x="670534" y="1235456"/>
                  </a:lnTo>
                  <a:lnTo>
                    <a:pt x="695591" y="1260856"/>
                  </a:lnTo>
                  <a:lnTo>
                    <a:pt x="670521" y="1235456"/>
                  </a:lnTo>
                  <a:lnTo>
                    <a:pt x="688759" y="1210056"/>
                  </a:lnTo>
                  <a:lnTo>
                    <a:pt x="677735" y="1197356"/>
                  </a:lnTo>
                  <a:lnTo>
                    <a:pt x="655116" y="1197356"/>
                  </a:lnTo>
                  <a:lnTo>
                    <a:pt x="645464" y="1210056"/>
                  </a:lnTo>
                  <a:lnTo>
                    <a:pt x="477850" y="1375156"/>
                  </a:lnTo>
                  <a:lnTo>
                    <a:pt x="472401" y="1387856"/>
                  </a:lnTo>
                  <a:lnTo>
                    <a:pt x="468922" y="1387856"/>
                  </a:lnTo>
                  <a:lnTo>
                    <a:pt x="467525" y="1400556"/>
                  </a:lnTo>
                  <a:lnTo>
                    <a:pt x="468350" y="1413256"/>
                  </a:lnTo>
                  <a:lnTo>
                    <a:pt x="502907" y="1400556"/>
                  </a:lnTo>
                  <a:lnTo>
                    <a:pt x="508215" y="1405940"/>
                  </a:lnTo>
                  <a:lnTo>
                    <a:pt x="468350" y="1413256"/>
                  </a:lnTo>
                  <a:lnTo>
                    <a:pt x="480974" y="1470621"/>
                  </a:lnTo>
                  <a:lnTo>
                    <a:pt x="476554" y="1510817"/>
                  </a:lnTo>
                  <a:lnTo>
                    <a:pt x="313855" y="1629156"/>
                  </a:lnTo>
                  <a:lnTo>
                    <a:pt x="335305" y="1660918"/>
                  </a:lnTo>
                  <a:lnTo>
                    <a:pt x="329895" y="1657667"/>
                  </a:lnTo>
                  <a:lnTo>
                    <a:pt x="313855" y="1629156"/>
                  </a:lnTo>
                  <a:lnTo>
                    <a:pt x="309537" y="1641856"/>
                  </a:lnTo>
                  <a:lnTo>
                    <a:pt x="303618" y="1641856"/>
                  </a:lnTo>
                  <a:lnTo>
                    <a:pt x="289648" y="1679956"/>
                  </a:lnTo>
                  <a:lnTo>
                    <a:pt x="286588" y="1679956"/>
                  </a:lnTo>
                  <a:lnTo>
                    <a:pt x="286029" y="1692656"/>
                  </a:lnTo>
                  <a:lnTo>
                    <a:pt x="287947" y="1705356"/>
                  </a:lnTo>
                  <a:lnTo>
                    <a:pt x="292303" y="1705356"/>
                  </a:lnTo>
                  <a:lnTo>
                    <a:pt x="321322" y="1692668"/>
                  </a:lnTo>
                  <a:lnTo>
                    <a:pt x="353009" y="1705356"/>
                  </a:lnTo>
                  <a:lnTo>
                    <a:pt x="321335" y="1692656"/>
                  </a:lnTo>
                  <a:lnTo>
                    <a:pt x="356755" y="1692656"/>
                  </a:lnTo>
                  <a:lnTo>
                    <a:pt x="359981" y="1692656"/>
                  </a:lnTo>
                  <a:lnTo>
                    <a:pt x="353009" y="1705356"/>
                  </a:lnTo>
                  <a:lnTo>
                    <a:pt x="359994" y="1692656"/>
                  </a:lnTo>
                  <a:lnTo>
                    <a:pt x="366649" y="1692656"/>
                  </a:lnTo>
                  <a:lnTo>
                    <a:pt x="363296" y="1687423"/>
                  </a:lnTo>
                  <a:lnTo>
                    <a:pt x="388493" y="1667256"/>
                  </a:lnTo>
                  <a:lnTo>
                    <a:pt x="531342" y="1552956"/>
                  </a:lnTo>
                  <a:lnTo>
                    <a:pt x="536587" y="1552956"/>
                  </a:lnTo>
                  <a:lnTo>
                    <a:pt x="540702" y="1540256"/>
                  </a:lnTo>
                  <a:lnTo>
                    <a:pt x="543572" y="1540256"/>
                  </a:lnTo>
                  <a:lnTo>
                    <a:pt x="545084" y="1527556"/>
                  </a:lnTo>
                  <a:lnTo>
                    <a:pt x="547878" y="1502156"/>
                  </a:lnTo>
                  <a:lnTo>
                    <a:pt x="550672" y="1476756"/>
                  </a:lnTo>
                  <a:lnTo>
                    <a:pt x="552069" y="1464056"/>
                  </a:lnTo>
                  <a:lnTo>
                    <a:pt x="551446" y="1464056"/>
                  </a:lnTo>
                  <a:lnTo>
                    <a:pt x="543064" y="1425956"/>
                  </a:lnTo>
                  <a:lnTo>
                    <a:pt x="540385" y="1413738"/>
                  </a:lnTo>
                  <a:lnTo>
                    <a:pt x="553758" y="1400556"/>
                  </a:lnTo>
                  <a:lnTo>
                    <a:pt x="677189" y="1278978"/>
                  </a:lnTo>
                  <a:lnTo>
                    <a:pt x="687197" y="1286256"/>
                  </a:lnTo>
                  <a:lnTo>
                    <a:pt x="705446" y="1254506"/>
                  </a:lnTo>
                  <a:lnTo>
                    <a:pt x="723684" y="1222756"/>
                  </a:lnTo>
                  <a:close/>
                </a:path>
                <a:path w="3423284" h="2628900">
                  <a:moveTo>
                    <a:pt x="759269" y="1286256"/>
                  </a:moveTo>
                  <a:lnTo>
                    <a:pt x="747344" y="1260881"/>
                  </a:lnTo>
                  <a:lnTo>
                    <a:pt x="747344" y="1286256"/>
                  </a:lnTo>
                  <a:lnTo>
                    <a:pt x="759269" y="1286256"/>
                  </a:lnTo>
                  <a:close/>
                </a:path>
                <a:path w="3423284" h="2628900">
                  <a:moveTo>
                    <a:pt x="1255318" y="2247900"/>
                  </a:moveTo>
                  <a:lnTo>
                    <a:pt x="1241780" y="2247900"/>
                  </a:lnTo>
                  <a:lnTo>
                    <a:pt x="1243203" y="2273300"/>
                  </a:lnTo>
                  <a:lnTo>
                    <a:pt x="1255318" y="2247900"/>
                  </a:lnTo>
                  <a:close/>
                </a:path>
                <a:path w="3423284" h="2628900">
                  <a:moveTo>
                    <a:pt x="1342466" y="2336800"/>
                  </a:moveTo>
                  <a:lnTo>
                    <a:pt x="1320038" y="2311400"/>
                  </a:lnTo>
                  <a:lnTo>
                    <a:pt x="1307896" y="2336800"/>
                  </a:lnTo>
                  <a:lnTo>
                    <a:pt x="1342466" y="2336800"/>
                  </a:lnTo>
                  <a:close/>
                </a:path>
                <a:path w="3423284" h="2628900">
                  <a:moveTo>
                    <a:pt x="1372895" y="803656"/>
                  </a:moveTo>
                  <a:lnTo>
                    <a:pt x="1340980" y="790956"/>
                  </a:lnTo>
                  <a:lnTo>
                    <a:pt x="1366024" y="816356"/>
                  </a:lnTo>
                  <a:lnTo>
                    <a:pt x="1368856" y="803656"/>
                  </a:lnTo>
                  <a:lnTo>
                    <a:pt x="1372895" y="803656"/>
                  </a:lnTo>
                  <a:close/>
                </a:path>
                <a:path w="3423284" h="2628900">
                  <a:moveTo>
                    <a:pt x="1456702" y="625856"/>
                  </a:moveTo>
                  <a:lnTo>
                    <a:pt x="1392834" y="600506"/>
                  </a:lnTo>
                  <a:lnTo>
                    <a:pt x="1309039" y="765556"/>
                  </a:lnTo>
                  <a:lnTo>
                    <a:pt x="1313281" y="768096"/>
                  </a:lnTo>
                  <a:lnTo>
                    <a:pt x="1197203" y="879856"/>
                  </a:lnTo>
                  <a:lnTo>
                    <a:pt x="1198372" y="881049"/>
                  </a:lnTo>
                  <a:lnTo>
                    <a:pt x="1073099" y="984605"/>
                  </a:lnTo>
                  <a:lnTo>
                    <a:pt x="1073099" y="1044956"/>
                  </a:lnTo>
                  <a:lnTo>
                    <a:pt x="1068590" y="1032256"/>
                  </a:lnTo>
                  <a:lnTo>
                    <a:pt x="1073099" y="1044956"/>
                  </a:lnTo>
                  <a:lnTo>
                    <a:pt x="1073099" y="984605"/>
                  </a:lnTo>
                  <a:lnTo>
                    <a:pt x="1056551" y="998270"/>
                  </a:lnTo>
                  <a:lnTo>
                    <a:pt x="1055103" y="994156"/>
                  </a:lnTo>
                  <a:lnTo>
                    <a:pt x="936371" y="1044956"/>
                  </a:lnTo>
                  <a:lnTo>
                    <a:pt x="936828" y="1046048"/>
                  </a:lnTo>
                  <a:lnTo>
                    <a:pt x="879322" y="1057656"/>
                  </a:lnTo>
                  <a:lnTo>
                    <a:pt x="868172" y="1070356"/>
                  </a:lnTo>
                  <a:lnTo>
                    <a:pt x="859409" y="1070356"/>
                  </a:lnTo>
                  <a:lnTo>
                    <a:pt x="853668" y="1083056"/>
                  </a:lnTo>
                  <a:lnTo>
                    <a:pt x="851611" y="1095756"/>
                  </a:lnTo>
                  <a:lnTo>
                    <a:pt x="851611" y="1129068"/>
                  </a:lnTo>
                  <a:lnTo>
                    <a:pt x="823658" y="1188377"/>
                  </a:lnTo>
                  <a:lnTo>
                    <a:pt x="735418" y="1222768"/>
                  </a:lnTo>
                  <a:lnTo>
                    <a:pt x="723684" y="1222768"/>
                  </a:lnTo>
                  <a:lnTo>
                    <a:pt x="705446" y="1254506"/>
                  </a:lnTo>
                  <a:lnTo>
                    <a:pt x="705446" y="1260856"/>
                  </a:lnTo>
                  <a:lnTo>
                    <a:pt x="687197" y="1286256"/>
                  </a:lnTo>
                  <a:lnTo>
                    <a:pt x="705446" y="1286256"/>
                  </a:lnTo>
                  <a:lnTo>
                    <a:pt x="747331" y="1286256"/>
                  </a:lnTo>
                  <a:lnTo>
                    <a:pt x="747344" y="1260856"/>
                  </a:lnTo>
                  <a:lnTo>
                    <a:pt x="747344" y="1254506"/>
                  </a:lnTo>
                  <a:lnTo>
                    <a:pt x="759269" y="1286256"/>
                  </a:lnTo>
                  <a:lnTo>
                    <a:pt x="857046" y="1248156"/>
                  </a:lnTo>
                  <a:lnTo>
                    <a:pt x="873201" y="1248156"/>
                  </a:lnTo>
                  <a:lnTo>
                    <a:pt x="876795" y="1235456"/>
                  </a:lnTo>
                  <a:lnTo>
                    <a:pt x="900747" y="1184656"/>
                  </a:lnTo>
                  <a:lnTo>
                    <a:pt x="918705" y="1146556"/>
                  </a:lnTo>
                  <a:lnTo>
                    <a:pt x="887018" y="1133856"/>
                  </a:lnTo>
                  <a:lnTo>
                    <a:pt x="918705" y="1146556"/>
                  </a:lnTo>
                  <a:lnTo>
                    <a:pt x="922426" y="1146556"/>
                  </a:lnTo>
                  <a:lnTo>
                    <a:pt x="922426" y="1128268"/>
                  </a:lnTo>
                  <a:lnTo>
                    <a:pt x="957580" y="1121156"/>
                  </a:lnTo>
                  <a:lnTo>
                    <a:pt x="959561" y="1121156"/>
                  </a:lnTo>
                  <a:lnTo>
                    <a:pt x="961504" y="1108456"/>
                  </a:lnTo>
                  <a:lnTo>
                    <a:pt x="963383" y="1108456"/>
                  </a:lnTo>
                  <a:lnTo>
                    <a:pt x="949883" y="1083081"/>
                  </a:lnTo>
                  <a:lnTo>
                    <a:pt x="947458" y="1071016"/>
                  </a:lnTo>
                  <a:lnTo>
                    <a:pt x="963383" y="1108456"/>
                  </a:lnTo>
                  <a:lnTo>
                    <a:pt x="1082103" y="1070356"/>
                  </a:lnTo>
                  <a:lnTo>
                    <a:pt x="1085342" y="1057656"/>
                  </a:lnTo>
                  <a:lnTo>
                    <a:pt x="1091057" y="1057656"/>
                  </a:lnTo>
                  <a:lnTo>
                    <a:pt x="1244688" y="930656"/>
                  </a:lnTo>
                  <a:lnTo>
                    <a:pt x="1222248" y="905256"/>
                  </a:lnTo>
                  <a:lnTo>
                    <a:pt x="1244688" y="930656"/>
                  </a:lnTo>
                  <a:lnTo>
                    <a:pt x="1247305" y="930656"/>
                  </a:lnTo>
                  <a:lnTo>
                    <a:pt x="1300073" y="879856"/>
                  </a:lnTo>
                  <a:lnTo>
                    <a:pt x="1366024" y="816356"/>
                  </a:lnTo>
                  <a:lnTo>
                    <a:pt x="1325753" y="775538"/>
                  </a:lnTo>
                  <a:lnTo>
                    <a:pt x="1372895" y="803656"/>
                  </a:lnTo>
                  <a:lnTo>
                    <a:pt x="1390853" y="765556"/>
                  </a:lnTo>
                  <a:lnTo>
                    <a:pt x="1456702" y="625856"/>
                  </a:lnTo>
                  <a:close/>
                </a:path>
                <a:path w="3423284" h="2628900">
                  <a:moveTo>
                    <a:pt x="1456829" y="625856"/>
                  </a:moveTo>
                  <a:lnTo>
                    <a:pt x="1424787" y="613156"/>
                  </a:lnTo>
                  <a:lnTo>
                    <a:pt x="1456702" y="625856"/>
                  </a:lnTo>
                  <a:lnTo>
                    <a:pt x="1456829" y="625856"/>
                  </a:lnTo>
                  <a:close/>
                </a:path>
                <a:path w="3423284" h="2628900">
                  <a:moveTo>
                    <a:pt x="1606816" y="244856"/>
                  </a:moveTo>
                  <a:lnTo>
                    <a:pt x="1603616" y="232156"/>
                  </a:lnTo>
                  <a:lnTo>
                    <a:pt x="1595691" y="219456"/>
                  </a:lnTo>
                  <a:lnTo>
                    <a:pt x="1583740" y="219456"/>
                  </a:lnTo>
                  <a:lnTo>
                    <a:pt x="1569859" y="206756"/>
                  </a:lnTo>
                  <a:lnTo>
                    <a:pt x="1556677" y="219456"/>
                  </a:lnTo>
                  <a:lnTo>
                    <a:pt x="1545653" y="219456"/>
                  </a:lnTo>
                  <a:lnTo>
                    <a:pt x="1538262" y="232156"/>
                  </a:lnTo>
                  <a:lnTo>
                    <a:pt x="1451406" y="475132"/>
                  </a:lnTo>
                  <a:lnTo>
                    <a:pt x="1448600" y="473456"/>
                  </a:lnTo>
                  <a:lnTo>
                    <a:pt x="1392732" y="600456"/>
                  </a:lnTo>
                  <a:lnTo>
                    <a:pt x="1424787" y="613156"/>
                  </a:lnTo>
                  <a:lnTo>
                    <a:pt x="1392859" y="600456"/>
                  </a:lnTo>
                  <a:lnTo>
                    <a:pt x="1456829" y="625856"/>
                  </a:lnTo>
                  <a:lnTo>
                    <a:pt x="1469250" y="600456"/>
                  </a:lnTo>
                  <a:lnTo>
                    <a:pt x="1512709" y="511556"/>
                  </a:lnTo>
                  <a:lnTo>
                    <a:pt x="1513852" y="511556"/>
                  </a:lnTo>
                  <a:lnTo>
                    <a:pt x="1604645" y="257556"/>
                  </a:lnTo>
                  <a:lnTo>
                    <a:pt x="1606816" y="244856"/>
                  </a:lnTo>
                  <a:close/>
                </a:path>
                <a:path w="3423284" h="2628900">
                  <a:moveTo>
                    <a:pt x="1750275" y="2120900"/>
                  </a:moveTo>
                  <a:lnTo>
                    <a:pt x="1739061" y="2082850"/>
                  </a:lnTo>
                  <a:lnTo>
                    <a:pt x="1742579" y="2120900"/>
                  </a:lnTo>
                  <a:lnTo>
                    <a:pt x="1750275" y="2120900"/>
                  </a:lnTo>
                  <a:close/>
                </a:path>
                <a:path w="3423284" h="2628900">
                  <a:moveTo>
                    <a:pt x="2187918" y="1943100"/>
                  </a:moveTo>
                  <a:lnTo>
                    <a:pt x="2172043" y="1911337"/>
                  </a:lnTo>
                  <a:lnTo>
                    <a:pt x="2172043" y="1879600"/>
                  </a:lnTo>
                  <a:lnTo>
                    <a:pt x="2156206" y="1879600"/>
                  </a:lnTo>
                  <a:lnTo>
                    <a:pt x="2072386" y="1917700"/>
                  </a:lnTo>
                  <a:lnTo>
                    <a:pt x="2072957" y="1918855"/>
                  </a:lnTo>
                  <a:lnTo>
                    <a:pt x="2005241" y="1955800"/>
                  </a:lnTo>
                  <a:lnTo>
                    <a:pt x="2004593" y="1955800"/>
                  </a:lnTo>
                  <a:lnTo>
                    <a:pt x="2007349" y="1960880"/>
                  </a:lnTo>
                  <a:lnTo>
                    <a:pt x="2018525" y="1987804"/>
                  </a:lnTo>
                  <a:lnTo>
                    <a:pt x="2004593" y="1955800"/>
                  </a:lnTo>
                  <a:lnTo>
                    <a:pt x="1836839" y="2026208"/>
                  </a:lnTo>
                  <a:lnTo>
                    <a:pt x="1836839" y="2019300"/>
                  </a:lnTo>
                  <a:lnTo>
                    <a:pt x="1801914" y="2019300"/>
                  </a:lnTo>
                  <a:lnTo>
                    <a:pt x="1798104" y="2019300"/>
                  </a:lnTo>
                  <a:lnTo>
                    <a:pt x="1794306" y="2032000"/>
                  </a:lnTo>
                  <a:lnTo>
                    <a:pt x="1790700" y="2032000"/>
                  </a:lnTo>
                  <a:lnTo>
                    <a:pt x="1801914" y="2057400"/>
                  </a:lnTo>
                  <a:lnTo>
                    <a:pt x="1801914" y="2063750"/>
                  </a:lnTo>
                  <a:lnTo>
                    <a:pt x="1795183" y="2044700"/>
                  </a:lnTo>
                  <a:lnTo>
                    <a:pt x="1790700" y="2032000"/>
                  </a:lnTo>
                  <a:lnTo>
                    <a:pt x="1727847" y="2044700"/>
                  </a:lnTo>
                  <a:lnTo>
                    <a:pt x="1728228" y="2046033"/>
                  </a:lnTo>
                  <a:lnTo>
                    <a:pt x="1665681" y="2057400"/>
                  </a:lnTo>
                  <a:lnTo>
                    <a:pt x="1662874" y="2057400"/>
                  </a:lnTo>
                  <a:lnTo>
                    <a:pt x="1667941" y="2077720"/>
                  </a:lnTo>
                  <a:lnTo>
                    <a:pt x="1669211" y="2089150"/>
                  </a:lnTo>
                  <a:lnTo>
                    <a:pt x="1662874" y="2057400"/>
                  </a:lnTo>
                  <a:lnTo>
                    <a:pt x="1586039" y="2070100"/>
                  </a:lnTo>
                  <a:lnTo>
                    <a:pt x="1592389" y="2101850"/>
                  </a:lnTo>
                  <a:lnTo>
                    <a:pt x="1591030" y="2100021"/>
                  </a:lnTo>
                  <a:lnTo>
                    <a:pt x="1586039" y="2070100"/>
                  </a:lnTo>
                  <a:lnTo>
                    <a:pt x="1568843" y="2070100"/>
                  </a:lnTo>
                  <a:lnTo>
                    <a:pt x="1443139" y="2184400"/>
                  </a:lnTo>
                  <a:lnTo>
                    <a:pt x="1445755" y="2187232"/>
                  </a:lnTo>
                  <a:lnTo>
                    <a:pt x="1383677" y="2209800"/>
                  </a:lnTo>
                  <a:lnTo>
                    <a:pt x="1396834" y="2241537"/>
                  </a:lnTo>
                  <a:lnTo>
                    <a:pt x="1392567" y="2235492"/>
                  </a:lnTo>
                  <a:lnTo>
                    <a:pt x="1383677" y="2209800"/>
                  </a:lnTo>
                  <a:lnTo>
                    <a:pt x="1374406" y="2209800"/>
                  </a:lnTo>
                  <a:lnTo>
                    <a:pt x="1307452" y="2265146"/>
                  </a:lnTo>
                  <a:lnTo>
                    <a:pt x="1255318" y="2247900"/>
                  </a:lnTo>
                  <a:lnTo>
                    <a:pt x="1243203" y="2279650"/>
                  </a:lnTo>
                  <a:lnTo>
                    <a:pt x="1241780" y="2247900"/>
                  </a:lnTo>
                  <a:lnTo>
                    <a:pt x="1070013" y="2247900"/>
                  </a:lnTo>
                  <a:lnTo>
                    <a:pt x="1070013" y="2324100"/>
                  </a:lnTo>
                  <a:lnTo>
                    <a:pt x="1068590" y="2285974"/>
                  </a:lnTo>
                  <a:lnTo>
                    <a:pt x="1070013" y="2324100"/>
                  </a:lnTo>
                  <a:lnTo>
                    <a:pt x="1070013" y="2247900"/>
                  </a:lnTo>
                  <a:lnTo>
                    <a:pt x="1067181" y="2247900"/>
                  </a:lnTo>
                  <a:lnTo>
                    <a:pt x="1061173" y="2247900"/>
                  </a:lnTo>
                  <a:lnTo>
                    <a:pt x="963409" y="2273300"/>
                  </a:lnTo>
                  <a:lnTo>
                    <a:pt x="970826" y="2305050"/>
                  </a:lnTo>
                  <a:lnTo>
                    <a:pt x="972019" y="2310155"/>
                  </a:lnTo>
                  <a:lnTo>
                    <a:pt x="970826" y="2305050"/>
                  </a:lnTo>
                  <a:lnTo>
                    <a:pt x="969098" y="2302535"/>
                  </a:lnTo>
                  <a:lnTo>
                    <a:pt x="963409" y="2273300"/>
                  </a:lnTo>
                  <a:lnTo>
                    <a:pt x="949071" y="2273300"/>
                  </a:lnTo>
                  <a:lnTo>
                    <a:pt x="886218" y="2324100"/>
                  </a:lnTo>
                  <a:lnTo>
                    <a:pt x="888187" y="2326983"/>
                  </a:lnTo>
                  <a:lnTo>
                    <a:pt x="775284" y="2370213"/>
                  </a:lnTo>
                  <a:lnTo>
                    <a:pt x="775284" y="2362200"/>
                  </a:lnTo>
                  <a:lnTo>
                    <a:pt x="687705" y="2362200"/>
                  </a:lnTo>
                  <a:lnTo>
                    <a:pt x="684504" y="2362200"/>
                  </a:lnTo>
                  <a:lnTo>
                    <a:pt x="684504" y="2400236"/>
                  </a:lnTo>
                  <a:lnTo>
                    <a:pt x="684593" y="2399042"/>
                  </a:lnTo>
                  <a:lnTo>
                    <a:pt x="684504" y="2438400"/>
                  </a:lnTo>
                  <a:lnTo>
                    <a:pt x="775271" y="2438400"/>
                  </a:lnTo>
                  <a:lnTo>
                    <a:pt x="775271" y="2406624"/>
                  </a:lnTo>
                  <a:lnTo>
                    <a:pt x="775284" y="2400300"/>
                  </a:lnTo>
                  <a:lnTo>
                    <a:pt x="775284" y="2406650"/>
                  </a:lnTo>
                  <a:lnTo>
                    <a:pt x="775284" y="2438400"/>
                  </a:lnTo>
                  <a:lnTo>
                    <a:pt x="787539" y="2438400"/>
                  </a:lnTo>
                  <a:lnTo>
                    <a:pt x="920242" y="2387600"/>
                  </a:lnTo>
                  <a:lnTo>
                    <a:pt x="907973" y="2355850"/>
                  </a:lnTo>
                  <a:lnTo>
                    <a:pt x="911821" y="2361463"/>
                  </a:lnTo>
                  <a:lnTo>
                    <a:pt x="920242" y="2387600"/>
                  </a:lnTo>
                  <a:lnTo>
                    <a:pt x="929741" y="2387600"/>
                  </a:lnTo>
                  <a:lnTo>
                    <a:pt x="976871" y="2349500"/>
                  </a:lnTo>
                  <a:lnTo>
                    <a:pt x="992581" y="2336800"/>
                  </a:lnTo>
                  <a:lnTo>
                    <a:pt x="991412" y="2335098"/>
                  </a:lnTo>
                  <a:lnTo>
                    <a:pt x="1076032" y="2324100"/>
                  </a:lnTo>
                  <a:lnTo>
                    <a:pt x="1075944" y="2323668"/>
                  </a:lnTo>
                  <a:lnTo>
                    <a:pt x="1233525" y="2312212"/>
                  </a:lnTo>
                  <a:lnTo>
                    <a:pt x="1307896" y="2336800"/>
                  </a:lnTo>
                  <a:lnTo>
                    <a:pt x="1320025" y="2305050"/>
                  </a:lnTo>
                  <a:lnTo>
                    <a:pt x="1342466" y="2336800"/>
                  </a:lnTo>
                  <a:lnTo>
                    <a:pt x="1419288" y="2273300"/>
                  </a:lnTo>
                  <a:lnTo>
                    <a:pt x="1417383" y="2270620"/>
                  </a:lnTo>
                  <a:lnTo>
                    <a:pt x="1479854" y="2247900"/>
                  </a:lnTo>
                  <a:lnTo>
                    <a:pt x="1461922" y="2204656"/>
                  </a:lnTo>
                  <a:lnTo>
                    <a:pt x="1466684" y="2209800"/>
                  </a:lnTo>
                  <a:lnTo>
                    <a:pt x="1479854" y="2247900"/>
                  </a:lnTo>
                  <a:lnTo>
                    <a:pt x="1487182" y="2247900"/>
                  </a:lnTo>
                  <a:lnTo>
                    <a:pt x="1490230" y="2235200"/>
                  </a:lnTo>
                  <a:lnTo>
                    <a:pt x="1553083" y="2184400"/>
                  </a:lnTo>
                  <a:lnTo>
                    <a:pt x="1615935" y="2133600"/>
                  </a:lnTo>
                  <a:lnTo>
                    <a:pt x="1614055" y="2131072"/>
                  </a:lnTo>
                  <a:lnTo>
                    <a:pt x="1675561" y="2120900"/>
                  </a:lnTo>
                  <a:lnTo>
                    <a:pt x="1742579" y="2120900"/>
                  </a:lnTo>
                  <a:lnTo>
                    <a:pt x="1739049" y="2082812"/>
                  </a:lnTo>
                  <a:lnTo>
                    <a:pt x="1735531" y="2044700"/>
                  </a:lnTo>
                  <a:lnTo>
                    <a:pt x="1739049" y="2082800"/>
                  </a:lnTo>
                  <a:lnTo>
                    <a:pt x="1750275" y="2120900"/>
                  </a:lnTo>
                  <a:lnTo>
                    <a:pt x="1813128" y="2095500"/>
                  </a:lnTo>
                  <a:lnTo>
                    <a:pt x="1836839" y="2095500"/>
                  </a:lnTo>
                  <a:lnTo>
                    <a:pt x="1836826" y="2063750"/>
                  </a:lnTo>
                  <a:lnTo>
                    <a:pt x="1836839" y="2095500"/>
                  </a:lnTo>
                  <a:lnTo>
                    <a:pt x="1850644" y="2095500"/>
                  </a:lnTo>
                  <a:lnTo>
                    <a:pt x="2032228" y="2019300"/>
                  </a:lnTo>
                  <a:lnTo>
                    <a:pt x="2032139" y="2019096"/>
                  </a:lnTo>
                  <a:lnTo>
                    <a:pt x="2101418" y="1993900"/>
                  </a:lnTo>
                  <a:lnTo>
                    <a:pt x="2103234" y="1993900"/>
                  </a:lnTo>
                  <a:lnTo>
                    <a:pt x="2104110" y="1981200"/>
                  </a:lnTo>
                  <a:lnTo>
                    <a:pt x="2088248" y="1955825"/>
                  </a:lnTo>
                  <a:lnTo>
                    <a:pt x="2081123" y="1935187"/>
                  </a:lnTo>
                  <a:lnTo>
                    <a:pt x="2104110" y="1981200"/>
                  </a:lnTo>
                  <a:lnTo>
                    <a:pt x="2187918" y="1943100"/>
                  </a:lnTo>
                  <a:close/>
                </a:path>
                <a:path w="3423284" h="2628900">
                  <a:moveTo>
                    <a:pt x="2246909" y="1943100"/>
                  </a:moveTo>
                  <a:lnTo>
                    <a:pt x="2241905" y="1917700"/>
                  </a:lnTo>
                  <a:lnTo>
                    <a:pt x="2241905" y="1943100"/>
                  </a:lnTo>
                  <a:lnTo>
                    <a:pt x="2246909" y="1943100"/>
                  </a:lnTo>
                  <a:close/>
                </a:path>
                <a:path w="3423284" h="2628900">
                  <a:moveTo>
                    <a:pt x="2933306" y="1244600"/>
                  </a:moveTo>
                  <a:lnTo>
                    <a:pt x="2916072" y="1206500"/>
                  </a:lnTo>
                  <a:lnTo>
                    <a:pt x="2914231" y="1206512"/>
                  </a:lnTo>
                  <a:lnTo>
                    <a:pt x="2912491" y="1219200"/>
                  </a:lnTo>
                  <a:lnTo>
                    <a:pt x="2910852" y="1219200"/>
                  </a:lnTo>
                  <a:lnTo>
                    <a:pt x="2933306" y="1244600"/>
                  </a:lnTo>
                  <a:close/>
                </a:path>
                <a:path w="3423284" h="2628900">
                  <a:moveTo>
                    <a:pt x="3380549" y="1905000"/>
                  </a:moveTo>
                  <a:lnTo>
                    <a:pt x="3379266" y="1892300"/>
                  </a:lnTo>
                  <a:lnTo>
                    <a:pt x="3359797" y="1821548"/>
                  </a:lnTo>
                  <a:lnTo>
                    <a:pt x="3359797" y="1816100"/>
                  </a:lnTo>
                  <a:lnTo>
                    <a:pt x="3359797" y="1765300"/>
                  </a:lnTo>
                  <a:lnTo>
                    <a:pt x="3359797" y="1752600"/>
                  </a:lnTo>
                  <a:lnTo>
                    <a:pt x="3359188" y="1739900"/>
                  </a:lnTo>
                  <a:lnTo>
                    <a:pt x="3357994" y="1739900"/>
                  </a:lnTo>
                  <a:lnTo>
                    <a:pt x="3345421" y="1701800"/>
                  </a:lnTo>
                  <a:lnTo>
                    <a:pt x="3338372" y="1701800"/>
                  </a:lnTo>
                  <a:lnTo>
                    <a:pt x="3269843" y="1701800"/>
                  </a:lnTo>
                  <a:lnTo>
                    <a:pt x="3288982" y="1759813"/>
                  </a:lnTo>
                  <a:lnTo>
                    <a:pt x="3288982" y="1828800"/>
                  </a:lnTo>
                  <a:lnTo>
                    <a:pt x="3289477" y="1841500"/>
                  </a:lnTo>
                  <a:lnTo>
                    <a:pt x="3290481" y="1841500"/>
                  </a:lnTo>
                  <a:lnTo>
                    <a:pt x="3311423" y="1905000"/>
                  </a:lnTo>
                  <a:lnTo>
                    <a:pt x="3318052" y="1917700"/>
                  </a:lnTo>
                  <a:lnTo>
                    <a:pt x="3328543" y="1930400"/>
                  </a:lnTo>
                  <a:lnTo>
                    <a:pt x="3367900" y="1930400"/>
                  </a:lnTo>
                  <a:lnTo>
                    <a:pt x="3376511" y="1917700"/>
                  </a:lnTo>
                  <a:lnTo>
                    <a:pt x="3380549" y="1905000"/>
                  </a:lnTo>
                  <a:close/>
                </a:path>
                <a:path w="3423284" h="2628900">
                  <a:moveTo>
                    <a:pt x="3422662" y="444500"/>
                  </a:moveTo>
                  <a:lnTo>
                    <a:pt x="3420910" y="444500"/>
                  </a:lnTo>
                  <a:lnTo>
                    <a:pt x="3417620" y="431800"/>
                  </a:lnTo>
                  <a:lnTo>
                    <a:pt x="3387242" y="457200"/>
                  </a:lnTo>
                  <a:lnTo>
                    <a:pt x="3377120" y="457200"/>
                  </a:lnTo>
                  <a:lnTo>
                    <a:pt x="3397377" y="444500"/>
                  </a:lnTo>
                  <a:lnTo>
                    <a:pt x="3417620" y="431800"/>
                  </a:lnTo>
                  <a:lnTo>
                    <a:pt x="3410635" y="419100"/>
                  </a:lnTo>
                  <a:lnTo>
                    <a:pt x="3396665" y="393700"/>
                  </a:lnTo>
                  <a:lnTo>
                    <a:pt x="3388182" y="393700"/>
                  </a:lnTo>
                  <a:lnTo>
                    <a:pt x="3382162" y="381000"/>
                  </a:lnTo>
                  <a:lnTo>
                    <a:pt x="3369868" y="410514"/>
                  </a:lnTo>
                  <a:lnTo>
                    <a:pt x="3366300" y="412750"/>
                  </a:lnTo>
                  <a:lnTo>
                    <a:pt x="3382162" y="381000"/>
                  </a:lnTo>
                  <a:lnTo>
                    <a:pt x="3355289" y="372859"/>
                  </a:lnTo>
                  <a:lnTo>
                    <a:pt x="3354451" y="368300"/>
                  </a:lnTo>
                  <a:lnTo>
                    <a:pt x="3347466" y="330200"/>
                  </a:lnTo>
                  <a:lnTo>
                    <a:pt x="3345840" y="321271"/>
                  </a:lnTo>
                  <a:lnTo>
                    <a:pt x="3345840" y="317500"/>
                  </a:lnTo>
                  <a:lnTo>
                    <a:pt x="3345840" y="292100"/>
                  </a:lnTo>
                  <a:lnTo>
                    <a:pt x="3345840" y="279400"/>
                  </a:lnTo>
                  <a:lnTo>
                    <a:pt x="3345230" y="279400"/>
                  </a:lnTo>
                  <a:lnTo>
                    <a:pt x="3344011" y="266700"/>
                  </a:lnTo>
                  <a:lnTo>
                    <a:pt x="3332175" y="234403"/>
                  </a:lnTo>
                  <a:lnTo>
                    <a:pt x="3332454" y="228600"/>
                  </a:lnTo>
                  <a:lnTo>
                    <a:pt x="3337534" y="127000"/>
                  </a:lnTo>
                  <a:lnTo>
                    <a:pt x="3338004" y="117614"/>
                  </a:lnTo>
                  <a:lnTo>
                    <a:pt x="3349739" y="101600"/>
                  </a:lnTo>
                  <a:lnTo>
                    <a:pt x="3386988" y="50800"/>
                  </a:lnTo>
                  <a:lnTo>
                    <a:pt x="3393402" y="38100"/>
                  </a:lnTo>
                  <a:lnTo>
                    <a:pt x="3394494" y="25400"/>
                  </a:lnTo>
                  <a:lnTo>
                    <a:pt x="3390430" y="12700"/>
                  </a:lnTo>
                  <a:lnTo>
                    <a:pt x="3381387" y="0"/>
                  </a:lnTo>
                  <a:lnTo>
                    <a:pt x="3342424" y="0"/>
                  </a:lnTo>
                  <a:lnTo>
                    <a:pt x="3331641" y="12700"/>
                  </a:lnTo>
                  <a:lnTo>
                    <a:pt x="3275787" y="76200"/>
                  </a:lnTo>
                  <a:lnTo>
                    <a:pt x="3271151" y="88900"/>
                  </a:lnTo>
                  <a:lnTo>
                    <a:pt x="3268459" y="88900"/>
                  </a:lnTo>
                  <a:lnTo>
                    <a:pt x="3268078" y="101600"/>
                  </a:lnTo>
                  <a:lnTo>
                    <a:pt x="3261093" y="241300"/>
                  </a:lnTo>
                  <a:lnTo>
                    <a:pt x="3260877" y="241300"/>
                  </a:lnTo>
                  <a:lnTo>
                    <a:pt x="3261474" y="254000"/>
                  </a:lnTo>
                  <a:lnTo>
                    <a:pt x="3262858" y="254000"/>
                  </a:lnTo>
                  <a:lnTo>
                    <a:pt x="3275025" y="287159"/>
                  </a:lnTo>
                  <a:lnTo>
                    <a:pt x="3275025" y="330200"/>
                  </a:lnTo>
                  <a:lnTo>
                    <a:pt x="3275698" y="330200"/>
                  </a:lnTo>
                  <a:lnTo>
                    <a:pt x="3289668" y="406400"/>
                  </a:lnTo>
                  <a:lnTo>
                    <a:pt x="3292144" y="406400"/>
                  </a:lnTo>
                  <a:lnTo>
                    <a:pt x="3296247" y="419100"/>
                  </a:lnTo>
                  <a:lnTo>
                    <a:pt x="3301771" y="419100"/>
                  </a:lnTo>
                  <a:lnTo>
                    <a:pt x="3308540" y="431800"/>
                  </a:lnTo>
                  <a:lnTo>
                    <a:pt x="3321545" y="400570"/>
                  </a:lnTo>
                  <a:lnTo>
                    <a:pt x="3324390" y="400050"/>
                  </a:lnTo>
                  <a:lnTo>
                    <a:pt x="3308540" y="431800"/>
                  </a:lnTo>
                  <a:lnTo>
                    <a:pt x="3341408" y="441769"/>
                  </a:lnTo>
                  <a:lnTo>
                    <a:pt x="3351847" y="460756"/>
                  </a:lnTo>
                  <a:lnTo>
                    <a:pt x="3351847" y="481749"/>
                  </a:lnTo>
                  <a:lnTo>
                    <a:pt x="3335807" y="491477"/>
                  </a:lnTo>
                  <a:lnTo>
                    <a:pt x="3335807" y="558800"/>
                  </a:lnTo>
                  <a:lnTo>
                    <a:pt x="3299485" y="544550"/>
                  </a:lnTo>
                  <a:lnTo>
                    <a:pt x="3303435" y="546100"/>
                  </a:lnTo>
                  <a:lnTo>
                    <a:pt x="3335807" y="558800"/>
                  </a:lnTo>
                  <a:lnTo>
                    <a:pt x="3335807" y="491477"/>
                  </a:lnTo>
                  <a:lnTo>
                    <a:pt x="3287572" y="520700"/>
                  </a:lnTo>
                  <a:lnTo>
                    <a:pt x="3280245" y="520700"/>
                  </a:lnTo>
                  <a:lnTo>
                    <a:pt x="3274415" y="533400"/>
                  </a:lnTo>
                  <a:lnTo>
                    <a:pt x="3271075" y="533400"/>
                  </a:lnTo>
                  <a:lnTo>
                    <a:pt x="3243148" y="596900"/>
                  </a:lnTo>
                  <a:lnTo>
                    <a:pt x="3241141" y="596900"/>
                  </a:lnTo>
                  <a:lnTo>
                    <a:pt x="3240113" y="609600"/>
                  </a:lnTo>
                  <a:lnTo>
                    <a:pt x="3240113" y="681888"/>
                  </a:lnTo>
                  <a:lnTo>
                    <a:pt x="3191967" y="736600"/>
                  </a:lnTo>
                  <a:lnTo>
                    <a:pt x="3228848" y="762000"/>
                  </a:lnTo>
                  <a:lnTo>
                    <a:pt x="3219640" y="762000"/>
                  </a:lnTo>
                  <a:lnTo>
                    <a:pt x="3191967" y="736600"/>
                  </a:lnTo>
                  <a:lnTo>
                    <a:pt x="3186963" y="749300"/>
                  </a:lnTo>
                  <a:lnTo>
                    <a:pt x="3184233" y="749300"/>
                  </a:lnTo>
                  <a:lnTo>
                    <a:pt x="3184233" y="795070"/>
                  </a:lnTo>
                  <a:lnTo>
                    <a:pt x="3098012" y="939800"/>
                  </a:lnTo>
                  <a:lnTo>
                    <a:pt x="3099346" y="940625"/>
                  </a:lnTo>
                  <a:lnTo>
                    <a:pt x="3016999" y="1055141"/>
                  </a:lnTo>
                  <a:lnTo>
                    <a:pt x="3016999" y="1181100"/>
                  </a:lnTo>
                  <a:lnTo>
                    <a:pt x="2996158" y="1206512"/>
                  </a:lnTo>
                  <a:lnTo>
                    <a:pt x="3013367" y="1231900"/>
                  </a:lnTo>
                  <a:lnTo>
                    <a:pt x="2996146" y="1206500"/>
                  </a:lnTo>
                  <a:lnTo>
                    <a:pt x="2975305" y="1231900"/>
                  </a:lnTo>
                  <a:lnTo>
                    <a:pt x="2996133" y="1206500"/>
                  </a:lnTo>
                  <a:lnTo>
                    <a:pt x="3016999" y="1181100"/>
                  </a:lnTo>
                  <a:lnTo>
                    <a:pt x="3016999" y="1055141"/>
                  </a:lnTo>
                  <a:lnTo>
                    <a:pt x="2981210" y="1104900"/>
                  </a:lnTo>
                  <a:lnTo>
                    <a:pt x="2976981" y="1117600"/>
                  </a:lnTo>
                  <a:lnTo>
                    <a:pt x="2974721" y="1117600"/>
                  </a:lnTo>
                  <a:lnTo>
                    <a:pt x="2974721" y="1147914"/>
                  </a:lnTo>
                  <a:lnTo>
                    <a:pt x="2963926" y="1187170"/>
                  </a:lnTo>
                  <a:lnTo>
                    <a:pt x="2916085" y="1206512"/>
                  </a:lnTo>
                  <a:lnTo>
                    <a:pt x="2942209" y="1254696"/>
                  </a:lnTo>
                  <a:lnTo>
                    <a:pt x="2910852" y="1219200"/>
                  </a:lnTo>
                  <a:lnTo>
                    <a:pt x="2699778" y="1393685"/>
                  </a:lnTo>
                  <a:lnTo>
                    <a:pt x="2663685" y="1384300"/>
                  </a:lnTo>
                  <a:lnTo>
                    <a:pt x="2631249" y="1384300"/>
                  </a:lnTo>
                  <a:lnTo>
                    <a:pt x="2589339" y="1422400"/>
                  </a:lnTo>
                  <a:lnTo>
                    <a:pt x="2583345" y="1435100"/>
                  </a:lnTo>
                  <a:lnTo>
                    <a:pt x="2579166" y="1435112"/>
                  </a:lnTo>
                  <a:lnTo>
                    <a:pt x="2577477" y="1447800"/>
                  </a:lnTo>
                  <a:lnTo>
                    <a:pt x="2612034" y="1447800"/>
                  </a:lnTo>
                  <a:lnTo>
                    <a:pt x="2618816" y="1455394"/>
                  </a:lnTo>
                  <a:lnTo>
                    <a:pt x="2577477" y="1447800"/>
                  </a:lnTo>
                  <a:lnTo>
                    <a:pt x="2567546" y="1492986"/>
                  </a:lnTo>
                  <a:lnTo>
                    <a:pt x="2513457" y="1536700"/>
                  </a:lnTo>
                  <a:lnTo>
                    <a:pt x="2507196" y="1536700"/>
                  </a:lnTo>
                  <a:lnTo>
                    <a:pt x="2504960" y="1549400"/>
                  </a:lnTo>
                  <a:lnTo>
                    <a:pt x="2535212" y="1562100"/>
                  </a:lnTo>
                  <a:lnTo>
                    <a:pt x="2547035" y="1575892"/>
                  </a:lnTo>
                  <a:lnTo>
                    <a:pt x="2504960" y="1549400"/>
                  </a:lnTo>
                  <a:lnTo>
                    <a:pt x="2407183" y="1701800"/>
                  </a:lnTo>
                  <a:lnTo>
                    <a:pt x="2437447" y="1720850"/>
                  </a:lnTo>
                  <a:lnTo>
                    <a:pt x="2427732" y="1719059"/>
                  </a:lnTo>
                  <a:lnTo>
                    <a:pt x="2407183" y="1701800"/>
                  </a:lnTo>
                  <a:lnTo>
                    <a:pt x="2405342" y="1714500"/>
                  </a:lnTo>
                  <a:lnTo>
                    <a:pt x="2403094" y="1714500"/>
                  </a:lnTo>
                  <a:lnTo>
                    <a:pt x="2383510" y="1797570"/>
                  </a:lnTo>
                  <a:lnTo>
                    <a:pt x="2322195" y="1868525"/>
                  </a:lnTo>
                  <a:lnTo>
                    <a:pt x="2236889" y="1879600"/>
                  </a:lnTo>
                  <a:lnTo>
                    <a:pt x="2172043" y="1879600"/>
                  </a:lnTo>
                  <a:lnTo>
                    <a:pt x="2172081" y="1911388"/>
                  </a:lnTo>
                  <a:lnTo>
                    <a:pt x="2187918" y="1943100"/>
                  </a:lnTo>
                  <a:lnTo>
                    <a:pt x="2241905" y="1943100"/>
                  </a:lnTo>
                  <a:lnTo>
                    <a:pt x="2241893" y="1911337"/>
                  </a:lnTo>
                  <a:lnTo>
                    <a:pt x="2246909" y="1943100"/>
                  </a:lnTo>
                  <a:lnTo>
                    <a:pt x="2344686" y="1930400"/>
                  </a:lnTo>
                  <a:lnTo>
                    <a:pt x="2361107" y="1930400"/>
                  </a:lnTo>
                  <a:lnTo>
                    <a:pt x="2366721" y="1917700"/>
                  </a:lnTo>
                  <a:lnTo>
                    <a:pt x="2340762" y="1905520"/>
                  </a:lnTo>
                  <a:lnTo>
                    <a:pt x="2340673" y="1905000"/>
                  </a:lnTo>
                  <a:lnTo>
                    <a:pt x="2339670" y="1898650"/>
                  </a:lnTo>
                  <a:lnTo>
                    <a:pt x="2366721" y="1917700"/>
                  </a:lnTo>
                  <a:lnTo>
                    <a:pt x="2410625" y="1866900"/>
                  </a:lnTo>
                  <a:lnTo>
                    <a:pt x="2443543" y="1828800"/>
                  </a:lnTo>
                  <a:lnTo>
                    <a:pt x="2416505" y="1809762"/>
                  </a:lnTo>
                  <a:lnTo>
                    <a:pt x="2424912" y="1811312"/>
                  </a:lnTo>
                  <a:lnTo>
                    <a:pt x="2443543" y="1828800"/>
                  </a:lnTo>
                  <a:lnTo>
                    <a:pt x="2449538" y="1828800"/>
                  </a:lnTo>
                  <a:lnTo>
                    <a:pt x="2450833" y="1816100"/>
                  </a:lnTo>
                  <a:lnTo>
                    <a:pt x="2453830" y="1803400"/>
                  </a:lnTo>
                  <a:lnTo>
                    <a:pt x="2456827" y="1790700"/>
                  </a:lnTo>
                  <a:lnTo>
                    <a:pt x="2468803" y="1739900"/>
                  </a:lnTo>
                  <a:lnTo>
                    <a:pt x="2469438" y="1737194"/>
                  </a:lnTo>
                  <a:lnTo>
                    <a:pt x="2565476" y="1587500"/>
                  </a:lnTo>
                  <a:lnTo>
                    <a:pt x="2560701" y="1584502"/>
                  </a:lnTo>
                  <a:lnTo>
                    <a:pt x="2619832" y="1536700"/>
                  </a:lnTo>
                  <a:lnTo>
                    <a:pt x="2630855" y="1536700"/>
                  </a:lnTo>
                  <a:lnTo>
                    <a:pt x="2632646" y="1524000"/>
                  </a:lnTo>
                  <a:lnTo>
                    <a:pt x="2635440" y="1511300"/>
                  </a:lnTo>
                  <a:lnTo>
                    <a:pt x="2641028" y="1485900"/>
                  </a:lnTo>
                  <a:lnTo>
                    <a:pt x="2643809" y="1473200"/>
                  </a:lnTo>
                  <a:lnTo>
                    <a:pt x="2645219" y="1466850"/>
                  </a:lnTo>
                  <a:lnTo>
                    <a:pt x="2666898" y="1453705"/>
                  </a:lnTo>
                  <a:lnTo>
                    <a:pt x="2693085" y="1460500"/>
                  </a:lnTo>
                  <a:lnTo>
                    <a:pt x="2701379" y="1433461"/>
                  </a:lnTo>
                  <a:lnTo>
                    <a:pt x="2702839" y="1435112"/>
                  </a:lnTo>
                  <a:lnTo>
                    <a:pt x="2693085" y="1460500"/>
                  </a:lnTo>
                  <a:lnTo>
                    <a:pt x="2725267" y="1460500"/>
                  </a:lnTo>
                  <a:lnTo>
                    <a:pt x="2756001" y="1435100"/>
                  </a:lnTo>
                  <a:lnTo>
                    <a:pt x="2955747" y="1270000"/>
                  </a:lnTo>
                  <a:lnTo>
                    <a:pt x="2953918" y="1267942"/>
                  </a:lnTo>
                  <a:lnTo>
                    <a:pt x="2991408" y="1245222"/>
                  </a:lnTo>
                  <a:lnTo>
                    <a:pt x="3048241" y="1292186"/>
                  </a:lnTo>
                  <a:lnTo>
                    <a:pt x="3112287" y="1397000"/>
                  </a:lnTo>
                  <a:lnTo>
                    <a:pt x="3152673" y="1371803"/>
                  </a:lnTo>
                  <a:lnTo>
                    <a:pt x="3142818" y="1384300"/>
                  </a:lnTo>
                  <a:lnTo>
                    <a:pt x="3112287" y="1397000"/>
                  </a:lnTo>
                  <a:lnTo>
                    <a:pt x="3114903" y="1409700"/>
                  </a:lnTo>
                  <a:lnTo>
                    <a:pt x="3122790" y="1409700"/>
                  </a:lnTo>
                  <a:lnTo>
                    <a:pt x="3243211" y="1490370"/>
                  </a:lnTo>
                  <a:lnTo>
                    <a:pt x="3281502" y="1606448"/>
                  </a:lnTo>
                  <a:lnTo>
                    <a:pt x="3268522" y="1689100"/>
                  </a:lnTo>
                  <a:lnTo>
                    <a:pt x="3268027" y="1689100"/>
                  </a:lnTo>
                  <a:lnTo>
                    <a:pt x="3269843" y="1701800"/>
                  </a:lnTo>
                  <a:lnTo>
                    <a:pt x="3292094" y="1693392"/>
                  </a:lnTo>
                  <a:lnTo>
                    <a:pt x="3339681" y="1693392"/>
                  </a:lnTo>
                  <a:lnTo>
                    <a:pt x="3342640" y="1693392"/>
                  </a:lnTo>
                  <a:lnTo>
                    <a:pt x="3340646" y="1687322"/>
                  </a:lnTo>
                  <a:lnTo>
                    <a:pt x="3342360" y="1676400"/>
                  </a:lnTo>
                  <a:lnTo>
                    <a:pt x="3352330" y="1612900"/>
                  </a:lnTo>
                  <a:lnTo>
                    <a:pt x="3317405" y="1606550"/>
                  </a:lnTo>
                  <a:lnTo>
                    <a:pt x="3328911" y="1604391"/>
                  </a:lnTo>
                  <a:lnTo>
                    <a:pt x="3352330" y="1612900"/>
                  </a:lnTo>
                  <a:lnTo>
                    <a:pt x="3353244" y="1600200"/>
                  </a:lnTo>
                  <a:lnTo>
                    <a:pt x="3351174" y="1600200"/>
                  </a:lnTo>
                  <a:lnTo>
                    <a:pt x="3320707" y="1498600"/>
                  </a:lnTo>
                  <a:lnTo>
                    <a:pt x="3309277" y="1460500"/>
                  </a:lnTo>
                  <a:lnTo>
                    <a:pt x="3306889" y="1460500"/>
                  </a:lnTo>
                  <a:lnTo>
                    <a:pt x="3302050" y="1447800"/>
                  </a:lnTo>
                  <a:lnTo>
                    <a:pt x="3295523" y="1447800"/>
                  </a:lnTo>
                  <a:lnTo>
                    <a:pt x="3275520" y="1473200"/>
                  </a:lnTo>
                  <a:lnTo>
                    <a:pt x="3295523" y="1447800"/>
                  </a:lnTo>
                  <a:lnTo>
                    <a:pt x="3167900" y="1362303"/>
                  </a:lnTo>
                  <a:lnTo>
                    <a:pt x="3173336" y="1358900"/>
                  </a:lnTo>
                  <a:lnTo>
                    <a:pt x="3134537" y="1295400"/>
                  </a:lnTo>
                  <a:lnTo>
                    <a:pt x="3103511" y="1244600"/>
                  </a:lnTo>
                  <a:lnTo>
                    <a:pt x="3072968" y="1263650"/>
                  </a:lnTo>
                  <a:lnTo>
                    <a:pt x="3077146" y="1257300"/>
                  </a:lnTo>
                  <a:lnTo>
                    <a:pt x="3078708" y="1254925"/>
                  </a:lnTo>
                  <a:lnTo>
                    <a:pt x="3103511" y="1244600"/>
                  </a:lnTo>
                  <a:lnTo>
                    <a:pt x="3101048" y="1244600"/>
                  </a:lnTo>
                  <a:lnTo>
                    <a:pt x="3097758" y="1231900"/>
                  </a:lnTo>
                  <a:lnTo>
                    <a:pt x="3093821" y="1231900"/>
                  </a:lnTo>
                  <a:lnTo>
                    <a:pt x="3074619" y="1219200"/>
                  </a:lnTo>
                  <a:lnTo>
                    <a:pt x="3037027" y="1194346"/>
                  </a:lnTo>
                  <a:lnTo>
                    <a:pt x="3040672" y="1181100"/>
                  </a:lnTo>
                  <a:lnTo>
                    <a:pt x="3044152" y="1168400"/>
                  </a:lnTo>
                  <a:lnTo>
                    <a:pt x="3045066" y="1168400"/>
                  </a:lnTo>
                  <a:lnTo>
                    <a:pt x="3045523" y="1155700"/>
                  </a:lnTo>
                  <a:lnTo>
                    <a:pt x="3045523" y="1145984"/>
                  </a:lnTo>
                  <a:lnTo>
                    <a:pt x="3055988" y="1130300"/>
                  </a:lnTo>
                  <a:lnTo>
                    <a:pt x="3157740" y="977900"/>
                  </a:lnTo>
                  <a:lnTo>
                    <a:pt x="3159671" y="977900"/>
                  </a:lnTo>
                  <a:lnTo>
                    <a:pt x="3154527" y="975791"/>
                  </a:lnTo>
                  <a:lnTo>
                    <a:pt x="3138474" y="965200"/>
                  </a:lnTo>
                  <a:lnTo>
                    <a:pt x="3128835" y="958850"/>
                  </a:lnTo>
                  <a:lnTo>
                    <a:pt x="3159671" y="977900"/>
                  </a:lnTo>
                  <a:lnTo>
                    <a:pt x="3180626" y="939800"/>
                  </a:lnTo>
                  <a:lnTo>
                    <a:pt x="3250463" y="812800"/>
                  </a:lnTo>
                  <a:lnTo>
                    <a:pt x="3255035" y="812800"/>
                  </a:lnTo>
                  <a:lnTo>
                    <a:pt x="3255035" y="787400"/>
                  </a:lnTo>
                  <a:lnTo>
                    <a:pt x="3255035" y="774700"/>
                  </a:lnTo>
                  <a:lnTo>
                    <a:pt x="3255035" y="765911"/>
                  </a:lnTo>
                  <a:lnTo>
                    <a:pt x="3258477" y="762000"/>
                  </a:lnTo>
                  <a:lnTo>
                    <a:pt x="3303168" y="711200"/>
                  </a:lnTo>
                  <a:lnTo>
                    <a:pt x="3266275" y="685800"/>
                  </a:lnTo>
                  <a:lnTo>
                    <a:pt x="3275507" y="685800"/>
                  </a:lnTo>
                  <a:lnTo>
                    <a:pt x="3303168" y="711200"/>
                  </a:lnTo>
                  <a:lnTo>
                    <a:pt x="3308185" y="698500"/>
                  </a:lnTo>
                  <a:lnTo>
                    <a:pt x="3310915" y="698500"/>
                  </a:lnTo>
                  <a:lnTo>
                    <a:pt x="3310915" y="673100"/>
                  </a:lnTo>
                  <a:lnTo>
                    <a:pt x="3310915" y="622300"/>
                  </a:lnTo>
                  <a:lnTo>
                    <a:pt x="3310915" y="615378"/>
                  </a:lnTo>
                  <a:lnTo>
                    <a:pt x="3324631" y="584200"/>
                  </a:lnTo>
                  <a:lnTo>
                    <a:pt x="3326561" y="579805"/>
                  </a:lnTo>
                  <a:lnTo>
                    <a:pt x="3403104" y="533400"/>
                  </a:lnTo>
                  <a:lnTo>
                    <a:pt x="3411220" y="533400"/>
                  </a:lnTo>
                  <a:lnTo>
                    <a:pt x="3417379" y="520700"/>
                  </a:lnTo>
                  <a:lnTo>
                    <a:pt x="3421291" y="520700"/>
                  </a:lnTo>
                  <a:lnTo>
                    <a:pt x="3422662" y="508000"/>
                  </a:lnTo>
                  <a:lnTo>
                    <a:pt x="3422662" y="4445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5311" y="7240876"/>
              <a:ext cx="1732280" cy="708660"/>
            </a:xfrm>
            <a:custGeom>
              <a:avLst/>
              <a:gdLst/>
              <a:ahLst/>
              <a:cxnLst/>
              <a:rect l="l" t="t" r="r" b="b"/>
              <a:pathLst>
                <a:path w="1732279" h="708659">
                  <a:moveTo>
                    <a:pt x="32664" y="659130"/>
                  </a:moveTo>
                  <a:lnTo>
                    <a:pt x="9063" y="693420"/>
                  </a:lnTo>
                  <a:lnTo>
                    <a:pt x="28995" y="703580"/>
                  </a:lnTo>
                  <a:lnTo>
                    <a:pt x="57719" y="708660"/>
                  </a:lnTo>
                  <a:lnTo>
                    <a:pt x="93416" y="707390"/>
                  </a:lnTo>
                  <a:lnTo>
                    <a:pt x="134263" y="695960"/>
                  </a:lnTo>
                  <a:lnTo>
                    <a:pt x="121437" y="666750"/>
                  </a:lnTo>
                  <a:lnTo>
                    <a:pt x="61528" y="666750"/>
                  </a:lnTo>
                  <a:lnTo>
                    <a:pt x="43112" y="662940"/>
                  </a:lnTo>
                  <a:lnTo>
                    <a:pt x="32664" y="65913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134263" y="695960"/>
                  </a:lnTo>
                  <a:lnTo>
                    <a:pt x="158145" y="683260"/>
                  </a:lnTo>
                  <a:lnTo>
                    <a:pt x="169161" y="675640"/>
                  </a:lnTo>
                  <a:lnTo>
                    <a:pt x="125624" y="67564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4859" y="655320"/>
                  </a:moveTo>
                  <a:lnTo>
                    <a:pt x="16715" y="655320"/>
                  </a:lnTo>
                  <a:lnTo>
                    <a:pt x="9182" y="657860"/>
                  </a:lnTo>
                  <a:lnTo>
                    <a:pt x="3209" y="664210"/>
                  </a:lnTo>
                  <a:lnTo>
                    <a:pt x="0" y="671830"/>
                  </a:lnTo>
                  <a:lnTo>
                    <a:pt x="30" y="680720"/>
                  </a:lnTo>
                  <a:lnTo>
                    <a:pt x="3114" y="688340"/>
                  </a:lnTo>
                  <a:lnTo>
                    <a:pt x="9063" y="693420"/>
                  </a:lnTo>
                  <a:lnTo>
                    <a:pt x="32664" y="659130"/>
                  </a:lnTo>
                  <a:lnTo>
                    <a:pt x="24859" y="65532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86590" y="665480"/>
                  </a:lnTo>
                  <a:lnTo>
                    <a:pt x="61528" y="666750"/>
                  </a:lnTo>
                  <a:lnTo>
                    <a:pt x="121437" y="66675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82751" y="563880"/>
                  </a:moveTo>
                  <a:lnTo>
                    <a:pt x="225180" y="582930"/>
                  </a:lnTo>
                  <a:lnTo>
                    <a:pt x="184785" y="608330"/>
                  </a:lnTo>
                  <a:lnTo>
                    <a:pt x="168161" y="622300"/>
                  </a:lnTo>
                  <a:lnTo>
                    <a:pt x="152561" y="635000"/>
                  </a:lnTo>
                  <a:lnTo>
                    <a:pt x="136120" y="646430"/>
                  </a:lnTo>
                  <a:lnTo>
                    <a:pt x="116975" y="656590"/>
                  </a:lnTo>
                  <a:lnTo>
                    <a:pt x="194186" y="656590"/>
                  </a:lnTo>
                  <a:lnTo>
                    <a:pt x="195771" y="655320"/>
                  </a:lnTo>
                  <a:lnTo>
                    <a:pt x="211360" y="642620"/>
                  </a:lnTo>
                  <a:lnTo>
                    <a:pt x="226809" y="631190"/>
                  </a:lnTo>
                  <a:lnTo>
                    <a:pt x="244091" y="621030"/>
                  </a:lnTo>
                  <a:lnTo>
                    <a:pt x="264606" y="612140"/>
                  </a:lnTo>
                  <a:lnTo>
                    <a:pt x="289756" y="605790"/>
                  </a:lnTo>
                  <a:lnTo>
                    <a:pt x="286359" y="585470"/>
                  </a:lnTo>
                  <a:lnTo>
                    <a:pt x="282751" y="563880"/>
                  </a:lnTo>
                  <a:close/>
                </a:path>
                <a:path w="1732279" h="708659">
                  <a:moveTo>
                    <a:pt x="387045" y="585470"/>
                  </a:moveTo>
                  <a:lnTo>
                    <a:pt x="286359" y="585470"/>
                  </a:lnTo>
                  <a:lnTo>
                    <a:pt x="289756" y="605790"/>
                  </a:lnTo>
                  <a:lnTo>
                    <a:pt x="327078" y="599440"/>
                  </a:lnTo>
                  <a:lnTo>
                    <a:pt x="358031" y="593090"/>
                  </a:lnTo>
                  <a:lnTo>
                    <a:pt x="382545" y="586740"/>
                  </a:lnTo>
                  <a:lnTo>
                    <a:pt x="387045" y="585470"/>
                  </a:lnTo>
                  <a:close/>
                </a:path>
                <a:path w="1732279" h="708659">
                  <a:moveTo>
                    <a:pt x="430504" y="581660"/>
                  </a:moveTo>
                  <a:lnTo>
                    <a:pt x="400548" y="581660"/>
                  </a:lnTo>
                  <a:lnTo>
                    <a:pt x="396047" y="582930"/>
                  </a:lnTo>
                  <a:lnTo>
                    <a:pt x="447728" y="582930"/>
                  </a:lnTo>
                  <a:lnTo>
                    <a:pt x="430504" y="581660"/>
                  </a:lnTo>
                  <a:close/>
                </a:path>
                <a:path w="1732279" h="708659">
                  <a:moveTo>
                    <a:pt x="411434" y="537210"/>
                  </a:moveTo>
                  <a:lnTo>
                    <a:pt x="403513" y="537210"/>
                  </a:lnTo>
                  <a:lnTo>
                    <a:pt x="395578" y="538480"/>
                  </a:lnTo>
                  <a:lnTo>
                    <a:pt x="387711" y="541020"/>
                  </a:lnTo>
                  <a:lnTo>
                    <a:pt x="400548" y="581660"/>
                  </a:lnTo>
                  <a:lnTo>
                    <a:pt x="404422" y="580390"/>
                  </a:lnTo>
                  <a:lnTo>
                    <a:pt x="408778" y="579120"/>
                  </a:lnTo>
                  <a:lnTo>
                    <a:pt x="413462" y="579120"/>
                  </a:lnTo>
                  <a:lnTo>
                    <a:pt x="419259" y="538480"/>
                  </a:lnTo>
                  <a:lnTo>
                    <a:pt x="411434" y="537210"/>
                  </a:lnTo>
                  <a:close/>
                </a:path>
                <a:path w="1732279" h="708659">
                  <a:moveTo>
                    <a:pt x="419259" y="538480"/>
                  </a:moveTo>
                  <a:lnTo>
                    <a:pt x="413281" y="580390"/>
                  </a:lnTo>
                  <a:lnTo>
                    <a:pt x="430504" y="581660"/>
                  </a:lnTo>
                  <a:lnTo>
                    <a:pt x="462060" y="581660"/>
                  </a:lnTo>
                  <a:lnTo>
                    <a:pt x="490723" y="579120"/>
                  </a:lnTo>
                  <a:lnTo>
                    <a:pt x="537952" y="565150"/>
                  </a:lnTo>
                  <a:lnTo>
                    <a:pt x="585097" y="539750"/>
                  </a:lnTo>
                  <a:lnTo>
                    <a:pt x="447897" y="539750"/>
                  </a:lnTo>
                  <a:lnTo>
                    <a:pt x="419259" y="538480"/>
                  </a:lnTo>
                  <a:close/>
                </a:path>
                <a:path w="1732279" h="708659">
                  <a:moveTo>
                    <a:pt x="413462" y="579120"/>
                  </a:moveTo>
                  <a:lnTo>
                    <a:pt x="408778" y="579120"/>
                  </a:lnTo>
                  <a:lnTo>
                    <a:pt x="413281" y="580390"/>
                  </a:lnTo>
                  <a:lnTo>
                    <a:pt x="413462" y="579120"/>
                  </a:lnTo>
                  <a:close/>
                </a:path>
                <a:path w="1732279" h="708659">
                  <a:moveTo>
                    <a:pt x="387711" y="541020"/>
                  </a:moveTo>
                  <a:lnTo>
                    <a:pt x="371345" y="546100"/>
                  </a:lnTo>
                  <a:lnTo>
                    <a:pt x="318807" y="557530"/>
                  </a:lnTo>
                  <a:lnTo>
                    <a:pt x="282751" y="563880"/>
                  </a:lnTo>
                  <a:lnTo>
                    <a:pt x="394932" y="563880"/>
                  </a:lnTo>
                  <a:lnTo>
                    <a:pt x="387711" y="54102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21992" y="525780"/>
                  </a:lnTo>
                  <a:lnTo>
                    <a:pt x="483369" y="537210"/>
                  </a:lnTo>
                  <a:lnTo>
                    <a:pt x="447897" y="539750"/>
                  </a:lnTo>
                  <a:lnTo>
                    <a:pt x="585097" y="53975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85097" y="539750"/>
                  </a:lnTo>
                  <a:lnTo>
                    <a:pt x="614815" y="521970"/>
                  </a:lnTo>
                  <a:lnTo>
                    <a:pt x="572585" y="52197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24104" y="434340"/>
                  </a:lnTo>
                  <a:lnTo>
                    <a:pt x="670074" y="450850"/>
                  </a:lnTo>
                  <a:lnTo>
                    <a:pt x="612651" y="474980"/>
                  </a:lnTo>
                  <a:lnTo>
                    <a:pt x="560082" y="505460"/>
                  </a:lnTo>
                  <a:lnTo>
                    <a:pt x="648103" y="505460"/>
                  </a:lnTo>
                  <a:lnTo>
                    <a:pt x="683977" y="491490"/>
                  </a:lnTo>
                  <a:lnTo>
                    <a:pt x="733961" y="476250"/>
                  </a:lnTo>
                  <a:lnTo>
                    <a:pt x="774076" y="46736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780787" y="445770"/>
                  </a:moveTo>
                  <a:lnTo>
                    <a:pt x="770171" y="445770"/>
                  </a:lnTo>
                  <a:lnTo>
                    <a:pt x="774076" y="467360"/>
                  </a:lnTo>
                  <a:lnTo>
                    <a:pt x="783824" y="464820"/>
                  </a:lnTo>
                  <a:lnTo>
                    <a:pt x="788746" y="462280"/>
                  </a:lnTo>
                  <a:lnTo>
                    <a:pt x="780787" y="445770"/>
                  </a:lnTo>
                  <a:close/>
                </a:path>
                <a:path w="1732279" h="708659">
                  <a:moveTo>
                    <a:pt x="820536" y="445770"/>
                  </a:moveTo>
                  <a:lnTo>
                    <a:pt x="780787" y="445770"/>
                  </a:lnTo>
                  <a:lnTo>
                    <a:pt x="788746" y="462280"/>
                  </a:lnTo>
                  <a:lnTo>
                    <a:pt x="802014" y="455930"/>
                  </a:lnTo>
                  <a:lnTo>
                    <a:pt x="816732" y="448310"/>
                  </a:lnTo>
                  <a:lnTo>
                    <a:pt x="820536" y="44577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70171" y="44577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851967" y="425450"/>
                  </a:moveTo>
                  <a:lnTo>
                    <a:pt x="770993" y="425450"/>
                  </a:lnTo>
                  <a:lnTo>
                    <a:pt x="779573" y="443230"/>
                  </a:lnTo>
                  <a:lnTo>
                    <a:pt x="824340" y="443230"/>
                  </a:lnTo>
                  <a:lnTo>
                    <a:pt x="831948" y="438150"/>
                  </a:lnTo>
                  <a:lnTo>
                    <a:pt x="846712" y="429260"/>
                  </a:lnTo>
                  <a:lnTo>
                    <a:pt x="851967" y="42545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69395" y="424180"/>
                  </a:lnTo>
                  <a:lnTo>
                    <a:pt x="768139" y="425450"/>
                  </a:ln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844671" y="374926"/>
                  </a:moveTo>
                  <a:lnTo>
                    <a:pt x="836975" y="383540"/>
                  </a:lnTo>
                  <a:lnTo>
                    <a:pt x="830524" y="388620"/>
                  </a:lnTo>
                  <a:lnTo>
                    <a:pt x="822273" y="393700"/>
                  </a:lnTo>
                  <a:lnTo>
                    <a:pt x="809379" y="402590"/>
                  </a:lnTo>
                  <a:lnTo>
                    <a:pt x="795840" y="410210"/>
                  </a:lnTo>
                  <a:lnTo>
                    <a:pt x="782543" y="417830"/>
                  </a:lnTo>
                  <a:lnTo>
                    <a:pt x="770380" y="424180"/>
                  </a:lnTo>
                  <a:lnTo>
                    <a:pt x="853718" y="424180"/>
                  </a:lnTo>
                  <a:lnTo>
                    <a:pt x="860478" y="419100"/>
                  </a:lnTo>
                  <a:lnTo>
                    <a:pt x="866807" y="412750"/>
                  </a:lnTo>
                  <a:lnTo>
                    <a:pt x="872523" y="407670"/>
                  </a:lnTo>
                  <a:lnTo>
                    <a:pt x="877499" y="401320"/>
                  </a:lnTo>
                  <a:lnTo>
                    <a:pt x="882228" y="393700"/>
                  </a:lnTo>
                  <a:lnTo>
                    <a:pt x="885762" y="384810"/>
                  </a:lnTo>
                  <a:lnTo>
                    <a:pt x="887151" y="375920"/>
                  </a:lnTo>
                  <a:lnTo>
                    <a:pt x="844671" y="375920"/>
                  </a:lnTo>
                  <a:lnTo>
                    <a:pt x="844671" y="374926"/>
                  </a:lnTo>
                  <a:close/>
                </a:path>
                <a:path w="1732279" h="708659">
                  <a:moveTo>
                    <a:pt x="896009" y="266700"/>
                  </a:moveTo>
                  <a:lnTo>
                    <a:pt x="866585" y="302260"/>
                  </a:lnTo>
                  <a:lnTo>
                    <a:pt x="848968" y="345440"/>
                  </a:lnTo>
                  <a:lnTo>
                    <a:pt x="844938" y="372355"/>
                  </a:lnTo>
                  <a:lnTo>
                    <a:pt x="846053" y="373380"/>
                  </a:lnTo>
                  <a:lnTo>
                    <a:pt x="844752" y="374835"/>
                  </a:lnTo>
                  <a:lnTo>
                    <a:pt x="844671" y="375920"/>
                  </a:lnTo>
                  <a:lnTo>
                    <a:pt x="887151" y="375920"/>
                  </a:lnTo>
                  <a:lnTo>
                    <a:pt x="887890" y="367030"/>
                  </a:lnTo>
                  <a:lnTo>
                    <a:pt x="890059" y="356870"/>
                  </a:lnTo>
                  <a:lnTo>
                    <a:pt x="904112" y="321310"/>
                  </a:lnTo>
                  <a:lnTo>
                    <a:pt x="919611" y="302260"/>
                  </a:lnTo>
                  <a:lnTo>
                    <a:pt x="896009" y="266700"/>
                  </a:lnTo>
                  <a:close/>
                </a:path>
                <a:path w="1732279" h="708659">
                  <a:moveTo>
                    <a:pt x="844671" y="372110"/>
                  </a:moveTo>
                  <a:lnTo>
                    <a:pt x="844671" y="374926"/>
                  </a:lnTo>
                  <a:lnTo>
                    <a:pt x="844938" y="372355"/>
                  </a:lnTo>
                  <a:lnTo>
                    <a:pt x="844671" y="372110"/>
                  </a:lnTo>
                  <a:close/>
                </a:path>
                <a:path w="1732279" h="708659">
                  <a:moveTo>
                    <a:pt x="1731576" y="279400"/>
                  </a:moveTo>
                  <a:lnTo>
                    <a:pt x="1690352" y="289560"/>
                  </a:lnTo>
                  <a:lnTo>
                    <a:pt x="1693971" y="297180"/>
                  </a:lnTo>
                  <a:lnTo>
                    <a:pt x="1700023" y="302260"/>
                  </a:lnTo>
                  <a:lnTo>
                    <a:pt x="1707678" y="304800"/>
                  </a:lnTo>
                  <a:lnTo>
                    <a:pt x="1716110" y="304800"/>
                  </a:lnTo>
                  <a:lnTo>
                    <a:pt x="1723721" y="300990"/>
                  </a:lnTo>
                  <a:lnTo>
                    <a:pt x="1729167" y="295910"/>
                  </a:lnTo>
                  <a:lnTo>
                    <a:pt x="1731951" y="287020"/>
                  </a:lnTo>
                  <a:lnTo>
                    <a:pt x="1731576" y="279400"/>
                  </a:lnTo>
                  <a:close/>
                </a:path>
                <a:path w="1732279" h="708659">
                  <a:moveTo>
                    <a:pt x="956375" y="233366"/>
                  </a:moveTo>
                  <a:lnTo>
                    <a:pt x="952479" y="237490"/>
                  </a:lnTo>
                  <a:lnTo>
                    <a:pt x="947631" y="240030"/>
                  </a:lnTo>
                  <a:lnTo>
                    <a:pt x="933715" y="247650"/>
                  </a:lnTo>
                  <a:lnTo>
                    <a:pt x="926344" y="250190"/>
                  </a:lnTo>
                  <a:lnTo>
                    <a:pt x="918386" y="254000"/>
                  </a:lnTo>
                  <a:lnTo>
                    <a:pt x="912700" y="257810"/>
                  </a:lnTo>
                  <a:lnTo>
                    <a:pt x="906919" y="260350"/>
                  </a:lnTo>
                  <a:lnTo>
                    <a:pt x="901277" y="262890"/>
                  </a:lnTo>
                  <a:lnTo>
                    <a:pt x="896009" y="266700"/>
                  </a:lnTo>
                  <a:lnTo>
                    <a:pt x="919611" y="302260"/>
                  </a:lnTo>
                  <a:lnTo>
                    <a:pt x="923422" y="299720"/>
                  </a:lnTo>
                  <a:lnTo>
                    <a:pt x="929108" y="297180"/>
                  </a:lnTo>
                  <a:lnTo>
                    <a:pt x="936752" y="293370"/>
                  </a:lnTo>
                  <a:lnTo>
                    <a:pt x="948336" y="287020"/>
                  </a:lnTo>
                  <a:lnTo>
                    <a:pt x="954479" y="284480"/>
                  </a:lnTo>
                  <a:lnTo>
                    <a:pt x="960541" y="280670"/>
                  </a:lnTo>
                  <a:lnTo>
                    <a:pt x="966545" y="278130"/>
                  </a:lnTo>
                  <a:lnTo>
                    <a:pt x="972617" y="274320"/>
                  </a:lnTo>
                  <a:lnTo>
                    <a:pt x="997514" y="245110"/>
                  </a:lnTo>
                  <a:lnTo>
                    <a:pt x="998896" y="234950"/>
                  </a:lnTo>
                  <a:lnTo>
                    <a:pt x="956405" y="234950"/>
                  </a:lnTo>
                  <a:lnTo>
                    <a:pt x="956375" y="233366"/>
                  </a:lnTo>
                  <a:close/>
                </a:path>
                <a:path w="1732279" h="708659">
                  <a:moveTo>
                    <a:pt x="1702103" y="137160"/>
                  </a:moveTo>
                  <a:lnTo>
                    <a:pt x="1659175" y="137160"/>
                  </a:lnTo>
                  <a:lnTo>
                    <a:pt x="1659810" y="140970"/>
                  </a:lnTo>
                  <a:lnTo>
                    <a:pt x="1660970" y="149860"/>
                  </a:lnTo>
                  <a:lnTo>
                    <a:pt x="1661305" y="153670"/>
                  </a:lnTo>
                  <a:lnTo>
                    <a:pt x="1661766" y="157480"/>
                  </a:lnTo>
                  <a:lnTo>
                    <a:pt x="1661787" y="161290"/>
                  </a:lnTo>
                  <a:lnTo>
                    <a:pt x="1662363" y="165100"/>
                  </a:lnTo>
                  <a:lnTo>
                    <a:pt x="1663462" y="172720"/>
                  </a:lnTo>
                  <a:lnTo>
                    <a:pt x="1664290" y="176530"/>
                  </a:lnTo>
                  <a:lnTo>
                    <a:pt x="1665253" y="181610"/>
                  </a:lnTo>
                  <a:lnTo>
                    <a:pt x="1666836" y="189230"/>
                  </a:lnTo>
                  <a:lnTo>
                    <a:pt x="1668649" y="198120"/>
                  </a:lnTo>
                  <a:lnTo>
                    <a:pt x="1670650" y="207010"/>
                  </a:lnTo>
                  <a:lnTo>
                    <a:pt x="1672792" y="215900"/>
                  </a:lnTo>
                  <a:lnTo>
                    <a:pt x="1677351" y="236220"/>
                  </a:lnTo>
                  <a:lnTo>
                    <a:pt x="1682016" y="255270"/>
                  </a:lnTo>
                  <a:lnTo>
                    <a:pt x="1686458" y="274320"/>
                  </a:lnTo>
                  <a:lnTo>
                    <a:pt x="1690352" y="289560"/>
                  </a:lnTo>
                  <a:lnTo>
                    <a:pt x="1731576" y="279400"/>
                  </a:lnTo>
                  <a:lnTo>
                    <a:pt x="1727717" y="264160"/>
                  </a:lnTo>
                  <a:lnTo>
                    <a:pt x="1723319" y="245110"/>
                  </a:lnTo>
                  <a:lnTo>
                    <a:pt x="1718709" y="226060"/>
                  </a:lnTo>
                  <a:lnTo>
                    <a:pt x="1712108" y="198120"/>
                  </a:lnTo>
                  <a:lnTo>
                    <a:pt x="1710164" y="189230"/>
                  </a:lnTo>
                  <a:lnTo>
                    <a:pt x="1708418" y="180340"/>
                  </a:lnTo>
                  <a:lnTo>
                    <a:pt x="1706906" y="173990"/>
                  </a:lnTo>
                  <a:lnTo>
                    <a:pt x="1705273" y="165100"/>
                  </a:lnTo>
                  <a:lnTo>
                    <a:pt x="1704278" y="158750"/>
                  </a:lnTo>
                  <a:lnTo>
                    <a:pt x="1704257" y="154940"/>
                  </a:lnTo>
                  <a:lnTo>
                    <a:pt x="1703514" y="148590"/>
                  </a:lnTo>
                  <a:lnTo>
                    <a:pt x="1702676" y="140970"/>
                  </a:lnTo>
                  <a:lnTo>
                    <a:pt x="1702103" y="137160"/>
                  </a:lnTo>
                  <a:close/>
                </a:path>
                <a:path w="1732279" h="708659">
                  <a:moveTo>
                    <a:pt x="998858" y="231140"/>
                  </a:moveTo>
                  <a:lnTo>
                    <a:pt x="958479" y="231140"/>
                  </a:lnTo>
                  <a:lnTo>
                    <a:pt x="956405" y="233334"/>
                  </a:lnTo>
                  <a:lnTo>
                    <a:pt x="956405" y="234950"/>
                  </a:lnTo>
                  <a:lnTo>
                    <a:pt x="998896" y="234950"/>
                  </a:lnTo>
                  <a:lnTo>
                    <a:pt x="998858" y="23114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994521" y="138430"/>
                  </a:lnTo>
                  <a:lnTo>
                    <a:pt x="965149" y="175260"/>
                  </a:lnTo>
                  <a:lnTo>
                    <a:pt x="956276" y="224790"/>
                  </a:lnTo>
                  <a:lnTo>
                    <a:pt x="956333" y="231140"/>
                  </a:lnTo>
                  <a:lnTo>
                    <a:pt x="956375" y="233366"/>
                  </a:lnTo>
                  <a:lnTo>
                    <a:pt x="956405" y="232410"/>
                  </a:lnTo>
                  <a:lnTo>
                    <a:pt x="958479" y="231140"/>
                  </a:lnTo>
                  <a:lnTo>
                    <a:pt x="998858" y="231140"/>
                  </a:lnTo>
                  <a:lnTo>
                    <a:pt x="998794" y="224790"/>
                  </a:lnTo>
                  <a:lnTo>
                    <a:pt x="999059" y="214630"/>
                  </a:lnTo>
                  <a:lnTo>
                    <a:pt x="1019715" y="172720"/>
                  </a:lnTo>
                  <a:lnTo>
                    <a:pt x="1057973" y="15875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211685" y="137160"/>
                  </a:moveTo>
                  <a:lnTo>
                    <a:pt x="1054370" y="137160"/>
                  </a:lnTo>
                  <a:lnTo>
                    <a:pt x="1057973" y="158750"/>
                  </a:lnTo>
                  <a:lnTo>
                    <a:pt x="1110466" y="149860"/>
                  </a:lnTo>
                  <a:lnTo>
                    <a:pt x="1167992" y="142240"/>
                  </a:lnTo>
                  <a:lnTo>
                    <a:pt x="1211685" y="137160"/>
                  </a:lnTo>
                  <a:close/>
                </a:path>
                <a:path w="1732279" h="708659">
                  <a:moveTo>
                    <a:pt x="1704257" y="157480"/>
                  </a:moveTo>
                  <a:lnTo>
                    <a:pt x="1704257" y="158750"/>
                  </a:lnTo>
                  <a:lnTo>
                    <a:pt x="1704257" y="15748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1054370" y="13716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656218" y="116840"/>
                  </a:moveTo>
                  <a:lnTo>
                    <a:pt x="1301772" y="116840"/>
                  </a:lnTo>
                  <a:lnTo>
                    <a:pt x="1287055" y="124460"/>
                  </a:lnTo>
                  <a:lnTo>
                    <a:pt x="1280595" y="128270"/>
                  </a:lnTo>
                  <a:lnTo>
                    <a:pt x="1273579" y="130810"/>
                  </a:lnTo>
                  <a:lnTo>
                    <a:pt x="1266302" y="130810"/>
                  </a:lnTo>
                  <a:lnTo>
                    <a:pt x="1211685" y="137160"/>
                  </a:lnTo>
                  <a:lnTo>
                    <a:pt x="1659175" y="137160"/>
                  </a:lnTo>
                  <a:lnTo>
                    <a:pt x="1658963" y="135890"/>
                  </a:lnTo>
                  <a:lnTo>
                    <a:pt x="1656218" y="116840"/>
                  </a:lnTo>
                  <a:close/>
                </a:path>
                <a:path w="1732279" h="708659">
                  <a:moveTo>
                    <a:pt x="1261768" y="88900"/>
                  </a:moveTo>
                  <a:lnTo>
                    <a:pt x="1162691" y="100330"/>
                  </a:lnTo>
                  <a:lnTo>
                    <a:pt x="1104398" y="107950"/>
                  </a:lnTo>
                  <a:lnTo>
                    <a:pt x="1050978" y="116840"/>
                  </a:lnTo>
                  <a:lnTo>
                    <a:pt x="1264790" y="116840"/>
                  </a:lnTo>
                  <a:lnTo>
                    <a:pt x="1264103" y="110490"/>
                  </a:lnTo>
                  <a:lnTo>
                    <a:pt x="1261768" y="88900"/>
                  </a:lnTo>
                  <a:close/>
                </a:path>
                <a:path w="1732279" h="708659">
                  <a:moveTo>
                    <a:pt x="1279568" y="110490"/>
                  </a:moveTo>
                  <a:lnTo>
                    <a:pt x="1264103" y="110490"/>
                  </a:lnTo>
                  <a:lnTo>
                    <a:pt x="1264790" y="116840"/>
                  </a:lnTo>
                  <a:lnTo>
                    <a:pt x="1282971" y="116840"/>
                  </a:lnTo>
                  <a:lnTo>
                    <a:pt x="1279568" y="110490"/>
                  </a:lnTo>
                  <a:close/>
                </a:path>
                <a:path w="1732279" h="708659">
                  <a:moveTo>
                    <a:pt x="1314037" y="110490"/>
                  </a:moveTo>
                  <a:lnTo>
                    <a:pt x="1279568" y="110490"/>
                  </a:lnTo>
                  <a:lnTo>
                    <a:pt x="1282971" y="116840"/>
                  </a:lnTo>
                  <a:lnTo>
                    <a:pt x="1301772" y="116840"/>
                  </a:lnTo>
                  <a:lnTo>
                    <a:pt x="1314037" y="110490"/>
                  </a:lnTo>
                  <a:close/>
                </a:path>
                <a:path w="1732279" h="708659">
                  <a:moveTo>
                    <a:pt x="1698223" y="110490"/>
                  </a:moveTo>
                  <a:lnTo>
                    <a:pt x="1655303" y="110490"/>
                  </a:lnTo>
                  <a:lnTo>
                    <a:pt x="1656218" y="116840"/>
                  </a:lnTo>
                  <a:lnTo>
                    <a:pt x="1699147" y="116840"/>
                  </a:lnTo>
                  <a:lnTo>
                    <a:pt x="1698223" y="110490"/>
                  </a:lnTo>
                  <a:close/>
                </a:path>
                <a:path w="1732279" h="708659">
                  <a:moveTo>
                    <a:pt x="1651780" y="87630"/>
                  </a:moveTo>
                  <a:lnTo>
                    <a:pt x="1358189" y="87630"/>
                  </a:lnTo>
                  <a:lnTo>
                    <a:pt x="1314037" y="110490"/>
                  </a:lnTo>
                  <a:lnTo>
                    <a:pt x="1655303" y="110490"/>
                  </a:lnTo>
                  <a:lnTo>
                    <a:pt x="1654571" y="105410"/>
                  </a:lnTo>
                  <a:lnTo>
                    <a:pt x="1651780" y="87630"/>
                  </a:lnTo>
                  <a:close/>
                </a:path>
                <a:path w="1732279" h="708659">
                  <a:moveTo>
                    <a:pt x="1267998" y="88900"/>
                  </a:moveTo>
                  <a:lnTo>
                    <a:pt x="1277191" y="106680"/>
                  </a:lnTo>
                  <a:lnTo>
                    <a:pt x="1277527" y="106680"/>
                  </a:lnTo>
                  <a:lnTo>
                    <a:pt x="1267998" y="88900"/>
                  </a:lnTo>
                  <a:close/>
                </a:path>
                <a:path w="1732279" h="708659">
                  <a:moveTo>
                    <a:pt x="1355736" y="88900"/>
                  </a:moveTo>
                  <a:lnTo>
                    <a:pt x="1267998" y="88900"/>
                  </a:lnTo>
                  <a:lnTo>
                    <a:pt x="1277527" y="106680"/>
                  </a:lnTo>
                  <a:lnTo>
                    <a:pt x="1321396" y="106680"/>
                  </a:lnTo>
                  <a:lnTo>
                    <a:pt x="1355736" y="88900"/>
                  </a:lnTo>
                  <a:close/>
                </a:path>
                <a:path w="1732279" h="708659">
                  <a:moveTo>
                    <a:pt x="1694964" y="88900"/>
                  </a:moveTo>
                  <a:lnTo>
                    <a:pt x="1651986" y="88900"/>
                  </a:lnTo>
                  <a:lnTo>
                    <a:pt x="1654571" y="105410"/>
                  </a:lnTo>
                  <a:lnTo>
                    <a:pt x="1654754" y="106680"/>
                  </a:lnTo>
                  <a:lnTo>
                    <a:pt x="1697671" y="106680"/>
                  </a:lnTo>
                  <a:lnTo>
                    <a:pt x="1696567" y="99060"/>
                  </a:lnTo>
                  <a:lnTo>
                    <a:pt x="1694964" y="88900"/>
                  </a:lnTo>
                  <a:close/>
                </a:path>
                <a:path w="1732279" h="708659">
                  <a:moveTo>
                    <a:pt x="1267317" y="87630"/>
                  </a:moveTo>
                  <a:lnTo>
                    <a:pt x="1265579" y="87630"/>
                  </a:lnTo>
                  <a:lnTo>
                    <a:pt x="1263715" y="88900"/>
                  </a:lnTo>
                  <a:lnTo>
                    <a:pt x="1267976" y="88900"/>
                  </a:lnTo>
                  <a:lnTo>
                    <a:pt x="1267317" y="87630"/>
                  </a:lnTo>
                  <a:close/>
                </a:path>
                <a:path w="1732279" h="708659">
                  <a:moveTo>
                    <a:pt x="1399764" y="17780"/>
                  </a:moveTo>
                  <a:lnTo>
                    <a:pt x="1267317" y="87630"/>
                  </a:lnTo>
                  <a:lnTo>
                    <a:pt x="1358189" y="87630"/>
                  </a:lnTo>
                  <a:lnTo>
                    <a:pt x="1419512" y="55880"/>
                  </a:lnTo>
                  <a:lnTo>
                    <a:pt x="1399764" y="17780"/>
                  </a:lnTo>
                  <a:close/>
                </a:path>
                <a:path w="1732279" h="708659">
                  <a:moveTo>
                    <a:pt x="1688572" y="48260"/>
                  </a:moveTo>
                  <a:lnTo>
                    <a:pt x="1646625" y="55880"/>
                  </a:lnTo>
                  <a:lnTo>
                    <a:pt x="1651780" y="87630"/>
                  </a:lnTo>
                  <a:lnTo>
                    <a:pt x="1694763" y="87630"/>
                  </a:lnTo>
                  <a:lnTo>
                    <a:pt x="1693962" y="82550"/>
                  </a:lnTo>
                  <a:lnTo>
                    <a:pt x="1691258" y="66040"/>
                  </a:lnTo>
                  <a:lnTo>
                    <a:pt x="1688572" y="48260"/>
                  </a:lnTo>
                  <a:close/>
                </a:path>
                <a:path w="1732279" h="708659">
                  <a:moveTo>
                    <a:pt x="1426674" y="11430"/>
                  </a:moveTo>
                  <a:lnTo>
                    <a:pt x="1419683" y="11430"/>
                  </a:lnTo>
                  <a:lnTo>
                    <a:pt x="1412818" y="12700"/>
                  </a:lnTo>
                  <a:lnTo>
                    <a:pt x="1406154" y="15240"/>
                  </a:lnTo>
                  <a:lnTo>
                    <a:pt x="1399764" y="17780"/>
                  </a:lnTo>
                  <a:lnTo>
                    <a:pt x="1419512" y="55880"/>
                  </a:lnTo>
                  <a:lnTo>
                    <a:pt x="1421721" y="54610"/>
                  </a:lnTo>
                  <a:lnTo>
                    <a:pt x="1424182" y="53340"/>
                  </a:lnTo>
                  <a:lnTo>
                    <a:pt x="1426674" y="53340"/>
                  </a:lnTo>
                  <a:lnTo>
                    <a:pt x="1426674" y="11430"/>
                  </a:lnTo>
                  <a:close/>
                </a:path>
                <a:path w="1732279" h="708659">
                  <a:moveTo>
                    <a:pt x="1638133" y="41910"/>
                  </a:moveTo>
                  <a:lnTo>
                    <a:pt x="1630050" y="43180"/>
                  </a:lnTo>
                  <a:lnTo>
                    <a:pt x="1517435" y="53340"/>
                  </a:lnTo>
                  <a:lnTo>
                    <a:pt x="1424182" y="53340"/>
                  </a:lnTo>
                  <a:lnTo>
                    <a:pt x="1421721" y="54610"/>
                  </a:lnTo>
                  <a:lnTo>
                    <a:pt x="1419512" y="55880"/>
                  </a:lnTo>
                  <a:lnTo>
                    <a:pt x="1646625" y="55880"/>
                  </a:lnTo>
                  <a:lnTo>
                    <a:pt x="1645358" y="48260"/>
                  </a:lnTo>
                  <a:lnTo>
                    <a:pt x="1638133" y="41910"/>
                  </a:lnTo>
                  <a:close/>
                </a:path>
                <a:path w="1732279" h="708659">
                  <a:moveTo>
                    <a:pt x="1686205" y="41910"/>
                  </a:moveTo>
                  <a:lnTo>
                    <a:pt x="1638133" y="41910"/>
                  </a:lnTo>
                  <a:lnTo>
                    <a:pt x="1645358" y="48260"/>
                  </a:lnTo>
                  <a:lnTo>
                    <a:pt x="1646625" y="55880"/>
                  </a:lnTo>
                  <a:lnTo>
                    <a:pt x="1688572" y="48260"/>
                  </a:lnTo>
                  <a:lnTo>
                    <a:pt x="1686205" y="41910"/>
                  </a:lnTo>
                  <a:close/>
                </a:path>
                <a:path w="1732279" h="708659">
                  <a:moveTo>
                    <a:pt x="1513394" y="11430"/>
                  </a:moveTo>
                  <a:lnTo>
                    <a:pt x="1426674" y="11430"/>
                  </a:lnTo>
                  <a:lnTo>
                    <a:pt x="1426674" y="53340"/>
                  </a:lnTo>
                  <a:lnTo>
                    <a:pt x="1515404" y="53340"/>
                  </a:lnTo>
                  <a:lnTo>
                    <a:pt x="1515404" y="32276"/>
                  </a:lnTo>
                  <a:lnTo>
                    <a:pt x="1513394" y="11430"/>
                  </a:lnTo>
                  <a:close/>
                </a:path>
                <a:path w="1732279" h="708659">
                  <a:moveTo>
                    <a:pt x="1515404" y="33020"/>
                  </a:moveTo>
                  <a:lnTo>
                    <a:pt x="1515404" y="53340"/>
                  </a:lnTo>
                  <a:lnTo>
                    <a:pt x="1517435" y="53340"/>
                  </a:lnTo>
                  <a:lnTo>
                    <a:pt x="1515404" y="33020"/>
                  </a:lnTo>
                  <a:close/>
                </a:path>
                <a:path w="1732279" h="708659">
                  <a:moveTo>
                    <a:pt x="1515843" y="36830"/>
                  </a:moveTo>
                  <a:lnTo>
                    <a:pt x="1517435" y="53340"/>
                  </a:lnTo>
                  <a:lnTo>
                    <a:pt x="1515843" y="36830"/>
                  </a:lnTo>
                  <a:close/>
                </a:path>
                <a:path w="1732279" h="708659">
                  <a:moveTo>
                    <a:pt x="1627086" y="11430"/>
                  </a:moveTo>
                  <a:lnTo>
                    <a:pt x="1515404" y="11430"/>
                  </a:lnTo>
                  <a:lnTo>
                    <a:pt x="1515476" y="33020"/>
                  </a:lnTo>
                  <a:lnTo>
                    <a:pt x="1517435" y="53340"/>
                  </a:lnTo>
                  <a:lnTo>
                    <a:pt x="1630050" y="43180"/>
                  </a:lnTo>
                  <a:lnTo>
                    <a:pt x="1627086" y="11430"/>
                  </a:lnTo>
                  <a:close/>
                </a:path>
                <a:path w="1732279" h="708659">
                  <a:moveTo>
                    <a:pt x="1675087" y="21590"/>
                  </a:moveTo>
                  <a:lnTo>
                    <a:pt x="1628034" y="21590"/>
                  </a:lnTo>
                  <a:lnTo>
                    <a:pt x="1630050" y="43180"/>
                  </a:lnTo>
                  <a:lnTo>
                    <a:pt x="1638133" y="41910"/>
                  </a:lnTo>
                  <a:lnTo>
                    <a:pt x="1686205" y="41910"/>
                  </a:lnTo>
                  <a:lnTo>
                    <a:pt x="1680998" y="27940"/>
                  </a:lnTo>
                  <a:lnTo>
                    <a:pt x="1675087" y="2159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513394" y="11430"/>
                  </a:lnTo>
                  <a:lnTo>
                    <a:pt x="1515404" y="32276"/>
                  </a:lnTo>
                  <a:lnTo>
                    <a:pt x="1515404" y="11430"/>
                  </a:lnTo>
                  <a:lnTo>
                    <a:pt x="1627086" y="11430"/>
                  </a:lnTo>
                  <a:lnTo>
                    <a:pt x="1626019" y="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628034" y="21590"/>
                  </a:lnTo>
                  <a:lnTo>
                    <a:pt x="1626019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85299" y="3080989"/>
              <a:ext cx="3653790" cy="889000"/>
            </a:xfrm>
            <a:custGeom>
              <a:avLst/>
              <a:gdLst/>
              <a:ahLst/>
              <a:cxnLst/>
              <a:rect l="l" t="t" r="r" b="b"/>
              <a:pathLst>
                <a:path w="3653790" h="889000">
                  <a:moveTo>
                    <a:pt x="258400" y="843822"/>
                  </a:moveTo>
                  <a:lnTo>
                    <a:pt x="258400" y="854710"/>
                  </a:lnTo>
                  <a:lnTo>
                    <a:pt x="259754" y="863600"/>
                  </a:lnTo>
                  <a:lnTo>
                    <a:pt x="263622" y="872490"/>
                  </a:lnTo>
                  <a:lnTo>
                    <a:pt x="269717" y="880110"/>
                  </a:lnTo>
                  <a:lnTo>
                    <a:pt x="277750" y="886460"/>
                  </a:lnTo>
                  <a:lnTo>
                    <a:pt x="287012" y="889000"/>
                  </a:lnTo>
                  <a:lnTo>
                    <a:pt x="296617" y="889000"/>
                  </a:lnTo>
                  <a:lnTo>
                    <a:pt x="306017" y="887730"/>
                  </a:lnTo>
                  <a:lnTo>
                    <a:pt x="314660" y="882650"/>
                  </a:lnTo>
                  <a:lnTo>
                    <a:pt x="293813" y="854710"/>
                  </a:lnTo>
                  <a:lnTo>
                    <a:pt x="294271" y="854710"/>
                  </a:lnTo>
                  <a:lnTo>
                    <a:pt x="292417" y="852170"/>
                  </a:lnTo>
                  <a:lnTo>
                    <a:pt x="281352" y="852170"/>
                  </a:lnTo>
                  <a:lnTo>
                    <a:pt x="258400" y="843822"/>
                  </a:lnTo>
                  <a:close/>
                </a:path>
                <a:path w="3653790" h="889000">
                  <a:moveTo>
                    <a:pt x="317480" y="793113"/>
                  </a:moveTo>
                  <a:lnTo>
                    <a:pt x="298394" y="806998"/>
                  </a:lnTo>
                  <a:lnTo>
                    <a:pt x="285123" y="842174"/>
                  </a:lnTo>
                  <a:lnTo>
                    <a:pt x="314660" y="882650"/>
                  </a:lnTo>
                  <a:lnTo>
                    <a:pt x="353073" y="854710"/>
                  </a:lnTo>
                  <a:lnTo>
                    <a:pt x="329215" y="854710"/>
                  </a:lnTo>
                  <a:lnTo>
                    <a:pt x="329215" y="819150"/>
                  </a:lnTo>
                  <a:lnTo>
                    <a:pt x="327569" y="808990"/>
                  </a:lnTo>
                  <a:lnTo>
                    <a:pt x="322914" y="798830"/>
                  </a:lnTo>
                  <a:lnTo>
                    <a:pt x="317480" y="793113"/>
                  </a:lnTo>
                  <a:close/>
                </a:path>
                <a:path w="3653790" h="889000">
                  <a:moveTo>
                    <a:pt x="35402" y="783590"/>
                  </a:moveTo>
                  <a:lnTo>
                    <a:pt x="21623" y="786130"/>
                  </a:lnTo>
                  <a:lnTo>
                    <a:pt x="10370" y="793750"/>
                  </a:lnTo>
                  <a:lnTo>
                    <a:pt x="2782" y="805180"/>
                  </a:lnTo>
                  <a:lnTo>
                    <a:pt x="0" y="819150"/>
                  </a:lnTo>
                  <a:lnTo>
                    <a:pt x="2782" y="833120"/>
                  </a:lnTo>
                  <a:lnTo>
                    <a:pt x="10370" y="844550"/>
                  </a:lnTo>
                  <a:lnTo>
                    <a:pt x="21623" y="852170"/>
                  </a:lnTo>
                  <a:lnTo>
                    <a:pt x="35402" y="854710"/>
                  </a:lnTo>
                  <a:lnTo>
                    <a:pt x="35402" y="783590"/>
                  </a:lnTo>
                  <a:close/>
                </a:path>
                <a:path w="3653790" h="889000">
                  <a:moveTo>
                    <a:pt x="112226" y="783590"/>
                  </a:moveTo>
                  <a:lnTo>
                    <a:pt x="35402" y="783590"/>
                  </a:lnTo>
                  <a:lnTo>
                    <a:pt x="35402" y="854710"/>
                  </a:lnTo>
                  <a:lnTo>
                    <a:pt x="112226" y="854710"/>
                  </a:lnTo>
                  <a:lnTo>
                    <a:pt x="112120" y="819150"/>
                  </a:lnTo>
                  <a:lnTo>
                    <a:pt x="106394" y="784860"/>
                  </a:lnTo>
                  <a:lnTo>
                    <a:pt x="112226" y="783858"/>
                  </a:lnTo>
                  <a:lnTo>
                    <a:pt x="112226" y="783590"/>
                  </a:lnTo>
                  <a:close/>
                </a:path>
                <a:path w="3653790" h="889000">
                  <a:moveTo>
                    <a:pt x="112226" y="819785"/>
                  </a:moveTo>
                  <a:lnTo>
                    <a:pt x="112226" y="854710"/>
                  </a:lnTo>
                  <a:lnTo>
                    <a:pt x="118059" y="854710"/>
                  </a:lnTo>
                  <a:lnTo>
                    <a:pt x="112226" y="819785"/>
                  </a:lnTo>
                  <a:close/>
                </a:path>
                <a:path w="3653790" h="889000">
                  <a:moveTo>
                    <a:pt x="112226" y="819150"/>
                  </a:moveTo>
                  <a:lnTo>
                    <a:pt x="112226" y="819785"/>
                  </a:lnTo>
                  <a:lnTo>
                    <a:pt x="118059" y="854710"/>
                  </a:lnTo>
                  <a:lnTo>
                    <a:pt x="112226" y="81915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112226" y="783858"/>
                  </a:lnTo>
                  <a:lnTo>
                    <a:pt x="112331" y="819785"/>
                  </a:lnTo>
                  <a:lnTo>
                    <a:pt x="118059" y="854710"/>
                  </a:lnTo>
                  <a:lnTo>
                    <a:pt x="233716" y="834845"/>
                  </a:lnTo>
                  <a:lnTo>
                    <a:pt x="225480" y="831850"/>
                  </a:lnTo>
                  <a:lnTo>
                    <a:pt x="237929" y="798830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17480" y="793113"/>
                  </a:lnTo>
                  <a:lnTo>
                    <a:pt x="322914" y="798830"/>
                  </a:lnTo>
                  <a:lnTo>
                    <a:pt x="327569" y="808990"/>
                  </a:lnTo>
                  <a:lnTo>
                    <a:pt x="329215" y="819150"/>
                  </a:lnTo>
                  <a:lnTo>
                    <a:pt x="329215" y="854710"/>
                  </a:lnTo>
                  <a:lnTo>
                    <a:pt x="353073" y="854710"/>
                  </a:lnTo>
                  <a:lnTo>
                    <a:pt x="389780" y="828010"/>
                  </a:lnTo>
                  <a:lnTo>
                    <a:pt x="371035" y="798830"/>
                  </a:lnTo>
                  <a:lnTo>
                    <a:pt x="370627" y="798830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281685" y="819150"/>
                  </a:moveTo>
                  <a:lnTo>
                    <a:pt x="258400" y="819150"/>
                  </a:lnTo>
                  <a:lnTo>
                    <a:pt x="258400" y="843822"/>
                  </a:lnTo>
                  <a:lnTo>
                    <a:pt x="281352" y="852170"/>
                  </a:lnTo>
                  <a:lnTo>
                    <a:pt x="285123" y="842174"/>
                  </a:lnTo>
                  <a:lnTo>
                    <a:pt x="272955" y="825500"/>
                  </a:lnTo>
                  <a:lnTo>
                    <a:pt x="281685" y="819150"/>
                  </a:lnTo>
                  <a:close/>
                </a:path>
                <a:path w="3653790" h="889000">
                  <a:moveTo>
                    <a:pt x="285123" y="842174"/>
                  </a:moveTo>
                  <a:lnTo>
                    <a:pt x="281352" y="852170"/>
                  </a:lnTo>
                  <a:lnTo>
                    <a:pt x="292417" y="852170"/>
                  </a:lnTo>
                  <a:lnTo>
                    <a:pt x="285123" y="842174"/>
                  </a:lnTo>
                  <a:close/>
                </a:path>
                <a:path w="3653790" h="889000">
                  <a:moveTo>
                    <a:pt x="250379" y="765810"/>
                  </a:moveTo>
                  <a:lnTo>
                    <a:pt x="238007" y="798625"/>
                  </a:lnTo>
                  <a:lnTo>
                    <a:pt x="243762" y="833120"/>
                  </a:lnTo>
                  <a:lnTo>
                    <a:pt x="233716" y="834845"/>
                  </a:lnTo>
                  <a:lnTo>
                    <a:pt x="258400" y="843822"/>
                  </a:lnTo>
                  <a:lnTo>
                    <a:pt x="258400" y="819150"/>
                  </a:lnTo>
                  <a:lnTo>
                    <a:pt x="281685" y="819150"/>
                  </a:lnTo>
                  <a:lnTo>
                    <a:pt x="298392" y="806995"/>
                  </a:lnTo>
                  <a:lnTo>
                    <a:pt x="306262" y="786130"/>
                  </a:lnTo>
                  <a:lnTo>
                    <a:pt x="250379" y="765810"/>
                  </a:lnTo>
                  <a:close/>
                </a:path>
                <a:path w="3653790" h="889000">
                  <a:moveTo>
                    <a:pt x="298391" y="806998"/>
                  </a:moveTo>
                  <a:lnTo>
                    <a:pt x="272955" y="825500"/>
                  </a:lnTo>
                  <a:lnTo>
                    <a:pt x="285123" y="842174"/>
                  </a:lnTo>
                  <a:lnTo>
                    <a:pt x="298391" y="806998"/>
                  </a:lnTo>
                  <a:close/>
                </a:path>
                <a:path w="3653790" h="889000">
                  <a:moveTo>
                    <a:pt x="238007" y="798625"/>
                  </a:moveTo>
                  <a:lnTo>
                    <a:pt x="225480" y="831850"/>
                  </a:lnTo>
                  <a:lnTo>
                    <a:pt x="233716" y="834845"/>
                  </a:lnTo>
                  <a:lnTo>
                    <a:pt x="243762" y="833120"/>
                  </a:lnTo>
                  <a:lnTo>
                    <a:pt x="238007" y="798625"/>
                  </a:lnTo>
                  <a:close/>
                </a:path>
                <a:path w="3653790" h="889000">
                  <a:moveTo>
                    <a:pt x="546999" y="642620"/>
                  </a:moveTo>
                  <a:lnTo>
                    <a:pt x="351455" y="768350"/>
                  </a:lnTo>
                  <a:lnTo>
                    <a:pt x="370588" y="798135"/>
                  </a:lnTo>
                  <a:lnTo>
                    <a:pt x="391485" y="826770"/>
                  </a:lnTo>
                  <a:lnTo>
                    <a:pt x="389780" y="828010"/>
                  </a:lnTo>
                  <a:lnTo>
                    <a:pt x="583504" y="703492"/>
                  </a:lnTo>
                  <a:lnTo>
                    <a:pt x="566171" y="672465"/>
                  </a:lnTo>
                  <a:lnTo>
                    <a:pt x="546999" y="642620"/>
                  </a:lnTo>
                  <a:close/>
                </a:path>
                <a:path w="3653790" h="889000">
                  <a:moveTo>
                    <a:pt x="370588" y="798135"/>
                  </a:moveTo>
                  <a:lnTo>
                    <a:pt x="389780" y="828010"/>
                  </a:lnTo>
                  <a:lnTo>
                    <a:pt x="391485" y="826770"/>
                  </a:lnTo>
                  <a:lnTo>
                    <a:pt x="370588" y="798135"/>
                  </a:lnTo>
                  <a:close/>
                </a:path>
                <a:path w="3653790" h="889000">
                  <a:moveTo>
                    <a:pt x="112226" y="783858"/>
                  </a:moveTo>
                  <a:lnTo>
                    <a:pt x="106394" y="784860"/>
                  </a:lnTo>
                  <a:lnTo>
                    <a:pt x="112226" y="819785"/>
                  </a:lnTo>
                  <a:lnTo>
                    <a:pt x="112226" y="783858"/>
                  </a:lnTo>
                  <a:close/>
                </a:path>
                <a:path w="3653790" h="889000">
                  <a:moveTo>
                    <a:pt x="306262" y="786130"/>
                  </a:moveTo>
                  <a:lnTo>
                    <a:pt x="298395" y="806995"/>
                  </a:lnTo>
                  <a:lnTo>
                    <a:pt x="317480" y="793113"/>
                  </a:lnTo>
                  <a:lnTo>
                    <a:pt x="315671" y="791210"/>
                  </a:lnTo>
                  <a:lnTo>
                    <a:pt x="306262" y="78613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237929" y="798830"/>
                  </a:lnTo>
                  <a:lnTo>
                    <a:pt x="237925" y="798135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70627" y="798830"/>
                  </a:lnTo>
                  <a:lnTo>
                    <a:pt x="367701" y="794178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367701" y="794178"/>
                  </a:moveTo>
                  <a:lnTo>
                    <a:pt x="370627" y="798830"/>
                  </a:lnTo>
                  <a:lnTo>
                    <a:pt x="371035" y="798830"/>
                  </a:lnTo>
                  <a:lnTo>
                    <a:pt x="370588" y="798135"/>
                  </a:lnTo>
                  <a:lnTo>
                    <a:pt x="367701" y="794178"/>
                  </a:lnTo>
                  <a:close/>
                </a:path>
                <a:path w="3653790" h="889000">
                  <a:moveTo>
                    <a:pt x="238244" y="762000"/>
                  </a:moveTo>
                  <a:lnTo>
                    <a:pt x="232108" y="763270"/>
                  </a:lnTo>
                  <a:lnTo>
                    <a:pt x="238007" y="798625"/>
                  </a:lnTo>
                  <a:lnTo>
                    <a:pt x="250379" y="765810"/>
                  </a:lnTo>
                  <a:lnTo>
                    <a:pt x="244557" y="763270"/>
                  </a:lnTo>
                  <a:lnTo>
                    <a:pt x="238244" y="762000"/>
                  </a:lnTo>
                  <a:close/>
                </a:path>
                <a:path w="3653790" h="889000">
                  <a:moveTo>
                    <a:pt x="351455" y="768350"/>
                  </a:moveTo>
                  <a:lnTo>
                    <a:pt x="350889" y="768350"/>
                  </a:lnTo>
                  <a:lnTo>
                    <a:pt x="349779" y="769620"/>
                  </a:lnTo>
                  <a:lnTo>
                    <a:pt x="367701" y="794178"/>
                  </a:lnTo>
                  <a:lnTo>
                    <a:pt x="351455" y="768350"/>
                  </a:lnTo>
                  <a:close/>
                </a:path>
                <a:path w="3653790" h="889000">
                  <a:moveTo>
                    <a:pt x="563788" y="668200"/>
                  </a:moveTo>
                  <a:lnTo>
                    <a:pt x="566171" y="672465"/>
                  </a:lnTo>
                  <a:lnTo>
                    <a:pt x="585343" y="702310"/>
                  </a:lnTo>
                  <a:lnTo>
                    <a:pt x="583504" y="703492"/>
                  </a:lnTo>
                  <a:lnTo>
                    <a:pt x="639430" y="671830"/>
                  </a:lnTo>
                  <a:lnTo>
                    <a:pt x="566171" y="671830"/>
                  </a:lnTo>
                  <a:lnTo>
                    <a:pt x="563788" y="668200"/>
                  </a:lnTo>
                  <a:close/>
                </a:path>
                <a:path w="3653790" h="889000">
                  <a:moveTo>
                    <a:pt x="566171" y="672465"/>
                  </a:moveTo>
                  <a:lnTo>
                    <a:pt x="583504" y="703492"/>
                  </a:lnTo>
                  <a:lnTo>
                    <a:pt x="585343" y="702310"/>
                  </a:lnTo>
                  <a:lnTo>
                    <a:pt x="566171" y="672465"/>
                  </a:lnTo>
                  <a:close/>
                </a:path>
                <a:path w="3653790" h="889000">
                  <a:moveTo>
                    <a:pt x="761725" y="637540"/>
                  </a:moveTo>
                  <a:lnTo>
                    <a:pt x="750511" y="670560"/>
                  </a:lnTo>
                  <a:lnTo>
                    <a:pt x="758060" y="673100"/>
                  </a:lnTo>
                  <a:lnTo>
                    <a:pt x="766238" y="673100"/>
                  </a:lnTo>
                  <a:lnTo>
                    <a:pt x="773746" y="670560"/>
                  </a:lnTo>
                  <a:lnTo>
                    <a:pt x="761725" y="63754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63788" y="668200"/>
                  </a:lnTo>
                  <a:lnTo>
                    <a:pt x="566171" y="67183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60534" y="579120"/>
                  </a:moveTo>
                  <a:lnTo>
                    <a:pt x="548789" y="641350"/>
                  </a:lnTo>
                  <a:lnTo>
                    <a:pt x="566171" y="671830"/>
                  </a:lnTo>
                  <a:lnTo>
                    <a:pt x="639430" y="671830"/>
                  </a:lnTo>
                  <a:lnTo>
                    <a:pt x="681913" y="647691"/>
                  </a:lnTo>
                  <a:lnTo>
                    <a:pt x="666702" y="642620"/>
                  </a:lnTo>
                  <a:lnTo>
                    <a:pt x="677779" y="609360"/>
                  </a:lnTo>
                  <a:lnTo>
                    <a:pt x="660534" y="579120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921" y="609600"/>
                  </a:lnTo>
                  <a:lnTo>
                    <a:pt x="695308" y="640080"/>
                  </a:lnTo>
                  <a:lnTo>
                    <a:pt x="681913" y="647691"/>
                  </a:lnTo>
                  <a:lnTo>
                    <a:pt x="750511" y="670560"/>
                  </a:lnTo>
                  <a:lnTo>
                    <a:pt x="761617" y="637228"/>
                  </a:lnTo>
                  <a:lnTo>
                    <a:pt x="749715" y="604520"/>
                  </a:lnTo>
                  <a:lnTo>
                    <a:pt x="762644" y="599817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924306" y="541020"/>
                  </a:moveTo>
                  <a:lnTo>
                    <a:pt x="762644" y="599817"/>
                  </a:lnTo>
                  <a:lnTo>
                    <a:pt x="772939" y="603250"/>
                  </a:lnTo>
                  <a:lnTo>
                    <a:pt x="761617" y="637228"/>
                  </a:lnTo>
                  <a:lnTo>
                    <a:pt x="773746" y="670560"/>
                  </a:lnTo>
                  <a:lnTo>
                    <a:pt x="937214" y="612294"/>
                  </a:lnTo>
                  <a:lnTo>
                    <a:pt x="925102" y="608330"/>
                  </a:lnTo>
                  <a:lnTo>
                    <a:pt x="936322" y="574675"/>
                  </a:lnTo>
                  <a:lnTo>
                    <a:pt x="924306" y="54102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47585" y="642620"/>
                  </a:lnTo>
                  <a:lnTo>
                    <a:pt x="546999" y="642620"/>
                  </a:lnTo>
                  <a:lnTo>
                    <a:pt x="563788" y="66820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77782" y="609365"/>
                  </a:moveTo>
                  <a:lnTo>
                    <a:pt x="666702" y="642620"/>
                  </a:lnTo>
                  <a:lnTo>
                    <a:pt x="681913" y="647691"/>
                  </a:lnTo>
                  <a:lnTo>
                    <a:pt x="695308" y="640080"/>
                  </a:lnTo>
                  <a:lnTo>
                    <a:pt x="677782" y="609365"/>
                  </a:lnTo>
                  <a:close/>
                </a:path>
                <a:path w="3653790" h="889000">
                  <a:moveTo>
                    <a:pt x="1041078" y="609600"/>
                  </a:moveTo>
                  <a:lnTo>
                    <a:pt x="1029863" y="642620"/>
                  </a:lnTo>
                  <a:lnTo>
                    <a:pt x="1042718" y="645160"/>
                  </a:lnTo>
                  <a:lnTo>
                    <a:pt x="1049148" y="643890"/>
                  </a:lnTo>
                  <a:lnTo>
                    <a:pt x="1055360" y="641350"/>
                  </a:lnTo>
                  <a:lnTo>
                    <a:pt x="1041078" y="609600"/>
                  </a:lnTo>
                  <a:close/>
                </a:path>
                <a:path w="3653790" h="889000">
                  <a:moveTo>
                    <a:pt x="947541" y="541020"/>
                  </a:moveTo>
                  <a:lnTo>
                    <a:pt x="936322" y="574675"/>
                  </a:lnTo>
                  <a:lnTo>
                    <a:pt x="948337" y="608330"/>
                  </a:lnTo>
                  <a:lnTo>
                    <a:pt x="937214" y="612294"/>
                  </a:lnTo>
                  <a:lnTo>
                    <a:pt x="1029863" y="642620"/>
                  </a:lnTo>
                  <a:lnTo>
                    <a:pt x="1041078" y="608965"/>
                  </a:lnTo>
                  <a:lnTo>
                    <a:pt x="1026795" y="576580"/>
                  </a:lnTo>
                  <a:lnTo>
                    <a:pt x="1039386" y="571085"/>
                  </a:lnTo>
                  <a:lnTo>
                    <a:pt x="947541" y="541020"/>
                  </a:lnTo>
                  <a:close/>
                </a:path>
                <a:path w="3653790" h="889000">
                  <a:moveTo>
                    <a:pt x="1196171" y="502656"/>
                  </a:moveTo>
                  <a:lnTo>
                    <a:pt x="1039386" y="571085"/>
                  </a:lnTo>
                  <a:lnTo>
                    <a:pt x="1052292" y="575310"/>
                  </a:lnTo>
                  <a:lnTo>
                    <a:pt x="1041078" y="608965"/>
                  </a:lnTo>
                  <a:lnTo>
                    <a:pt x="1055360" y="641350"/>
                  </a:lnTo>
                  <a:lnTo>
                    <a:pt x="1229952" y="565150"/>
                  </a:lnTo>
                  <a:lnTo>
                    <a:pt x="1215663" y="532751"/>
                  </a:lnTo>
                  <a:lnTo>
                    <a:pt x="1192843" y="505460"/>
                  </a:lnTo>
                  <a:lnTo>
                    <a:pt x="1196171" y="502656"/>
                  </a:lnTo>
                  <a:close/>
                </a:path>
                <a:path w="3653790" h="889000">
                  <a:moveTo>
                    <a:pt x="762644" y="599817"/>
                  </a:moveTo>
                  <a:lnTo>
                    <a:pt x="749715" y="604520"/>
                  </a:lnTo>
                  <a:lnTo>
                    <a:pt x="761617" y="637228"/>
                  </a:lnTo>
                  <a:lnTo>
                    <a:pt x="772939" y="603250"/>
                  </a:lnTo>
                  <a:lnTo>
                    <a:pt x="762644" y="599817"/>
                  </a:lnTo>
                  <a:close/>
                </a:path>
                <a:path w="3653790" h="889000">
                  <a:moveTo>
                    <a:pt x="936322" y="574675"/>
                  </a:moveTo>
                  <a:lnTo>
                    <a:pt x="925102" y="608330"/>
                  </a:lnTo>
                  <a:lnTo>
                    <a:pt x="937214" y="612294"/>
                  </a:lnTo>
                  <a:lnTo>
                    <a:pt x="948337" y="608330"/>
                  </a:lnTo>
                  <a:lnTo>
                    <a:pt x="936322" y="574675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788" y="609365"/>
                  </a:lnTo>
                  <a:lnTo>
                    <a:pt x="677918" y="609594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681887" y="574040"/>
                  </a:moveTo>
                  <a:lnTo>
                    <a:pt x="674546" y="574040"/>
                  </a:lnTo>
                  <a:lnTo>
                    <a:pt x="667348" y="575310"/>
                  </a:lnTo>
                  <a:lnTo>
                    <a:pt x="660534" y="579120"/>
                  </a:lnTo>
                  <a:lnTo>
                    <a:pt x="677784" y="609360"/>
                  </a:lnTo>
                  <a:lnTo>
                    <a:pt x="689130" y="575310"/>
                  </a:lnTo>
                  <a:lnTo>
                    <a:pt x="681887" y="574040"/>
                  </a:lnTo>
                  <a:close/>
                </a:path>
                <a:path w="3653790" h="889000">
                  <a:moveTo>
                    <a:pt x="1039386" y="571085"/>
                  </a:moveTo>
                  <a:lnTo>
                    <a:pt x="1026795" y="576580"/>
                  </a:lnTo>
                  <a:lnTo>
                    <a:pt x="1041078" y="608965"/>
                  </a:lnTo>
                  <a:lnTo>
                    <a:pt x="1052292" y="575310"/>
                  </a:lnTo>
                  <a:lnTo>
                    <a:pt x="1039386" y="571085"/>
                  </a:lnTo>
                  <a:close/>
                </a:path>
                <a:path w="3653790" h="889000">
                  <a:moveTo>
                    <a:pt x="939981" y="538480"/>
                  </a:moveTo>
                  <a:lnTo>
                    <a:pt x="931804" y="538480"/>
                  </a:lnTo>
                  <a:lnTo>
                    <a:pt x="924306" y="541020"/>
                  </a:lnTo>
                  <a:lnTo>
                    <a:pt x="936317" y="574040"/>
                  </a:lnTo>
                  <a:lnTo>
                    <a:pt x="947541" y="541020"/>
                  </a:lnTo>
                  <a:lnTo>
                    <a:pt x="939981" y="538480"/>
                  </a:lnTo>
                  <a:close/>
                </a:path>
                <a:path w="3653790" h="889000">
                  <a:moveTo>
                    <a:pt x="1216233" y="533432"/>
                  </a:moveTo>
                  <a:lnTo>
                    <a:pt x="1229952" y="565150"/>
                  </a:lnTo>
                  <a:lnTo>
                    <a:pt x="1233040" y="563880"/>
                  </a:lnTo>
                  <a:lnTo>
                    <a:pt x="1235930" y="561340"/>
                  </a:lnTo>
                  <a:lnTo>
                    <a:pt x="1238506" y="560070"/>
                  </a:lnTo>
                  <a:lnTo>
                    <a:pt x="1216233" y="533432"/>
                  </a:lnTo>
                  <a:close/>
                </a:path>
                <a:path w="3653790" h="889000">
                  <a:moveTo>
                    <a:pt x="1215669" y="532130"/>
                  </a:moveTo>
                  <a:lnTo>
                    <a:pt x="1216233" y="533432"/>
                  </a:lnTo>
                  <a:lnTo>
                    <a:pt x="1238506" y="560070"/>
                  </a:lnTo>
                  <a:lnTo>
                    <a:pt x="1215669" y="532130"/>
                  </a:lnTo>
                  <a:close/>
                </a:path>
                <a:path w="3653790" h="889000">
                  <a:moveTo>
                    <a:pt x="1271308" y="532130"/>
                  </a:moveTo>
                  <a:lnTo>
                    <a:pt x="1215669" y="532130"/>
                  </a:lnTo>
                  <a:lnTo>
                    <a:pt x="1238506" y="560070"/>
                  </a:lnTo>
                  <a:lnTo>
                    <a:pt x="1271308" y="532130"/>
                  </a:lnTo>
                  <a:close/>
                </a:path>
                <a:path w="3653790" h="889000">
                  <a:moveTo>
                    <a:pt x="1308583" y="500380"/>
                  </a:moveTo>
                  <a:lnTo>
                    <a:pt x="1201387" y="500380"/>
                  </a:lnTo>
                  <a:lnTo>
                    <a:pt x="1215663" y="532751"/>
                  </a:lnTo>
                  <a:lnTo>
                    <a:pt x="1216233" y="533432"/>
                  </a:lnTo>
                  <a:lnTo>
                    <a:pt x="1215669" y="532130"/>
                  </a:lnTo>
                  <a:lnTo>
                    <a:pt x="1271308" y="532130"/>
                  </a:lnTo>
                  <a:lnTo>
                    <a:pt x="1308583" y="500380"/>
                  </a:lnTo>
                  <a:close/>
                </a:path>
                <a:path w="3653790" h="889000">
                  <a:moveTo>
                    <a:pt x="1201387" y="500380"/>
                  </a:moveTo>
                  <a:lnTo>
                    <a:pt x="1196171" y="502656"/>
                  </a:lnTo>
                  <a:lnTo>
                    <a:pt x="1192843" y="505460"/>
                  </a:lnTo>
                  <a:lnTo>
                    <a:pt x="1215663" y="532751"/>
                  </a:lnTo>
                  <a:lnTo>
                    <a:pt x="1201387" y="500380"/>
                  </a:lnTo>
                  <a:close/>
                </a:path>
                <a:path w="3653790" h="889000">
                  <a:moveTo>
                    <a:pt x="1325530" y="393700"/>
                  </a:moveTo>
                  <a:lnTo>
                    <a:pt x="1196171" y="502656"/>
                  </a:lnTo>
                  <a:lnTo>
                    <a:pt x="1201387" y="500380"/>
                  </a:lnTo>
                  <a:lnTo>
                    <a:pt x="1308583" y="500380"/>
                  </a:lnTo>
                  <a:lnTo>
                    <a:pt x="1365308" y="452061"/>
                  </a:lnTo>
                  <a:lnTo>
                    <a:pt x="1347385" y="419223"/>
                  </a:lnTo>
                  <a:lnTo>
                    <a:pt x="1325530" y="393700"/>
                  </a:lnTo>
                  <a:close/>
                </a:path>
                <a:path w="3653790" h="889000">
                  <a:moveTo>
                    <a:pt x="1408218" y="347980"/>
                  </a:moveTo>
                  <a:lnTo>
                    <a:pt x="1331394" y="389890"/>
                  </a:lnTo>
                  <a:lnTo>
                    <a:pt x="1348377" y="420370"/>
                  </a:lnTo>
                  <a:lnTo>
                    <a:pt x="1371204" y="447040"/>
                  </a:lnTo>
                  <a:lnTo>
                    <a:pt x="1365308" y="452061"/>
                  </a:lnTo>
                  <a:lnTo>
                    <a:pt x="1435386" y="412750"/>
                  </a:lnTo>
                  <a:lnTo>
                    <a:pt x="1433799" y="412750"/>
                  </a:lnTo>
                  <a:lnTo>
                    <a:pt x="1425192" y="378460"/>
                  </a:lnTo>
                  <a:lnTo>
                    <a:pt x="1408218" y="347980"/>
                  </a:lnTo>
                  <a:close/>
                </a:path>
                <a:path w="3653790" h="889000">
                  <a:moveTo>
                    <a:pt x="1347412" y="419255"/>
                  </a:moveTo>
                  <a:lnTo>
                    <a:pt x="1365308" y="452061"/>
                  </a:lnTo>
                  <a:lnTo>
                    <a:pt x="1371204" y="447040"/>
                  </a:lnTo>
                  <a:lnTo>
                    <a:pt x="1347412" y="419255"/>
                  </a:lnTo>
                  <a:close/>
                </a:path>
                <a:path w="3653790" h="889000">
                  <a:moveTo>
                    <a:pt x="1347395" y="419223"/>
                  </a:moveTo>
                  <a:lnTo>
                    <a:pt x="1348367" y="420370"/>
                  </a:lnTo>
                  <a:lnTo>
                    <a:pt x="1347395" y="419223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47422" y="419255"/>
                  </a:lnTo>
                  <a:lnTo>
                    <a:pt x="1348377" y="420370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29310" y="391160"/>
                  </a:lnTo>
                  <a:lnTo>
                    <a:pt x="1327352" y="392430"/>
                  </a:lnTo>
                  <a:lnTo>
                    <a:pt x="1325530" y="393700"/>
                  </a:lnTo>
                  <a:lnTo>
                    <a:pt x="1347395" y="419223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578834" y="378469"/>
                  </a:moveTo>
                  <a:lnTo>
                    <a:pt x="1568643" y="412750"/>
                  </a:lnTo>
                  <a:lnTo>
                    <a:pt x="1574999" y="414020"/>
                  </a:lnTo>
                  <a:lnTo>
                    <a:pt x="1581763" y="414020"/>
                  </a:lnTo>
                  <a:lnTo>
                    <a:pt x="1588161" y="412750"/>
                  </a:lnTo>
                  <a:lnTo>
                    <a:pt x="1578834" y="378469"/>
                  </a:lnTo>
                  <a:close/>
                </a:path>
                <a:path w="3653790" h="889000">
                  <a:moveTo>
                    <a:pt x="1425192" y="378460"/>
                  </a:moveTo>
                  <a:lnTo>
                    <a:pt x="1433799" y="412750"/>
                  </a:lnTo>
                  <a:lnTo>
                    <a:pt x="1436591" y="412072"/>
                  </a:lnTo>
                  <a:lnTo>
                    <a:pt x="1442165" y="408940"/>
                  </a:lnTo>
                  <a:lnTo>
                    <a:pt x="1425192" y="378460"/>
                  </a:lnTo>
                  <a:close/>
                </a:path>
                <a:path w="3653790" h="889000">
                  <a:moveTo>
                    <a:pt x="1436591" y="412072"/>
                  </a:moveTo>
                  <a:lnTo>
                    <a:pt x="1433799" y="412750"/>
                  </a:lnTo>
                  <a:lnTo>
                    <a:pt x="1435386" y="412750"/>
                  </a:lnTo>
                  <a:lnTo>
                    <a:pt x="1436591" y="412072"/>
                  </a:lnTo>
                  <a:close/>
                </a:path>
                <a:path w="3653790" h="889000">
                  <a:moveTo>
                    <a:pt x="1519189" y="323850"/>
                  </a:moveTo>
                  <a:lnTo>
                    <a:pt x="1508995" y="357505"/>
                  </a:lnTo>
                  <a:lnTo>
                    <a:pt x="1517597" y="392430"/>
                  </a:lnTo>
                  <a:lnTo>
                    <a:pt x="1509367" y="394425"/>
                  </a:lnTo>
                  <a:lnTo>
                    <a:pt x="1568643" y="412750"/>
                  </a:lnTo>
                  <a:lnTo>
                    <a:pt x="1578831" y="378460"/>
                  </a:lnTo>
                  <a:lnTo>
                    <a:pt x="1569501" y="344170"/>
                  </a:lnTo>
                  <a:lnTo>
                    <a:pt x="1579630" y="341435"/>
                  </a:lnTo>
                  <a:lnTo>
                    <a:pt x="1519189" y="323850"/>
                  </a:lnTo>
                  <a:close/>
                </a:path>
                <a:path w="3653790" h="889000">
                  <a:moveTo>
                    <a:pt x="1799966" y="281940"/>
                  </a:moveTo>
                  <a:lnTo>
                    <a:pt x="1579630" y="341435"/>
                  </a:lnTo>
                  <a:lnTo>
                    <a:pt x="1589030" y="344170"/>
                  </a:lnTo>
                  <a:lnTo>
                    <a:pt x="1578834" y="378469"/>
                  </a:lnTo>
                  <a:lnTo>
                    <a:pt x="1588161" y="412750"/>
                  </a:lnTo>
                  <a:lnTo>
                    <a:pt x="1814026" y="350520"/>
                  </a:lnTo>
                  <a:lnTo>
                    <a:pt x="1809295" y="350520"/>
                  </a:lnTo>
                  <a:lnTo>
                    <a:pt x="1809209" y="315266"/>
                  </a:lnTo>
                  <a:lnTo>
                    <a:pt x="1799966" y="281940"/>
                  </a:lnTo>
                  <a:close/>
                </a:path>
                <a:path w="3653790" h="889000">
                  <a:moveTo>
                    <a:pt x="1500394" y="322580"/>
                  </a:moveTo>
                  <a:lnTo>
                    <a:pt x="1416585" y="344170"/>
                  </a:lnTo>
                  <a:lnTo>
                    <a:pt x="1425197" y="378469"/>
                  </a:lnTo>
                  <a:lnTo>
                    <a:pt x="1442165" y="408940"/>
                  </a:lnTo>
                  <a:lnTo>
                    <a:pt x="1436591" y="412072"/>
                  </a:lnTo>
                  <a:lnTo>
                    <a:pt x="1509367" y="394425"/>
                  </a:lnTo>
                  <a:lnTo>
                    <a:pt x="1498802" y="391160"/>
                  </a:lnTo>
                  <a:lnTo>
                    <a:pt x="1508995" y="357505"/>
                  </a:lnTo>
                  <a:lnTo>
                    <a:pt x="1500394" y="322580"/>
                  </a:lnTo>
                  <a:close/>
                </a:path>
                <a:path w="3653790" h="889000">
                  <a:moveTo>
                    <a:pt x="1508995" y="357505"/>
                  </a:moveTo>
                  <a:lnTo>
                    <a:pt x="1498802" y="391160"/>
                  </a:lnTo>
                  <a:lnTo>
                    <a:pt x="1509367" y="394425"/>
                  </a:lnTo>
                  <a:lnTo>
                    <a:pt x="1517597" y="392430"/>
                  </a:lnTo>
                  <a:lnTo>
                    <a:pt x="1508995" y="357505"/>
                  </a:lnTo>
                  <a:close/>
                </a:path>
                <a:path w="3653790" h="889000">
                  <a:moveTo>
                    <a:pt x="1579630" y="341435"/>
                  </a:moveTo>
                  <a:lnTo>
                    <a:pt x="1569501" y="344170"/>
                  </a:lnTo>
                  <a:lnTo>
                    <a:pt x="1578834" y="378469"/>
                  </a:lnTo>
                  <a:lnTo>
                    <a:pt x="1589030" y="344170"/>
                  </a:lnTo>
                  <a:lnTo>
                    <a:pt x="1579630" y="341435"/>
                  </a:lnTo>
                  <a:close/>
                </a:path>
                <a:path w="3653790" h="889000">
                  <a:moveTo>
                    <a:pt x="1416585" y="344170"/>
                  </a:moveTo>
                  <a:lnTo>
                    <a:pt x="1413674" y="345440"/>
                  </a:lnTo>
                  <a:lnTo>
                    <a:pt x="1410847" y="345440"/>
                  </a:lnTo>
                  <a:lnTo>
                    <a:pt x="1408218" y="347980"/>
                  </a:lnTo>
                  <a:lnTo>
                    <a:pt x="1425192" y="378460"/>
                  </a:lnTo>
                  <a:lnTo>
                    <a:pt x="1416585" y="344170"/>
                  </a:lnTo>
                  <a:close/>
                </a:path>
                <a:path w="3653790" h="889000">
                  <a:moveTo>
                    <a:pt x="1513084" y="321310"/>
                  </a:moveTo>
                  <a:lnTo>
                    <a:pt x="1506582" y="321310"/>
                  </a:lnTo>
                  <a:lnTo>
                    <a:pt x="1500394" y="322580"/>
                  </a:lnTo>
                  <a:lnTo>
                    <a:pt x="1509001" y="356870"/>
                  </a:lnTo>
                  <a:lnTo>
                    <a:pt x="1519189" y="323850"/>
                  </a:lnTo>
                  <a:lnTo>
                    <a:pt x="1513084" y="321310"/>
                  </a:lnTo>
                  <a:close/>
                </a:path>
                <a:path w="3653790" h="889000">
                  <a:moveTo>
                    <a:pt x="1809295" y="315576"/>
                  </a:moveTo>
                  <a:lnTo>
                    <a:pt x="1809295" y="350520"/>
                  </a:lnTo>
                  <a:lnTo>
                    <a:pt x="1814026" y="350520"/>
                  </a:lnTo>
                  <a:lnTo>
                    <a:pt x="1818635" y="349250"/>
                  </a:lnTo>
                  <a:lnTo>
                    <a:pt x="1809295" y="315576"/>
                  </a:lnTo>
                  <a:close/>
                </a:path>
                <a:path w="3653790" h="889000">
                  <a:moveTo>
                    <a:pt x="2032342" y="280670"/>
                  </a:moveTo>
                  <a:lnTo>
                    <a:pt x="1809295" y="280670"/>
                  </a:lnTo>
                  <a:lnTo>
                    <a:pt x="1809302" y="315601"/>
                  </a:lnTo>
                  <a:lnTo>
                    <a:pt x="1818635" y="349250"/>
                  </a:lnTo>
                  <a:lnTo>
                    <a:pt x="1814026" y="350520"/>
                  </a:lnTo>
                  <a:lnTo>
                    <a:pt x="2046743" y="350520"/>
                  </a:lnTo>
                  <a:lnTo>
                    <a:pt x="2046737" y="315576"/>
                  </a:lnTo>
                  <a:lnTo>
                    <a:pt x="2022713" y="289560"/>
                  </a:lnTo>
                  <a:lnTo>
                    <a:pt x="2032342" y="280670"/>
                  </a:lnTo>
                  <a:close/>
                </a:path>
                <a:path w="3653790" h="889000">
                  <a:moveTo>
                    <a:pt x="2046743" y="315583"/>
                  </a:moveTo>
                  <a:lnTo>
                    <a:pt x="2046743" y="350520"/>
                  </a:lnTo>
                  <a:lnTo>
                    <a:pt x="2053345" y="350520"/>
                  </a:lnTo>
                  <a:lnTo>
                    <a:pt x="2059661" y="347980"/>
                  </a:lnTo>
                  <a:lnTo>
                    <a:pt x="2065531" y="345440"/>
                  </a:lnTo>
                  <a:lnTo>
                    <a:pt x="2070795" y="341630"/>
                  </a:lnTo>
                  <a:lnTo>
                    <a:pt x="2046743" y="315583"/>
                  </a:lnTo>
                  <a:close/>
                </a:path>
                <a:path w="3653790" h="889000">
                  <a:moveTo>
                    <a:pt x="2591494" y="315601"/>
                  </a:moveTo>
                  <a:lnTo>
                    <a:pt x="2577858" y="347980"/>
                  </a:lnTo>
                  <a:lnTo>
                    <a:pt x="2584121" y="350520"/>
                  </a:lnTo>
                  <a:lnTo>
                    <a:pt x="2597067" y="350520"/>
                  </a:lnTo>
                  <a:lnTo>
                    <a:pt x="2603418" y="349250"/>
                  </a:lnTo>
                  <a:lnTo>
                    <a:pt x="2591494" y="315601"/>
                  </a:lnTo>
                  <a:close/>
                </a:path>
                <a:path w="3653790" h="889000">
                  <a:moveTo>
                    <a:pt x="2591620" y="315301"/>
                  </a:moveTo>
                  <a:lnTo>
                    <a:pt x="2591494" y="315601"/>
                  </a:lnTo>
                  <a:lnTo>
                    <a:pt x="2603418" y="349250"/>
                  </a:lnTo>
                  <a:lnTo>
                    <a:pt x="2591620" y="315301"/>
                  </a:lnTo>
                  <a:close/>
                </a:path>
                <a:path w="3653790" h="889000">
                  <a:moveTo>
                    <a:pt x="2677044" y="247750"/>
                  </a:moveTo>
                  <a:lnTo>
                    <a:pt x="2591925" y="277604"/>
                  </a:lnTo>
                  <a:lnTo>
                    <a:pt x="2605135" y="283210"/>
                  </a:lnTo>
                  <a:lnTo>
                    <a:pt x="2591764" y="314960"/>
                  </a:lnTo>
                  <a:lnTo>
                    <a:pt x="2591725" y="315601"/>
                  </a:lnTo>
                  <a:lnTo>
                    <a:pt x="2603418" y="349250"/>
                  </a:lnTo>
                  <a:lnTo>
                    <a:pt x="2701195" y="313690"/>
                  </a:lnTo>
                  <a:lnTo>
                    <a:pt x="2689074" y="280145"/>
                  </a:lnTo>
                  <a:lnTo>
                    <a:pt x="2677044" y="247750"/>
                  </a:lnTo>
                  <a:close/>
                </a:path>
                <a:path w="3653790" h="889000">
                  <a:moveTo>
                    <a:pt x="2524474" y="248985"/>
                  </a:moveTo>
                  <a:lnTo>
                    <a:pt x="2508763" y="278055"/>
                  </a:lnTo>
                  <a:lnTo>
                    <a:pt x="2494039" y="313690"/>
                  </a:lnTo>
                  <a:lnTo>
                    <a:pt x="2577858" y="347980"/>
                  </a:lnTo>
                  <a:lnTo>
                    <a:pt x="2591361" y="315301"/>
                  </a:lnTo>
                  <a:lnTo>
                    <a:pt x="2591266" y="314960"/>
                  </a:lnTo>
                  <a:lnTo>
                    <a:pt x="2579565" y="281940"/>
                  </a:lnTo>
                  <a:lnTo>
                    <a:pt x="2591925" y="277604"/>
                  </a:lnTo>
                  <a:lnTo>
                    <a:pt x="2524474" y="248985"/>
                  </a:lnTo>
                  <a:close/>
                </a:path>
                <a:path w="3653790" h="889000">
                  <a:moveTo>
                    <a:pt x="2591375" y="315266"/>
                  </a:moveTo>
                  <a:lnTo>
                    <a:pt x="2577858" y="347980"/>
                  </a:lnTo>
                  <a:lnTo>
                    <a:pt x="2591494" y="315601"/>
                  </a:lnTo>
                  <a:lnTo>
                    <a:pt x="2591375" y="315266"/>
                  </a:lnTo>
                  <a:close/>
                </a:path>
                <a:path w="3653790" h="889000">
                  <a:moveTo>
                    <a:pt x="2046743" y="314960"/>
                  </a:moveTo>
                  <a:lnTo>
                    <a:pt x="2046760" y="315601"/>
                  </a:lnTo>
                  <a:lnTo>
                    <a:pt x="2070795" y="341630"/>
                  </a:lnTo>
                  <a:lnTo>
                    <a:pt x="2046743" y="314960"/>
                  </a:lnTo>
                  <a:close/>
                </a:path>
                <a:path w="3653790" h="889000">
                  <a:moveTo>
                    <a:pt x="2136826" y="280670"/>
                  </a:moveTo>
                  <a:lnTo>
                    <a:pt x="2046743" y="280670"/>
                  </a:lnTo>
                  <a:lnTo>
                    <a:pt x="2046743" y="314960"/>
                  </a:lnTo>
                  <a:lnTo>
                    <a:pt x="2070795" y="341630"/>
                  </a:lnTo>
                  <a:lnTo>
                    <a:pt x="2136826" y="280670"/>
                  </a:lnTo>
                  <a:close/>
                </a:path>
                <a:path w="3653790" h="889000">
                  <a:moveTo>
                    <a:pt x="2113506" y="205740"/>
                  </a:moveTo>
                  <a:lnTo>
                    <a:pt x="2022713" y="289560"/>
                  </a:lnTo>
                  <a:lnTo>
                    <a:pt x="2046743" y="315583"/>
                  </a:lnTo>
                  <a:lnTo>
                    <a:pt x="2046743" y="280670"/>
                  </a:lnTo>
                  <a:lnTo>
                    <a:pt x="2136826" y="280670"/>
                  </a:lnTo>
                  <a:lnTo>
                    <a:pt x="2154710" y="264160"/>
                  </a:lnTo>
                  <a:lnTo>
                    <a:pt x="2151944" y="264160"/>
                  </a:lnTo>
                  <a:lnTo>
                    <a:pt x="2137537" y="231764"/>
                  </a:lnTo>
                  <a:lnTo>
                    <a:pt x="2113506" y="205740"/>
                  </a:lnTo>
                  <a:close/>
                </a:path>
                <a:path w="3653790" h="889000">
                  <a:moveTo>
                    <a:pt x="2591764" y="314960"/>
                  </a:moveTo>
                  <a:lnTo>
                    <a:pt x="2591502" y="314960"/>
                  </a:lnTo>
                  <a:lnTo>
                    <a:pt x="2591620" y="315301"/>
                  </a:lnTo>
                  <a:lnTo>
                    <a:pt x="2591764" y="314960"/>
                  </a:lnTo>
                  <a:close/>
                </a:path>
                <a:path w="3653790" h="889000">
                  <a:moveTo>
                    <a:pt x="2591925" y="277604"/>
                  </a:moveTo>
                  <a:lnTo>
                    <a:pt x="2579565" y="281940"/>
                  </a:lnTo>
                  <a:lnTo>
                    <a:pt x="2591375" y="315266"/>
                  </a:lnTo>
                  <a:lnTo>
                    <a:pt x="2591502" y="314960"/>
                  </a:lnTo>
                  <a:lnTo>
                    <a:pt x="2591764" y="314960"/>
                  </a:lnTo>
                  <a:lnTo>
                    <a:pt x="2605135" y="283210"/>
                  </a:lnTo>
                  <a:lnTo>
                    <a:pt x="2591925" y="277604"/>
                  </a:lnTo>
                  <a:close/>
                </a:path>
                <a:path w="3653790" h="889000">
                  <a:moveTo>
                    <a:pt x="1809295" y="280670"/>
                  </a:moveTo>
                  <a:lnTo>
                    <a:pt x="1803013" y="280670"/>
                  </a:lnTo>
                  <a:lnTo>
                    <a:pt x="1799966" y="281940"/>
                  </a:lnTo>
                  <a:lnTo>
                    <a:pt x="1809295" y="314960"/>
                  </a:lnTo>
                  <a:lnTo>
                    <a:pt x="1809295" y="280670"/>
                  </a:lnTo>
                  <a:close/>
                </a:path>
                <a:path w="3653790" h="889000">
                  <a:moveTo>
                    <a:pt x="2507682" y="280670"/>
                  </a:moveTo>
                  <a:lnTo>
                    <a:pt x="2490877" y="311150"/>
                  </a:lnTo>
                  <a:lnTo>
                    <a:pt x="2491913" y="312420"/>
                  </a:lnTo>
                  <a:lnTo>
                    <a:pt x="2492971" y="312420"/>
                  </a:lnTo>
                  <a:lnTo>
                    <a:pt x="2494039" y="313690"/>
                  </a:lnTo>
                  <a:lnTo>
                    <a:pt x="2507682" y="280670"/>
                  </a:lnTo>
                  <a:close/>
                </a:path>
                <a:path w="3653790" h="889000">
                  <a:moveTo>
                    <a:pt x="2689268" y="280670"/>
                  </a:moveTo>
                  <a:lnTo>
                    <a:pt x="2701195" y="313690"/>
                  </a:lnTo>
                  <a:lnTo>
                    <a:pt x="2701530" y="313690"/>
                  </a:lnTo>
                  <a:lnTo>
                    <a:pt x="2689268" y="280670"/>
                  </a:lnTo>
                  <a:close/>
                </a:path>
                <a:path w="3653790" h="889000">
                  <a:moveTo>
                    <a:pt x="2828089" y="247650"/>
                  </a:moveTo>
                  <a:lnTo>
                    <a:pt x="2677332" y="247650"/>
                  </a:lnTo>
                  <a:lnTo>
                    <a:pt x="2689074" y="280145"/>
                  </a:lnTo>
                  <a:lnTo>
                    <a:pt x="2701530" y="313690"/>
                  </a:lnTo>
                  <a:lnTo>
                    <a:pt x="2834217" y="264160"/>
                  </a:lnTo>
                  <a:lnTo>
                    <a:pt x="2828089" y="247650"/>
                  </a:lnTo>
                  <a:close/>
                </a:path>
                <a:path w="3653790" h="889000">
                  <a:moveTo>
                    <a:pt x="2400280" y="262525"/>
                  </a:moveTo>
                  <a:lnTo>
                    <a:pt x="2400083" y="262890"/>
                  </a:lnTo>
                  <a:lnTo>
                    <a:pt x="2490877" y="311150"/>
                  </a:lnTo>
                  <a:lnTo>
                    <a:pt x="2508763" y="278055"/>
                  </a:lnTo>
                  <a:lnTo>
                    <a:pt x="2514504" y="264160"/>
                  </a:lnTo>
                  <a:lnTo>
                    <a:pt x="2404774" y="264160"/>
                  </a:lnTo>
                  <a:lnTo>
                    <a:pt x="2400280" y="262525"/>
                  </a:lnTo>
                  <a:close/>
                </a:path>
                <a:path w="3653790" h="889000">
                  <a:moveTo>
                    <a:pt x="2677332" y="247650"/>
                  </a:moveTo>
                  <a:lnTo>
                    <a:pt x="2677044" y="247750"/>
                  </a:lnTo>
                  <a:lnTo>
                    <a:pt x="2689074" y="280145"/>
                  </a:lnTo>
                  <a:lnTo>
                    <a:pt x="2677332" y="247650"/>
                  </a:lnTo>
                  <a:close/>
                </a:path>
                <a:path w="3653790" h="889000">
                  <a:moveTo>
                    <a:pt x="2521326" y="247650"/>
                  </a:moveTo>
                  <a:lnTo>
                    <a:pt x="2508763" y="278055"/>
                  </a:lnTo>
                  <a:lnTo>
                    <a:pt x="2524474" y="248985"/>
                  </a:lnTo>
                  <a:lnTo>
                    <a:pt x="2521326" y="247650"/>
                  </a:lnTo>
                  <a:close/>
                </a:path>
                <a:path w="3653790" h="889000">
                  <a:moveTo>
                    <a:pt x="2137537" y="231764"/>
                  </a:moveTo>
                  <a:lnTo>
                    <a:pt x="2151944" y="264160"/>
                  </a:lnTo>
                  <a:lnTo>
                    <a:pt x="2157278" y="261789"/>
                  </a:lnTo>
                  <a:lnTo>
                    <a:pt x="2161588" y="257810"/>
                  </a:lnTo>
                  <a:lnTo>
                    <a:pt x="2137537" y="231764"/>
                  </a:lnTo>
                  <a:close/>
                </a:path>
                <a:path w="3653790" h="889000">
                  <a:moveTo>
                    <a:pt x="2157278" y="261789"/>
                  </a:moveTo>
                  <a:lnTo>
                    <a:pt x="2151944" y="264160"/>
                  </a:lnTo>
                  <a:lnTo>
                    <a:pt x="2154710" y="264160"/>
                  </a:lnTo>
                  <a:lnTo>
                    <a:pt x="2157278" y="261789"/>
                  </a:lnTo>
                  <a:close/>
                </a:path>
                <a:path w="3653790" h="889000">
                  <a:moveTo>
                    <a:pt x="2416172" y="233120"/>
                  </a:moveTo>
                  <a:lnTo>
                    <a:pt x="2400280" y="262525"/>
                  </a:lnTo>
                  <a:lnTo>
                    <a:pt x="2404774" y="264160"/>
                  </a:lnTo>
                  <a:lnTo>
                    <a:pt x="2416172" y="233120"/>
                  </a:lnTo>
                  <a:close/>
                </a:path>
                <a:path w="3653790" h="889000">
                  <a:moveTo>
                    <a:pt x="2433716" y="200660"/>
                  </a:moveTo>
                  <a:lnTo>
                    <a:pt x="2416172" y="233120"/>
                  </a:lnTo>
                  <a:lnTo>
                    <a:pt x="2404774" y="264160"/>
                  </a:lnTo>
                  <a:lnTo>
                    <a:pt x="2514504" y="264160"/>
                  </a:lnTo>
                  <a:lnTo>
                    <a:pt x="2521326" y="247650"/>
                  </a:lnTo>
                  <a:lnTo>
                    <a:pt x="2522120" y="247650"/>
                  </a:lnTo>
                  <a:lnTo>
                    <a:pt x="2433716" y="200660"/>
                  </a:lnTo>
                  <a:close/>
                </a:path>
                <a:path w="3653790" h="889000">
                  <a:moveTo>
                    <a:pt x="2821968" y="231145"/>
                  </a:moveTo>
                  <a:lnTo>
                    <a:pt x="2834217" y="264160"/>
                  </a:lnTo>
                  <a:lnTo>
                    <a:pt x="2840437" y="262890"/>
                  </a:lnTo>
                  <a:lnTo>
                    <a:pt x="2845881" y="259080"/>
                  </a:lnTo>
                  <a:lnTo>
                    <a:pt x="2849923" y="252730"/>
                  </a:lnTo>
                  <a:lnTo>
                    <a:pt x="2821968" y="231145"/>
                  </a:lnTo>
                  <a:close/>
                </a:path>
                <a:path w="3653790" h="889000">
                  <a:moveTo>
                    <a:pt x="2275375" y="142240"/>
                  </a:moveTo>
                  <a:lnTo>
                    <a:pt x="2263125" y="175601"/>
                  </a:lnTo>
                  <a:lnTo>
                    <a:pt x="2277658" y="208280"/>
                  </a:lnTo>
                  <a:lnTo>
                    <a:pt x="2265718" y="213587"/>
                  </a:lnTo>
                  <a:lnTo>
                    <a:pt x="2400280" y="262525"/>
                  </a:lnTo>
                  <a:lnTo>
                    <a:pt x="2416172" y="233120"/>
                  </a:lnTo>
                  <a:lnTo>
                    <a:pt x="2429025" y="198120"/>
                  </a:lnTo>
                  <a:lnTo>
                    <a:pt x="2275375" y="142240"/>
                  </a:lnTo>
                  <a:close/>
                </a:path>
                <a:path w="3653790" h="889000">
                  <a:moveTo>
                    <a:pt x="2248852" y="143510"/>
                  </a:moveTo>
                  <a:lnTo>
                    <a:pt x="2123139" y="199390"/>
                  </a:lnTo>
                  <a:lnTo>
                    <a:pt x="2137537" y="231140"/>
                  </a:lnTo>
                  <a:lnTo>
                    <a:pt x="2137259" y="231140"/>
                  </a:lnTo>
                  <a:lnTo>
                    <a:pt x="2137537" y="231764"/>
                  </a:lnTo>
                  <a:lnTo>
                    <a:pt x="2161588" y="257810"/>
                  </a:lnTo>
                  <a:lnTo>
                    <a:pt x="2157278" y="261789"/>
                  </a:lnTo>
                  <a:lnTo>
                    <a:pt x="2226230" y="231140"/>
                  </a:lnTo>
                  <a:lnTo>
                    <a:pt x="2137537" y="231140"/>
                  </a:lnTo>
                  <a:lnTo>
                    <a:pt x="2137013" y="230587"/>
                  </a:lnTo>
                  <a:lnTo>
                    <a:pt x="2227473" y="230587"/>
                  </a:lnTo>
                  <a:lnTo>
                    <a:pt x="2265718" y="213587"/>
                  </a:lnTo>
                  <a:lnTo>
                    <a:pt x="2251125" y="208280"/>
                  </a:lnTo>
                  <a:lnTo>
                    <a:pt x="2263125" y="175601"/>
                  </a:lnTo>
                  <a:lnTo>
                    <a:pt x="2248852" y="143510"/>
                  </a:lnTo>
                  <a:close/>
                </a:path>
                <a:path w="3653790" h="889000">
                  <a:moveTo>
                    <a:pt x="2866715" y="231140"/>
                  </a:moveTo>
                  <a:lnTo>
                    <a:pt x="2821966" y="231140"/>
                  </a:lnTo>
                  <a:lnTo>
                    <a:pt x="2849923" y="252730"/>
                  </a:lnTo>
                  <a:lnTo>
                    <a:pt x="2866715" y="231140"/>
                  </a:lnTo>
                  <a:close/>
                </a:path>
                <a:path w="3653790" h="889000">
                  <a:moveTo>
                    <a:pt x="2522120" y="247650"/>
                  </a:moveTo>
                  <a:lnTo>
                    <a:pt x="2521326" y="247650"/>
                  </a:lnTo>
                  <a:lnTo>
                    <a:pt x="2524474" y="248985"/>
                  </a:lnTo>
                  <a:lnTo>
                    <a:pt x="2522120" y="247650"/>
                  </a:lnTo>
                  <a:close/>
                </a:path>
                <a:path w="3653790" h="889000">
                  <a:moveTo>
                    <a:pt x="2800099" y="201705"/>
                  </a:moveTo>
                  <a:lnTo>
                    <a:pt x="2677007" y="247650"/>
                  </a:lnTo>
                  <a:lnTo>
                    <a:pt x="2677332" y="247650"/>
                  </a:lnTo>
                  <a:lnTo>
                    <a:pt x="2828089" y="247650"/>
                  </a:lnTo>
                  <a:lnTo>
                    <a:pt x="2821961" y="231140"/>
                  </a:lnTo>
                  <a:lnTo>
                    <a:pt x="2793998" y="209550"/>
                  </a:lnTo>
                  <a:lnTo>
                    <a:pt x="2800099" y="201705"/>
                  </a:lnTo>
                  <a:close/>
                </a:path>
                <a:path w="3653790" h="889000">
                  <a:moveTo>
                    <a:pt x="2892397" y="198120"/>
                  </a:moveTo>
                  <a:lnTo>
                    <a:pt x="2809705" y="198120"/>
                  </a:lnTo>
                  <a:lnTo>
                    <a:pt x="2821968" y="231145"/>
                  </a:lnTo>
                  <a:lnTo>
                    <a:pt x="2866715" y="231140"/>
                  </a:lnTo>
                  <a:lnTo>
                    <a:pt x="2892397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37013" y="230587"/>
                  </a:lnTo>
                  <a:lnTo>
                    <a:pt x="2137537" y="231140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429025" y="198120"/>
                  </a:moveTo>
                  <a:lnTo>
                    <a:pt x="2416900" y="231140"/>
                  </a:lnTo>
                  <a:lnTo>
                    <a:pt x="2433716" y="200660"/>
                  </a:lnTo>
                  <a:lnTo>
                    <a:pt x="2432198" y="199390"/>
                  </a:lnTo>
                  <a:lnTo>
                    <a:pt x="2430627" y="199390"/>
                  </a:lnTo>
                  <a:lnTo>
                    <a:pt x="2429025" y="198120"/>
                  </a:lnTo>
                  <a:close/>
                </a:path>
                <a:path w="3653790" h="889000">
                  <a:moveTo>
                    <a:pt x="2809705" y="198120"/>
                  </a:moveTo>
                  <a:lnTo>
                    <a:pt x="2800099" y="201705"/>
                  </a:lnTo>
                  <a:lnTo>
                    <a:pt x="2793998" y="209550"/>
                  </a:lnTo>
                  <a:lnTo>
                    <a:pt x="2821961" y="231140"/>
                  </a:lnTo>
                  <a:lnTo>
                    <a:pt x="2809705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19600" y="200660"/>
                  </a:lnTo>
                  <a:lnTo>
                    <a:pt x="2116343" y="203200"/>
                  </a:lnTo>
                  <a:lnTo>
                    <a:pt x="2113506" y="205740"/>
                  </a:lnTo>
                  <a:lnTo>
                    <a:pt x="2137013" y="230587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263125" y="175601"/>
                  </a:moveTo>
                  <a:lnTo>
                    <a:pt x="2251125" y="208280"/>
                  </a:lnTo>
                  <a:lnTo>
                    <a:pt x="2265718" y="213587"/>
                  </a:lnTo>
                  <a:lnTo>
                    <a:pt x="2277658" y="208280"/>
                  </a:lnTo>
                  <a:lnTo>
                    <a:pt x="2263125" y="175601"/>
                  </a:lnTo>
                  <a:close/>
                </a:path>
                <a:path w="3653790" h="889000">
                  <a:moveTo>
                    <a:pt x="2891775" y="83820"/>
                  </a:moveTo>
                  <a:lnTo>
                    <a:pt x="2800099" y="201705"/>
                  </a:lnTo>
                  <a:lnTo>
                    <a:pt x="2809705" y="198120"/>
                  </a:lnTo>
                  <a:lnTo>
                    <a:pt x="2892397" y="198120"/>
                  </a:lnTo>
                  <a:lnTo>
                    <a:pt x="2942772" y="133350"/>
                  </a:lnTo>
                  <a:lnTo>
                    <a:pt x="2942433" y="133350"/>
                  </a:lnTo>
                  <a:lnTo>
                    <a:pt x="2918256" y="104261"/>
                  </a:lnTo>
                  <a:lnTo>
                    <a:pt x="2891775" y="83820"/>
                  </a:lnTo>
                  <a:close/>
                </a:path>
                <a:path w="3653790" h="889000">
                  <a:moveTo>
                    <a:pt x="3467072" y="92110"/>
                  </a:moveTo>
                  <a:lnTo>
                    <a:pt x="3473349" y="95250"/>
                  </a:lnTo>
                  <a:lnTo>
                    <a:pt x="3457496" y="127000"/>
                  </a:lnTo>
                  <a:lnTo>
                    <a:pt x="3452910" y="161290"/>
                  </a:lnTo>
                  <a:lnTo>
                    <a:pt x="3613533" y="182880"/>
                  </a:lnTo>
                  <a:lnTo>
                    <a:pt x="3622716" y="113030"/>
                  </a:lnTo>
                  <a:lnTo>
                    <a:pt x="3467072" y="92110"/>
                  </a:lnTo>
                  <a:close/>
                </a:path>
                <a:path w="3653790" h="889000">
                  <a:moveTo>
                    <a:pt x="3622716" y="113030"/>
                  </a:moveTo>
                  <a:lnTo>
                    <a:pt x="3613533" y="182880"/>
                  </a:lnTo>
                  <a:lnTo>
                    <a:pt x="3627561" y="181610"/>
                  </a:lnTo>
                  <a:lnTo>
                    <a:pt x="3639714" y="175247"/>
                  </a:lnTo>
                  <a:lnTo>
                    <a:pt x="3648684" y="165100"/>
                  </a:lnTo>
                  <a:lnTo>
                    <a:pt x="3653229" y="152400"/>
                  </a:lnTo>
                  <a:lnTo>
                    <a:pt x="3652256" y="138430"/>
                  </a:lnTo>
                  <a:lnTo>
                    <a:pt x="3646191" y="125730"/>
                  </a:lnTo>
                  <a:lnTo>
                    <a:pt x="3636017" y="116840"/>
                  </a:lnTo>
                  <a:lnTo>
                    <a:pt x="3622716" y="113030"/>
                  </a:lnTo>
                  <a:close/>
                </a:path>
                <a:path w="3653790" h="889000">
                  <a:moveTo>
                    <a:pt x="2262024" y="139700"/>
                  </a:moveTo>
                  <a:lnTo>
                    <a:pt x="2255322" y="140970"/>
                  </a:lnTo>
                  <a:lnTo>
                    <a:pt x="2248852" y="143510"/>
                  </a:lnTo>
                  <a:lnTo>
                    <a:pt x="2263255" y="175247"/>
                  </a:lnTo>
                  <a:lnTo>
                    <a:pt x="2275375" y="142240"/>
                  </a:lnTo>
                  <a:lnTo>
                    <a:pt x="2262024" y="139700"/>
                  </a:lnTo>
                  <a:close/>
                </a:path>
                <a:path w="3653790" h="889000">
                  <a:moveTo>
                    <a:pt x="3457383" y="127226"/>
                  </a:moveTo>
                  <a:lnTo>
                    <a:pt x="3441643" y="158750"/>
                  </a:lnTo>
                  <a:lnTo>
                    <a:pt x="3445183" y="160020"/>
                  </a:lnTo>
                  <a:lnTo>
                    <a:pt x="3448994" y="161290"/>
                  </a:lnTo>
                  <a:lnTo>
                    <a:pt x="3452910" y="161290"/>
                  </a:lnTo>
                  <a:lnTo>
                    <a:pt x="3457383" y="127226"/>
                  </a:lnTo>
                  <a:close/>
                </a:path>
                <a:path w="3653790" h="889000">
                  <a:moveTo>
                    <a:pt x="3457496" y="127000"/>
                  </a:moveTo>
                  <a:lnTo>
                    <a:pt x="3457383" y="127226"/>
                  </a:lnTo>
                  <a:lnTo>
                    <a:pt x="3452910" y="161290"/>
                  </a:lnTo>
                  <a:lnTo>
                    <a:pt x="3457496" y="127000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8020" y="56739"/>
                  </a:lnTo>
                  <a:lnTo>
                    <a:pt x="3317987" y="57150"/>
                  </a:lnTo>
                  <a:lnTo>
                    <a:pt x="3326956" y="90170"/>
                  </a:lnTo>
                  <a:lnTo>
                    <a:pt x="3314029" y="93774"/>
                  </a:lnTo>
                  <a:lnTo>
                    <a:pt x="3441643" y="158750"/>
                  </a:lnTo>
                  <a:lnTo>
                    <a:pt x="3457383" y="127226"/>
                  </a:lnTo>
                  <a:lnTo>
                    <a:pt x="3462083" y="91440"/>
                  </a:lnTo>
                  <a:lnTo>
                    <a:pt x="3465731" y="91440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2918256" y="104261"/>
                  </a:moveTo>
                  <a:lnTo>
                    <a:pt x="2942433" y="133350"/>
                  </a:lnTo>
                  <a:lnTo>
                    <a:pt x="2943429" y="132504"/>
                  </a:lnTo>
                  <a:lnTo>
                    <a:pt x="2947711" y="127000"/>
                  </a:lnTo>
                  <a:lnTo>
                    <a:pt x="2918256" y="104261"/>
                  </a:lnTo>
                  <a:close/>
                </a:path>
                <a:path w="3653790" h="889000">
                  <a:moveTo>
                    <a:pt x="2943429" y="132504"/>
                  </a:moveTo>
                  <a:lnTo>
                    <a:pt x="2942433" y="133350"/>
                  </a:lnTo>
                  <a:lnTo>
                    <a:pt x="2942772" y="133350"/>
                  </a:lnTo>
                  <a:lnTo>
                    <a:pt x="2943429" y="132504"/>
                  </a:lnTo>
                  <a:close/>
                </a:path>
                <a:path w="3653790" h="889000">
                  <a:moveTo>
                    <a:pt x="2980851" y="8890"/>
                  </a:moveTo>
                  <a:lnTo>
                    <a:pt x="2897042" y="78740"/>
                  </a:lnTo>
                  <a:lnTo>
                    <a:pt x="2919743" y="105410"/>
                  </a:lnTo>
                  <a:lnTo>
                    <a:pt x="2947711" y="127000"/>
                  </a:lnTo>
                  <a:lnTo>
                    <a:pt x="2943429" y="132504"/>
                  </a:lnTo>
                  <a:lnTo>
                    <a:pt x="3015757" y="71120"/>
                  </a:lnTo>
                  <a:lnTo>
                    <a:pt x="3003542" y="71120"/>
                  </a:lnTo>
                  <a:lnTo>
                    <a:pt x="3003535" y="35552"/>
                  </a:lnTo>
                  <a:lnTo>
                    <a:pt x="2980851" y="8890"/>
                  </a:lnTo>
                  <a:close/>
                </a:path>
                <a:path w="3653790" h="889000">
                  <a:moveTo>
                    <a:pt x="3462083" y="91440"/>
                  </a:moveTo>
                  <a:lnTo>
                    <a:pt x="3457383" y="127226"/>
                  </a:lnTo>
                  <a:lnTo>
                    <a:pt x="3473349" y="95250"/>
                  </a:lnTo>
                  <a:lnTo>
                    <a:pt x="3467072" y="92110"/>
                  </a:lnTo>
                  <a:lnTo>
                    <a:pt x="3462083" y="91440"/>
                  </a:lnTo>
                  <a:close/>
                </a:path>
                <a:path w="3653790" h="889000">
                  <a:moveTo>
                    <a:pt x="3213056" y="85100"/>
                  </a:moveTo>
                  <a:lnTo>
                    <a:pt x="3192730" y="113030"/>
                  </a:lnTo>
                  <a:lnTo>
                    <a:pt x="3199526" y="116840"/>
                  </a:lnTo>
                  <a:lnTo>
                    <a:pt x="3206885" y="119380"/>
                  </a:lnTo>
                  <a:lnTo>
                    <a:pt x="3222195" y="119380"/>
                  </a:lnTo>
                  <a:lnTo>
                    <a:pt x="3213056" y="85100"/>
                  </a:lnTo>
                  <a:close/>
                </a:path>
                <a:path w="3653790" h="889000">
                  <a:moveTo>
                    <a:pt x="3303256" y="85090"/>
                  </a:moveTo>
                  <a:lnTo>
                    <a:pt x="3213064" y="85090"/>
                  </a:lnTo>
                  <a:lnTo>
                    <a:pt x="3222195" y="119380"/>
                  </a:lnTo>
                  <a:lnTo>
                    <a:pt x="3314029" y="93774"/>
                  </a:lnTo>
                  <a:lnTo>
                    <a:pt x="3301962" y="87630"/>
                  </a:lnTo>
                  <a:lnTo>
                    <a:pt x="3303256" y="85090"/>
                  </a:lnTo>
                  <a:close/>
                </a:path>
                <a:path w="3653790" h="889000">
                  <a:moveTo>
                    <a:pt x="3143223" y="35552"/>
                  </a:moveTo>
                  <a:lnTo>
                    <a:pt x="3122889" y="64770"/>
                  </a:lnTo>
                  <a:lnTo>
                    <a:pt x="3192730" y="113030"/>
                  </a:lnTo>
                  <a:lnTo>
                    <a:pt x="3212932" y="84633"/>
                  </a:lnTo>
                  <a:lnTo>
                    <a:pt x="3209329" y="71120"/>
                  </a:lnTo>
                  <a:lnTo>
                    <a:pt x="3143223" y="71120"/>
                  </a:lnTo>
                  <a:lnTo>
                    <a:pt x="3143223" y="35552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918256" y="104261"/>
                  </a:lnTo>
                  <a:lnTo>
                    <a:pt x="2919743" y="105410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895095" y="80010"/>
                  </a:lnTo>
                  <a:lnTo>
                    <a:pt x="2893335" y="81280"/>
                  </a:lnTo>
                  <a:lnTo>
                    <a:pt x="2891775" y="83820"/>
                  </a:lnTo>
                  <a:lnTo>
                    <a:pt x="2918256" y="104261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3317705" y="56739"/>
                  </a:moveTo>
                  <a:lnTo>
                    <a:pt x="3301962" y="87630"/>
                  </a:lnTo>
                  <a:lnTo>
                    <a:pt x="3314029" y="93774"/>
                  </a:lnTo>
                  <a:lnTo>
                    <a:pt x="3326956" y="90170"/>
                  </a:lnTo>
                  <a:lnTo>
                    <a:pt x="3317987" y="57150"/>
                  </a:lnTo>
                  <a:lnTo>
                    <a:pt x="3317815" y="57150"/>
                  </a:lnTo>
                  <a:lnTo>
                    <a:pt x="3317705" y="56739"/>
                  </a:lnTo>
                  <a:close/>
                </a:path>
                <a:path w="3653790" h="889000">
                  <a:moveTo>
                    <a:pt x="3465731" y="91440"/>
                  </a:moveTo>
                  <a:lnTo>
                    <a:pt x="3462083" y="91440"/>
                  </a:lnTo>
                  <a:lnTo>
                    <a:pt x="3467072" y="92110"/>
                  </a:lnTo>
                  <a:lnTo>
                    <a:pt x="3465731" y="9144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220127" y="46475"/>
                  </a:lnTo>
                  <a:lnTo>
                    <a:pt x="3233388" y="55880"/>
                  </a:lnTo>
                  <a:lnTo>
                    <a:pt x="3212932" y="84633"/>
                  </a:lnTo>
                  <a:lnTo>
                    <a:pt x="3213056" y="85100"/>
                  </a:lnTo>
                  <a:lnTo>
                    <a:pt x="3303256" y="85090"/>
                  </a:lnTo>
                  <a:lnTo>
                    <a:pt x="3317610" y="56926"/>
                  </a:lnTo>
                  <a:lnTo>
                    <a:pt x="331764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220127" y="46475"/>
                  </a:moveTo>
                  <a:lnTo>
                    <a:pt x="3203912" y="50800"/>
                  </a:lnTo>
                  <a:lnTo>
                    <a:pt x="3212932" y="84633"/>
                  </a:lnTo>
                  <a:lnTo>
                    <a:pt x="3233388" y="55880"/>
                  </a:lnTo>
                  <a:lnTo>
                    <a:pt x="3220127" y="46475"/>
                  </a:lnTo>
                  <a:close/>
                </a:path>
                <a:path w="3653790" h="889000">
                  <a:moveTo>
                    <a:pt x="3003542" y="35560"/>
                  </a:moveTo>
                  <a:lnTo>
                    <a:pt x="3003542" y="71120"/>
                  </a:lnTo>
                  <a:lnTo>
                    <a:pt x="3015757" y="71120"/>
                  </a:lnTo>
                  <a:lnTo>
                    <a:pt x="3026232" y="62230"/>
                  </a:lnTo>
                  <a:lnTo>
                    <a:pt x="3003542" y="35560"/>
                  </a:lnTo>
                  <a:close/>
                </a:path>
                <a:path w="3653790" h="889000">
                  <a:moveTo>
                    <a:pt x="3143223" y="0"/>
                  </a:moveTo>
                  <a:lnTo>
                    <a:pt x="3003542" y="0"/>
                  </a:lnTo>
                  <a:lnTo>
                    <a:pt x="3003542" y="35560"/>
                  </a:lnTo>
                  <a:lnTo>
                    <a:pt x="3026232" y="62230"/>
                  </a:lnTo>
                  <a:lnTo>
                    <a:pt x="3015757" y="71120"/>
                  </a:lnTo>
                  <a:lnTo>
                    <a:pt x="3132078" y="71120"/>
                  </a:lnTo>
                  <a:lnTo>
                    <a:pt x="3122889" y="64770"/>
                  </a:lnTo>
                  <a:lnTo>
                    <a:pt x="3143218" y="35560"/>
                  </a:lnTo>
                  <a:lnTo>
                    <a:pt x="3143223" y="0"/>
                  </a:lnTo>
                  <a:close/>
                </a:path>
                <a:path w="3653790" h="889000">
                  <a:moveTo>
                    <a:pt x="3163547" y="6350"/>
                  </a:moveTo>
                  <a:lnTo>
                    <a:pt x="3143228" y="35552"/>
                  </a:lnTo>
                  <a:lnTo>
                    <a:pt x="3143223" y="71120"/>
                  </a:lnTo>
                  <a:lnTo>
                    <a:pt x="3209329" y="71120"/>
                  </a:lnTo>
                  <a:lnTo>
                    <a:pt x="3203912" y="50800"/>
                  </a:lnTo>
                  <a:lnTo>
                    <a:pt x="3220127" y="46475"/>
                  </a:lnTo>
                  <a:lnTo>
                    <a:pt x="3163547" y="6350"/>
                  </a:lnTo>
                  <a:close/>
                </a:path>
                <a:path w="3653790" h="889000">
                  <a:moveTo>
                    <a:pt x="3317926" y="56926"/>
                  </a:moveTo>
                  <a:lnTo>
                    <a:pt x="3317815" y="57150"/>
                  </a:lnTo>
                  <a:lnTo>
                    <a:pt x="3317987" y="57150"/>
                  </a:lnTo>
                  <a:lnTo>
                    <a:pt x="3317926" y="56926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7817" y="56521"/>
                  </a:lnTo>
                  <a:lnTo>
                    <a:pt x="3317926" y="56926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317705" y="56739"/>
                  </a:lnTo>
                  <a:lnTo>
                    <a:pt x="331781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321411" y="21590"/>
                  </a:moveTo>
                  <a:lnTo>
                    <a:pt x="3315025" y="21590"/>
                  </a:lnTo>
                  <a:lnTo>
                    <a:pt x="3308674" y="22860"/>
                  </a:lnTo>
                  <a:lnTo>
                    <a:pt x="3317817" y="56521"/>
                  </a:lnTo>
                  <a:lnTo>
                    <a:pt x="3333678" y="25400"/>
                  </a:lnTo>
                  <a:lnTo>
                    <a:pt x="3327680" y="22860"/>
                  </a:lnTo>
                  <a:lnTo>
                    <a:pt x="3321411" y="21590"/>
                  </a:lnTo>
                  <a:close/>
                </a:path>
                <a:path w="3653790" h="889000">
                  <a:moveTo>
                    <a:pt x="3003542" y="0"/>
                  </a:moveTo>
                  <a:lnTo>
                    <a:pt x="2995249" y="0"/>
                  </a:lnTo>
                  <a:lnTo>
                    <a:pt x="2987217" y="2540"/>
                  </a:lnTo>
                  <a:lnTo>
                    <a:pt x="2980851" y="8890"/>
                  </a:lnTo>
                  <a:lnTo>
                    <a:pt x="3003542" y="35560"/>
                  </a:lnTo>
                  <a:lnTo>
                    <a:pt x="3003542" y="0"/>
                  </a:lnTo>
                  <a:close/>
                </a:path>
                <a:path w="3653790" h="889000">
                  <a:moveTo>
                    <a:pt x="3150500" y="0"/>
                  </a:moveTo>
                  <a:lnTo>
                    <a:pt x="3143223" y="0"/>
                  </a:lnTo>
                  <a:lnTo>
                    <a:pt x="3143223" y="35552"/>
                  </a:lnTo>
                  <a:lnTo>
                    <a:pt x="3163547" y="6350"/>
                  </a:lnTo>
                  <a:lnTo>
                    <a:pt x="3157600" y="2540"/>
                  </a:lnTo>
                  <a:lnTo>
                    <a:pt x="3150500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70331" y="7314686"/>
              <a:ext cx="445770" cy="85725"/>
            </a:xfrm>
            <a:custGeom>
              <a:avLst/>
              <a:gdLst/>
              <a:ahLst/>
              <a:cxnLst/>
              <a:rect l="l" t="t" r="r" b="b"/>
              <a:pathLst>
                <a:path w="445770" h="85725">
                  <a:moveTo>
                    <a:pt x="17465" y="0"/>
                  </a:moveTo>
                  <a:lnTo>
                    <a:pt x="0" y="0"/>
                  </a:lnTo>
                  <a:lnTo>
                    <a:pt x="24690" y="52731"/>
                  </a:lnTo>
                  <a:lnTo>
                    <a:pt x="14659" y="75484"/>
                  </a:lnTo>
                  <a:lnTo>
                    <a:pt x="30732" y="75484"/>
                  </a:lnTo>
                  <a:lnTo>
                    <a:pt x="44210" y="46804"/>
                  </a:lnTo>
                  <a:lnTo>
                    <a:pt x="36229" y="46804"/>
                  </a:lnTo>
                  <a:lnTo>
                    <a:pt x="29004" y="46480"/>
                  </a:lnTo>
                  <a:lnTo>
                    <a:pt x="32756" y="38143"/>
                  </a:lnTo>
                  <a:lnTo>
                    <a:pt x="17465" y="0"/>
                  </a:lnTo>
                  <a:close/>
                </a:path>
                <a:path w="445770" h="85725">
                  <a:moveTo>
                    <a:pt x="114226" y="25884"/>
                  </a:moveTo>
                  <a:lnTo>
                    <a:pt x="66772" y="25884"/>
                  </a:lnTo>
                  <a:lnTo>
                    <a:pt x="66772" y="58521"/>
                  </a:lnTo>
                  <a:lnTo>
                    <a:pt x="65987" y="60574"/>
                  </a:lnTo>
                  <a:lnTo>
                    <a:pt x="62898" y="62511"/>
                  </a:lnTo>
                  <a:lnTo>
                    <a:pt x="61055" y="62982"/>
                  </a:lnTo>
                  <a:lnTo>
                    <a:pt x="58909" y="62982"/>
                  </a:lnTo>
                  <a:lnTo>
                    <a:pt x="58909" y="75484"/>
                  </a:lnTo>
                  <a:lnTo>
                    <a:pt x="64155" y="75484"/>
                  </a:lnTo>
                  <a:lnTo>
                    <a:pt x="68322" y="74877"/>
                  </a:lnTo>
                  <a:lnTo>
                    <a:pt x="80259" y="38606"/>
                  </a:lnTo>
                  <a:lnTo>
                    <a:pt x="114226" y="38606"/>
                  </a:lnTo>
                  <a:lnTo>
                    <a:pt x="114226" y="25884"/>
                  </a:lnTo>
                  <a:close/>
                </a:path>
                <a:path w="445770" h="85725">
                  <a:moveTo>
                    <a:pt x="114226" y="38606"/>
                  </a:moveTo>
                  <a:lnTo>
                    <a:pt x="100740" y="38606"/>
                  </a:lnTo>
                  <a:lnTo>
                    <a:pt x="100740" y="75484"/>
                  </a:lnTo>
                  <a:lnTo>
                    <a:pt x="114226" y="75484"/>
                  </a:lnTo>
                  <a:lnTo>
                    <a:pt x="114226" y="38606"/>
                  </a:lnTo>
                  <a:close/>
                </a:path>
                <a:path w="445770" h="85725">
                  <a:moveTo>
                    <a:pt x="32756" y="38143"/>
                  </a:moveTo>
                  <a:lnTo>
                    <a:pt x="29004" y="46480"/>
                  </a:lnTo>
                  <a:lnTo>
                    <a:pt x="36229" y="46804"/>
                  </a:lnTo>
                  <a:lnTo>
                    <a:pt x="32756" y="38143"/>
                  </a:lnTo>
                  <a:close/>
                </a:path>
                <a:path w="445770" h="85725">
                  <a:moveTo>
                    <a:pt x="66207" y="0"/>
                  </a:moveTo>
                  <a:lnTo>
                    <a:pt x="49925" y="0"/>
                  </a:lnTo>
                  <a:lnTo>
                    <a:pt x="32756" y="38143"/>
                  </a:lnTo>
                  <a:lnTo>
                    <a:pt x="36229" y="46804"/>
                  </a:lnTo>
                  <a:lnTo>
                    <a:pt x="44210" y="46804"/>
                  </a:lnTo>
                  <a:lnTo>
                    <a:pt x="66207" y="0"/>
                  </a:lnTo>
                  <a:close/>
                </a:path>
                <a:path w="445770" h="85725">
                  <a:moveTo>
                    <a:pt x="149618" y="45181"/>
                  </a:moveTo>
                  <a:lnTo>
                    <a:pt x="142644" y="45181"/>
                  </a:lnTo>
                  <a:lnTo>
                    <a:pt x="138875" y="45831"/>
                  </a:lnTo>
                  <a:lnTo>
                    <a:pt x="125696" y="57694"/>
                  </a:lnTo>
                  <a:lnTo>
                    <a:pt x="125715" y="65066"/>
                  </a:lnTo>
                  <a:lnTo>
                    <a:pt x="139911" y="76563"/>
                  </a:lnTo>
                  <a:lnTo>
                    <a:pt x="146738" y="76563"/>
                  </a:lnTo>
                  <a:lnTo>
                    <a:pt x="160005" y="68617"/>
                  </a:lnTo>
                  <a:lnTo>
                    <a:pt x="160005" y="66856"/>
                  </a:lnTo>
                  <a:lnTo>
                    <a:pt x="146309" y="66856"/>
                  </a:lnTo>
                  <a:lnTo>
                    <a:pt x="144917" y="66647"/>
                  </a:lnTo>
                  <a:lnTo>
                    <a:pt x="139629" y="62081"/>
                  </a:lnTo>
                  <a:lnTo>
                    <a:pt x="139629" y="59202"/>
                  </a:lnTo>
                  <a:lnTo>
                    <a:pt x="147503" y="53275"/>
                  </a:lnTo>
                  <a:lnTo>
                    <a:pt x="160005" y="53275"/>
                  </a:lnTo>
                  <a:lnTo>
                    <a:pt x="160005" y="48302"/>
                  </a:lnTo>
                  <a:lnTo>
                    <a:pt x="158644" y="47558"/>
                  </a:lnTo>
                  <a:lnTo>
                    <a:pt x="156696" y="46804"/>
                  </a:lnTo>
                  <a:lnTo>
                    <a:pt x="152100" y="45506"/>
                  </a:lnTo>
                  <a:lnTo>
                    <a:pt x="149618" y="45181"/>
                  </a:lnTo>
                  <a:close/>
                </a:path>
                <a:path w="445770" h="85725">
                  <a:moveTo>
                    <a:pt x="160005" y="55353"/>
                  </a:moveTo>
                  <a:lnTo>
                    <a:pt x="160039" y="55757"/>
                  </a:lnTo>
                  <a:lnTo>
                    <a:pt x="161733" y="61464"/>
                  </a:lnTo>
                  <a:lnTo>
                    <a:pt x="161723" y="64668"/>
                  </a:lnTo>
                  <a:lnTo>
                    <a:pt x="160906" y="67369"/>
                  </a:lnTo>
                  <a:lnTo>
                    <a:pt x="160005" y="68617"/>
                  </a:lnTo>
                  <a:lnTo>
                    <a:pt x="160005" y="75484"/>
                  </a:lnTo>
                  <a:lnTo>
                    <a:pt x="173492" y="75484"/>
                  </a:lnTo>
                  <a:lnTo>
                    <a:pt x="173492" y="57694"/>
                  </a:lnTo>
                  <a:lnTo>
                    <a:pt x="163565" y="57694"/>
                  </a:lnTo>
                  <a:lnTo>
                    <a:pt x="161555" y="56186"/>
                  </a:lnTo>
                  <a:lnTo>
                    <a:pt x="160005" y="55353"/>
                  </a:lnTo>
                  <a:close/>
                </a:path>
                <a:path w="445770" h="85725">
                  <a:moveTo>
                    <a:pt x="160005" y="55642"/>
                  </a:moveTo>
                  <a:lnTo>
                    <a:pt x="160005" y="68617"/>
                  </a:lnTo>
                  <a:lnTo>
                    <a:pt x="160906" y="67369"/>
                  </a:lnTo>
                  <a:lnTo>
                    <a:pt x="161723" y="64668"/>
                  </a:lnTo>
                  <a:lnTo>
                    <a:pt x="161733" y="61464"/>
                  </a:lnTo>
                  <a:lnTo>
                    <a:pt x="160005" y="55642"/>
                  </a:lnTo>
                  <a:close/>
                </a:path>
                <a:path w="445770" h="85725">
                  <a:moveTo>
                    <a:pt x="160005" y="58375"/>
                  </a:moveTo>
                  <a:lnTo>
                    <a:pt x="150047" y="66856"/>
                  </a:lnTo>
                  <a:lnTo>
                    <a:pt x="160005" y="66856"/>
                  </a:lnTo>
                  <a:lnTo>
                    <a:pt x="160005" y="58375"/>
                  </a:lnTo>
                  <a:close/>
                </a:path>
                <a:path w="445770" h="85725">
                  <a:moveTo>
                    <a:pt x="160005" y="48302"/>
                  </a:moveTo>
                  <a:lnTo>
                    <a:pt x="160005" y="55353"/>
                  </a:lnTo>
                  <a:lnTo>
                    <a:pt x="161555" y="56186"/>
                  </a:lnTo>
                  <a:lnTo>
                    <a:pt x="163565" y="57694"/>
                  </a:lnTo>
                  <a:lnTo>
                    <a:pt x="163565" y="50898"/>
                  </a:lnTo>
                  <a:lnTo>
                    <a:pt x="162916" y="50113"/>
                  </a:lnTo>
                  <a:lnTo>
                    <a:pt x="161806" y="49286"/>
                  </a:lnTo>
                  <a:lnTo>
                    <a:pt x="160005" y="48302"/>
                  </a:lnTo>
                  <a:close/>
                </a:path>
                <a:path w="445770" h="85725">
                  <a:moveTo>
                    <a:pt x="173001" y="35475"/>
                  </a:moveTo>
                  <a:lnTo>
                    <a:pt x="153461" y="35475"/>
                  </a:lnTo>
                  <a:lnTo>
                    <a:pt x="155691" y="36124"/>
                  </a:lnTo>
                  <a:lnTo>
                    <a:pt x="157463" y="37454"/>
                  </a:lnTo>
                  <a:lnTo>
                    <a:pt x="159146" y="38648"/>
                  </a:lnTo>
                  <a:lnTo>
                    <a:pt x="160005" y="40365"/>
                  </a:lnTo>
                  <a:lnTo>
                    <a:pt x="160005" y="48302"/>
                  </a:lnTo>
                  <a:lnTo>
                    <a:pt x="161806" y="49286"/>
                  </a:lnTo>
                  <a:lnTo>
                    <a:pt x="162916" y="50113"/>
                  </a:lnTo>
                  <a:lnTo>
                    <a:pt x="163565" y="50898"/>
                  </a:lnTo>
                  <a:lnTo>
                    <a:pt x="163565" y="57694"/>
                  </a:lnTo>
                  <a:lnTo>
                    <a:pt x="173492" y="57694"/>
                  </a:lnTo>
                  <a:lnTo>
                    <a:pt x="173457" y="36847"/>
                  </a:lnTo>
                  <a:lnTo>
                    <a:pt x="173001" y="35475"/>
                  </a:lnTo>
                  <a:close/>
                </a:path>
                <a:path w="445770" h="85725">
                  <a:moveTo>
                    <a:pt x="160005" y="53275"/>
                  </a:moveTo>
                  <a:lnTo>
                    <a:pt x="152602" y="53275"/>
                  </a:lnTo>
                  <a:lnTo>
                    <a:pt x="155157" y="53631"/>
                  </a:lnTo>
                  <a:lnTo>
                    <a:pt x="159471" y="55066"/>
                  </a:lnTo>
                  <a:lnTo>
                    <a:pt x="160005" y="55353"/>
                  </a:lnTo>
                  <a:lnTo>
                    <a:pt x="160005" y="53275"/>
                  </a:lnTo>
                  <a:close/>
                </a:path>
                <a:path w="445770" h="85725">
                  <a:moveTo>
                    <a:pt x="155911" y="24585"/>
                  </a:moveTo>
                  <a:lnTo>
                    <a:pt x="147136" y="24585"/>
                  </a:lnTo>
                  <a:lnTo>
                    <a:pt x="143074" y="25234"/>
                  </a:lnTo>
                  <a:lnTo>
                    <a:pt x="139409" y="26533"/>
                  </a:lnTo>
                  <a:lnTo>
                    <a:pt x="135744" y="27758"/>
                  </a:lnTo>
                  <a:lnTo>
                    <a:pt x="132655" y="29046"/>
                  </a:lnTo>
                  <a:lnTo>
                    <a:pt x="130132" y="30417"/>
                  </a:lnTo>
                  <a:lnTo>
                    <a:pt x="135210" y="40009"/>
                  </a:lnTo>
                  <a:lnTo>
                    <a:pt x="135995" y="39506"/>
                  </a:lnTo>
                  <a:lnTo>
                    <a:pt x="137147" y="38899"/>
                  </a:lnTo>
                  <a:lnTo>
                    <a:pt x="138655" y="38176"/>
                  </a:lnTo>
                  <a:lnTo>
                    <a:pt x="140329" y="37422"/>
                  </a:lnTo>
                  <a:lnTo>
                    <a:pt x="142037" y="36847"/>
                  </a:lnTo>
                  <a:lnTo>
                    <a:pt x="144047" y="36344"/>
                  </a:lnTo>
                  <a:lnTo>
                    <a:pt x="146131" y="35768"/>
                  </a:lnTo>
                  <a:lnTo>
                    <a:pt x="148361" y="35475"/>
                  </a:lnTo>
                  <a:lnTo>
                    <a:pt x="173001" y="35475"/>
                  </a:lnTo>
                  <a:lnTo>
                    <a:pt x="172549" y="34114"/>
                  </a:lnTo>
                  <a:lnTo>
                    <a:pt x="170685" y="31810"/>
                  </a:lnTo>
                  <a:lnTo>
                    <a:pt x="168811" y="29444"/>
                  </a:lnTo>
                  <a:lnTo>
                    <a:pt x="166225" y="27643"/>
                  </a:lnTo>
                  <a:lnTo>
                    <a:pt x="162916" y="26428"/>
                  </a:lnTo>
                  <a:lnTo>
                    <a:pt x="159681" y="25203"/>
                  </a:lnTo>
                  <a:lnTo>
                    <a:pt x="155911" y="24585"/>
                  </a:lnTo>
                  <a:close/>
                </a:path>
                <a:path w="445770" h="85725">
                  <a:moveTo>
                    <a:pt x="199941" y="25873"/>
                  </a:moveTo>
                  <a:lnTo>
                    <a:pt x="186465" y="25873"/>
                  </a:lnTo>
                  <a:lnTo>
                    <a:pt x="186465" y="75484"/>
                  </a:lnTo>
                  <a:lnTo>
                    <a:pt x="199941" y="75484"/>
                  </a:lnTo>
                  <a:lnTo>
                    <a:pt x="199941" y="54783"/>
                  </a:lnTo>
                  <a:lnTo>
                    <a:pt x="191533" y="54783"/>
                  </a:lnTo>
                  <a:lnTo>
                    <a:pt x="191533" y="43893"/>
                  </a:lnTo>
                  <a:lnTo>
                    <a:pt x="199941" y="43893"/>
                  </a:lnTo>
                  <a:lnTo>
                    <a:pt x="199941" y="25873"/>
                  </a:lnTo>
                  <a:close/>
                </a:path>
                <a:path w="445770" h="85725">
                  <a:moveTo>
                    <a:pt x="237259" y="25873"/>
                  </a:moveTo>
                  <a:lnTo>
                    <a:pt x="223783" y="25873"/>
                  </a:lnTo>
                  <a:lnTo>
                    <a:pt x="223783" y="75484"/>
                  </a:lnTo>
                  <a:lnTo>
                    <a:pt x="237259" y="75484"/>
                  </a:lnTo>
                  <a:lnTo>
                    <a:pt x="237259" y="54783"/>
                  </a:lnTo>
                  <a:lnTo>
                    <a:pt x="230568" y="54783"/>
                  </a:lnTo>
                  <a:lnTo>
                    <a:pt x="230568" y="43893"/>
                  </a:lnTo>
                  <a:lnTo>
                    <a:pt x="237259" y="43893"/>
                  </a:lnTo>
                  <a:lnTo>
                    <a:pt x="237259" y="25873"/>
                  </a:lnTo>
                  <a:close/>
                </a:path>
                <a:path w="445770" h="85725">
                  <a:moveTo>
                    <a:pt x="199941" y="43893"/>
                  </a:moveTo>
                  <a:lnTo>
                    <a:pt x="191533" y="43893"/>
                  </a:lnTo>
                  <a:lnTo>
                    <a:pt x="191533" y="54783"/>
                  </a:lnTo>
                  <a:lnTo>
                    <a:pt x="199941" y="54783"/>
                  </a:lnTo>
                  <a:lnTo>
                    <a:pt x="199941" y="43893"/>
                  </a:lnTo>
                  <a:close/>
                </a:path>
                <a:path w="445770" h="85725">
                  <a:moveTo>
                    <a:pt x="223783" y="43893"/>
                  </a:moveTo>
                  <a:lnTo>
                    <a:pt x="199941" y="43893"/>
                  </a:lnTo>
                  <a:lnTo>
                    <a:pt x="199941" y="54783"/>
                  </a:lnTo>
                  <a:lnTo>
                    <a:pt x="223783" y="54783"/>
                  </a:lnTo>
                  <a:lnTo>
                    <a:pt x="223783" y="43893"/>
                  </a:lnTo>
                  <a:close/>
                </a:path>
                <a:path w="445770" h="85725">
                  <a:moveTo>
                    <a:pt x="237259" y="43893"/>
                  </a:moveTo>
                  <a:lnTo>
                    <a:pt x="230568" y="43893"/>
                  </a:lnTo>
                  <a:lnTo>
                    <a:pt x="230568" y="54783"/>
                  </a:lnTo>
                  <a:lnTo>
                    <a:pt x="237259" y="54783"/>
                  </a:lnTo>
                  <a:lnTo>
                    <a:pt x="237259" y="43893"/>
                  </a:lnTo>
                  <a:close/>
                </a:path>
                <a:path w="445770" h="85725">
                  <a:moveTo>
                    <a:pt x="335310" y="64165"/>
                  </a:moveTo>
                  <a:lnTo>
                    <a:pt x="326052" y="64165"/>
                  </a:lnTo>
                  <a:lnTo>
                    <a:pt x="326052" y="85191"/>
                  </a:lnTo>
                  <a:lnTo>
                    <a:pt x="339853" y="85191"/>
                  </a:lnTo>
                  <a:lnTo>
                    <a:pt x="339853" y="75484"/>
                  </a:lnTo>
                  <a:lnTo>
                    <a:pt x="391181" y="75484"/>
                  </a:lnTo>
                  <a:lnTo>
                    <a:pt x="391181" y="72249"/>
                  </a:lnTo>
                  <a:lnTo>
                    <a:pt x="345895" y="72249"/>
                  </a:lnTo>
                  <a:lnTo>
                    <a:pt x="332084" y="69987"/>
                  </a:lnTo>
                  <a:lnTo>
                    <a:pt x="335310" y="64165"/>
                  </a:lnTo>
                  <a:close/>
                </a:path>
                <a:path w="445770" h="85725">
                  <a:moveTo>
                    <a:pt x="391181" y="75484"/>
                  </a:moveTo>
                  <a:lnTo>
                    <a:pt x="377915" y="75484"/>
                  </a:lnTo>
                  <a:lnTo>
                    <a:pt x="377915" y="85191"/>
                  </a:lnTo>
                  <a:lnTo>
                    <a:pt x="391181" y="85191"/>
                  </a:lnTo>
                  <a:lnTo>
                    <a:pt x="391181" y="75484"/>
                  </a:lnTo>
                  <a:close/>
                </a:path>
                <a:path w="445770" h="85725">
                  <a:moveTo>
                    <a:pt x="284535" y="0"/>
                  </a:moveTo>
                  <a:lnTo>
                    <a:pt x="267059" y="0"/>
                  </a:lnTo>
                  <a:lnTo>
                    <a:pt x="291760" y="52731"/>
                  </a:lnTo>
                  <a:lnTo>
                    <a:pt x="281729" y="75484"/>
                  </a:lnTo>
                  <a:lnTo>
                    <a:pt x="297802" y="75484"/>
                  </a:lnTo>
                  <a:lnTo>
                    <a:pt x="311281" y="46804"/>
                  </a:lnTo>
                  <a:lnTo>
                    <a:pt x="303299" y="46804"/>
                  </a:lnTo>
                  <a:lnTo>
                    <a:pt x="296074" y="46480"/>
                  </a:lnTo>
                  <a:lnTo>
                    <a:pt x="299827" y="38143"/>
                  </a:lnTo>
                  <a:lnTo>
                    <a:pt x="284535" y="0"/>
                  </a:lnTo>
                  <a:close/>
                </a:path>
                <a:path w="445770" h="85725">
                  <a:moveTo>
                    <a:pt x="358617" y="22114"/>
                  </a:moveTo>
                  <a:lnTo>
                    <a:pt x="332084" y="69987"/>
                  </a:lnTo>
                  <a:lnTo>
                    <a:pt x="345895" y="72249"/>
                  </a:lnTo>
                  <a:lnTo>
                    <a:pt x="358617" y="43998"/>
                  </a:lnTo>
                  <a:lnTo>
                    <a:pt x="370794" y="43998"/>
                  </a:lnTo>
                  <a:lnTo>
                    <a:pt x="358617" y="22114"/>
                  </a:lnTo>
                  <a:close/>
                </a:path>
                <a:path w="445770" h="85725">
                  <a:moveTo>
                    <a:pt x="367699" y="64165"/>
                  </a:moveTo>
                  <a:lnTo>
                    <a:pt x="349535" y="64165"/>
                  </a:lnTo>
                  <a:lnTo>
                    <a:pt x="345895" y="72249"/>
                  </a:lnTo>
                  <a:lnTo>
                    <a:pt x="371339" y="72249"/>
                  </a:lnTo>
                  <a:lnTo>
                    <a:pt x="367699" y="64165"/>
                  </a:lnTo>
                  <a:close/>
                </a:path>
                <a:path w="445770" h="85725">
                  <a:moveTo>
                    <a:pt x="370794" y="43998"/>
                  </a:moveTo>
                  <a:lnTo>
                    <a:pt x="358617" y="43998"/>
                  </a:lnTo>
                  <a:lnTo>
                    <a:pt x="371339" y="72249"/>
                  </a:lnTo>
                  <a:lnTo>
                    <a:pt x="385255" y="69987"/>
                  </a:lnTo>
                  <a:lnTo>
                    <a:pt x="370794" y="43998"/>
                  </a:lnTo>
                  <a:close/>
                </a:path>
                <a:path w="445770" h="85725">
                  <a:moveTo>
                    <a:pt x="391181" y="64165"/>
                  </a:moveTo>
                  <a:lnTo>
                    <a:pt x="382015" y="64165"/>
                  </a:lnTo>
                  <a:lnTo>
                    <a:pt x="385255" y="69987"/>
                  </a:lnTo>
                  <a:lnTo>
                    <a:pt x="371339" y="72249"/>
                  </a:lnTo>
                  <a:lnTo>
                    <a:pt x="391181" y="72249"/>
                  </a:lnTo>
                  <a:lnTo>
                    <a:pt x="391181" y="64165"/>
                  </a:lnTo>
                  <a:close/>
                </a:path>
                <a:path w="445770" h="85725">
                  <a:moveTo>
                    <a:pt x="267196" y="43778"/>
                  </a:moveTo>
                  <a:lnTo>
                    <a:pt x="244662" y="43778"/>
                  </a:lnTo>
                  <a:lnTo>
                    <a:pt x="244662" y="55966"/>
                  </a:lnTo>
                  <a:lnTo>
                    <a:pt x="267196" y="55966"/>
                  </a:lnTo>
                  <a:lnTo>
                    <a:pt x="267196" y="43778"/>
                  </a:lnTo>
                  <a:close/>
                </a:path>
                <a:path w="445770" h="85725">
                  <a:moveTo>
                    <a:pt x="299827" y="38143"/>
                  </a:moveTo>
                  <a:lnTo>
                    <a:pt x="296074" y="46480"/>
                  </a:lnTo>
                  <a:lnTo>
                    <a:pt x="303299" y="46804"/>
                  </a:lnTo>
                  <a:lnTo>
                    <a:pt x="299827" y="38143"/>
                  </a:lnTo>
                  <a:close/>
                </a:path>
                <a:path w="445770" h="85725">
                  <a:moveTo>
                    <a:pt x="333277" y="0"/>
                  </a:moveTo>
                  <a:lnTo>
                    <a:pt x="316995" y="0"/>
                  </a:lnTo>
                  <a:lnTo>
                    <a:pt x="299827" y="38143"/>
                  </a:lnTo>
                  <a:lnTo>
                    <a:pt x="303299" y="46804"/>
                  </a:lnTo>
                  <a:lnTo>
                    <a:pt x="311281" y="46804"/>
                  </a:lnTo>
                  <a:lnTo>
                    <a:pt x="333277" y="0"/>
                  </a:lnTo>
                  <a:close/>
                </a:path>
                <a:path w="445770" h="85725">
                  <a:moveTo>
                    <a:pt x="401474" y="58553"/>
                  </a:moveTo>
                  <a:lnTo>
                    <a:pt x="401474" y="71495"/>
                  </a:lnTo>
                  <a:lnTo>
                    <a:pt x="403202" y="73076"/>
                  </a:lnTo>
                  <a:lnTo>
                    <a:pt x="405432" y="74343"/>
                  </a:lnTo>
                  <a:lnTo>
                    <a:pt x="408165" y="75275"/>
                  </a:lnTo>
                  <a:lnTo>
                    <a:pt x="410971" y="76133"/>
                  </a:lnTo>
                  <a:lnTo>
                    <a:pt x="414165" y="76563"/>
                  </a:lnTo>
                  <a:lnTo>
                    <a:pt x="423159" y="76563"/>
                  </a:lnTo>
                  <a:lnTo>
                    <a:pt x="427892" y="75484"/>
                  </a:lnTo>
                  <a:lnTo>
                    <a:pt x="436164" y="71170"/>
                  </a:lnTo>
                  <a:lnTo>
                    <a:pt x="439473" y="68154"/>
                  </a:lnTo>
                  <a:lnTo>
                    <a:pt x="440480" y="66542"/>
                  </a:lnTo>
                  <a:lnTo>
                    <a:pt x="414668" y="66542"/>
                  </a:lnTo>
                  <a:lnTo>
                    <a:pt x="412552" y="66217"/>
                  </a:lnTo>
                  <a:lnTo>
                    <a:pt x="402417" y="60134"/>
                  </a:lnTo>
                  <a:lnTo>
                    <a:pt x="401474" y="58553"/>
                  </a:lnTo>
                  <a:close/>
                </a:path>
                <a:path w="445770" h="85725">
                  <a:moveTo>
                    <a:pt x="440495" y="34836"/>
                  </a:moveTo>
                  <a:lnTo>
                    <a:pt x="419631" y="34836"/>
                  </a:lnTo>
                  <a:lnTo>
                    <a:pt x="422081" y="35475"/>
                  </a:lnTo>
                  <a:lnTo>
                    <a:pt x="426384" y="38072"/>
                  </a:lnTo>
                  <a:lnTo>
                    <a:pt x="428081" y="39904"/>
                  </a:lnTo>
                  <a:lnTo>
                    <a:pt x="429295" y="42270"/>
                  </a:lnTo>
                  <a:lnTo>
                    <a:pt x="430594" y="44647"/>
                  </a:lnTo>
                  <a:lnTo>
                    <a:pt x="431243" y="47454"/>
                  </a:lnTo>
                  <a:lnTo>
                    <a:pt x="431243" y="54061"/>
                  </a:lnTo>
                  <a:lnTo>
                    <a:pt x="419631" y="66542"/>
                  </a:lnTo>
                  <a:lnTo>
                    <a:pt x="440480" y="66542"/>
                  </a:lnTo>
                  <a:lnTo>
                    <a:pt x="444363" y="60322"/>
                  </a:lnTo>
                  <a:lnTo>
                    <a:pt x="445588" y="55788"/>
                  </a:lnTo>
                  <a:lnTo>
                    <a:pt x="445588" y="55642"/>
                  </a:lnTo>
                  <a:lnTo>
                    <a:pt x="436635" y="55642"/>
                  </a:lnTo>
                  <a:lnTo>
                    <a:pt x="440949" y="45726"/>
                  </a:lnTo>
                  <a:lnTo>
                    <a:pt x="445588" y="45726"/>
                  </a:lnTo>
                  <a:lnTo>
                    <a:pt x="445588" y="45506"/>
                  </a:lnTo>
                  <a:lnTo>
                    <a:pt x="444363" y="40983"/>
                  </a:lnTo>
                  <a:lnTo>
                    <a:pt x="440495" y="34836"/>
                  </a:lnTo>
                  <a:close/>
                </a:path>
                <a:path w="445770" h="85725">
                  <a:moveTo>
                    <a:pt x="430843" y="45726"/>
                  </a:moveTo>
                  <a:lnTo>
                    <a:pt x="409024" y="45726"/>
                  </a:lnTo>
                  <a:lnTo>
                    <a:pt x="409024" y="55642"/>
                  </a:lnTo>
                  <a:lnTo>
                    <a:pt x="430886" y="55642"/>
                  </a:lnTo>
                  <a:lnTo>
                    <a:pt x="431243" y="54061"/>
                  </a:lnTo>
                  <a:lnTo>
                    <a:pt x="431243" y="47454"/>
                  </a:lnTo>
                  <a:lnTo>
                    <a:pt x="430843" y="45726"/>
                  </a:lnTo>
                  <a:close/>
                </a:path>
                <a:path w="445770" h="85725">
                  <a:moveTo>
                    <a:pt x="445588" y="45726"/>
                  </a:moveTo>
                  <a:lnTo>
                    <a:pt x="440949" y="45726"/>
                  </a:lnTo>
                  <a:lnTo>
                    <a:pt x="436635" y="55642"/>
                  </a:lnTo>
                  <a:lnTo>
                    <a:pt x="445588" y="55642"/>
                  </a:lnTo>
                  <a:lnTo>
                    <a:pt x="445588" y="45726"/>
                  </a:lnTo>
                  <a:close/>
                </a:path>
                <a:path w="445770" h="85725">
                  <a:moveTo>
                    <a:pt x="423159" y="24805"/>
                  </a:moveTo>
                  <a:lnTo>
                    <a:pt x="414165" y="24805"/>
                  </a:lnTo>
                  <a:lnTo>
                    <a:pt x="410971" y="25276"/>
                  </a:lnTo>
                  <a:lnTo>
                    <a:pt x="408165" y="26208"/>
                  </a:lnTo>
                  <a:lnTo>
                    <a:pt x="405432" y="27067"/>
                  </a:lnTo>
                  <a:lnTo>
                    <a:pt x="403202" y="28250"/>
                  </a:lnTo>
                  <a:lnTo>
                    <a:pt x="401474" y="29768"/>
                  </a:lnTo>
                  <a:lnTo>
                    <a:pt x="401474" y="42710"/>
                  </a:lnTo>
                  <a:lnTo>
                    <a:pt x="402417" y="41119"/>
                  </a:lnTo>
                  <a:lnTo>
                    <a:pt x="403673" y="39757"/>
                  </a:lnTo>
                  <a:lnTo>
                    <a:pt x="406909" y="37391"/>
                  </a:lnTo>
                  <a:lnTo>
                    <a:pt x="408741" y="36449"/>
                  </a:lnTo>
                  <a:lnTo>
                    <a:pt x="412762" y="35150"/>
                  </a:lnTo>
                  <a:lnTo>
                    <a:pt x="414814" y="34836"/>
                  </a:lnTo>
                  <a:lnTo>
                    <a:pt x="440495" y="34836"/>
                  </a:lnTo>
                  <a:lnTo>
                    <a:pt x="439473" y="33213"/>
                  </a:lnTo>
                  <a:lnTo>
                    <a:pt x="436164" y="30198"/>
                  </a:lnTo>
                  <a:lnTo>
                    <a:pt x="427892" y="25884"/>
                  </a:lnTo>
                  <a:lnTo>
                    <a:pt x="423159" y="24805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92673" y="3103907"/>
              <a:ext cx="3646170" cy="895350"/>
            </a:xfrm>
            <a:custGeom>
              <a:avLst/>
              <a:gdLst/>
              <a:ahLst/>
              <a:cxnLst/>
              <a:rect l="l" t="t" r="r" b="b"/>
              <a:pathLst>
                <a:path w="3646170" h="895350">
                  <a:moveTo>
                    <a:pt x="75280" y="791159"/>
                  </a:moveTo>
                  <a:lnTo>
                    <a:pt x="47082" y="856110"/>
                  </a:lnTo>
                  <a:lnTo>
                    <a:pt x="54338" y="859261"/>
                  </a:lnTo>
                  <a:lnTo>
                    <a:pt x="62097" y="862130"/>
                  </a:lnTo>
                  <a:lnTo>
                    <a:pt x="70286" y="864402"/>
                  </a:lnTo>
                  <a:lnTo>
                    <a:pt x="89269" y="796185"/>
                  </a:lnTo>
                  <a:lnTo>
                    <a:pt x="84694" y="794918"/>
                  </a:lnTo>
                  <a:lnTo>
                    <a:pt x="80013" y="793211"/>
                  </a:lnTo>
                  <a:lnTo>
                    <a:pt x="75280" y="791159"/>
                  </a:lnTo>
                  <a:close/>
                </a:path>
                <a:path w="3646170" h="895350">
                  <a:moveTo>
                    <a:pt x="53585" y="779651"/>
                  </a:moveTo>
                  <a:lnTo>
                    <a:pt x="16423" y="839922"/>
                  </a:lnTo>
                  <a:lnTo>
                    <a:pt x="19523" y="841838"/>
                  </a:lnTo>
                  <a:lnTo>
                    <a:pt x="22779" y="843764"/>
                  </a:lnTo>
                  <a:lnTo>
                    <a:pt x="26161" y="845670"/>
                  </a:lnTo>
                  <a:lnTo>
                    <a:pt x="60851" y="783944"/>
                  </a:lnTo>
                  <a:lnTo>
                    <a:pt x="58380" y="782562"/>
                  </a:lnTo>
                  <a:lnTo>
                    <a:pt x="55961" y="781117"/>
                  </a:lnTo>
                  <a:lnTo>
                    <a:pt x="53585" y="779651"/>
                  </a:lnTo>
                  <a:close/>
                </a:path>
                <a:path w="3646170" h="895350">
                  <a:moveTo>
                    <a:pt x="40393" y="774785"/>
                  </a:moveTo>
                  <a:lnTo>
                    <a:pt x="26833" y="775335"/>
                  </a:lnTo>
                  <a:lnTo>
                    <a:pt x="14468" y="780929"/>
                  </a:lnTo>
                  <a:lnTo>
                    <a:pt x="4864" y="791201"/>
                  </a:lnTo>
                  <a:lnTo>
                    <a:pt x="0" y="804394"/>
                  </a:lnTo>
                  <a:lnTo>
                    <a:pt x="552" y="817956"/>
                  </a:lnTo>
                  <a:lnTo>
                    <a:pt x="6150" y="830321"/>
                  </a:lnTo>
                  <a:lnTo>
                    <a:pt x="16423" y="839922"/>
                  </a:lnTo>
                  <a:lnTo>
                    <a:pt x="53585" y="779651"/>
                  </a:lnTo>
                  <a:lnTo>
                    <a:pt x="40393" y="774785"/>
                  </a:lnTo>
                  <a:close/>
                </a:path>
                <a:path w="3646170" h="895350">
                  <a:moveTo>
                    <a:pt x="129153" y="793064"/>
                  </a:moveTo>
                  <a:lnTo>
                    <a:pt x="127457" y="794017"/>
                  </a:lnTo>
                  <a:lnTo>
                    <a:pt x="125802" y="794834"/>
                  </a:lnTo>
                  <a:lnTo>
                    <a:pt x="124179" y="795525"/>
                  </a:lnTo>
                  <a:lnTo>
                    <a:pt x="151592" y="860811"/>
                  </a:lnTo>
                  <a:lnTo>
                    <a:pt x="155896" y="859000"/>
                  </a:lnTo>
                  <a:lnTo>
                    <a:pt x="160147" y="856905"/>
                  </a:lnTo>
                  <a:lnTo>
                    <a:pt x="164346" y="854508"/>
                  </a:lnTo>
                  <a:lnTo>
                    <a:pt x="129153" y="793064"/>
                  </a:lnTo>
                  <a:close/>
                </a:path>
                <a:path w="3646170" h="895350">
                  <a:moveTo>
                    <a:pt x="157589" y="823786"/>
                  </a:moveTo>
                  <a:lnTo>
                    <a:pt x="146755" y="823786"/>
                  </a:lnTo>
                  <a:lnTo>
                    <a:pt x="164346" y="854508"/>
                  </a:lnTo>
                  <a:lnTo>
                    <a:pt x="166555" y="853241"/>
                  </a:lnTo>
                  <a:lnTo>
                    <a:pt x="168817" y="852026"/>
                  </a:lnTo>
                  <a:lnTo>
                    <a:pt x="171131" y="850874"/>
                  </a:lnTo>
                  <a:lnTo>
                    <a:pt x="157589" y="823786"/>
                  </a:lnTo>
                  <a:close/>
                </a:path>
                <a:path w="3646170" h="895350">
                  <a:moveTo>
                    <a:pt x="139467" y="787536"/>
                  </a:moveTo>
                  <a:lnTo>
                    <a:pt x="136011" y="789263"/>
                  </a:lnTo>
                  <a:lnTo>
                    <a:pt x="132577" y="791106"/>
                  </a:lnTo>
                  <a:lnTo>
                    <a:pt x="129153" y="793064"/>
                  </a:lnTo>
                  <a:lnTo>
                    <a:pt x="164346" y="854508"/>
                  </a:lnTo>
                  <a:lnTo>
                    <a:pt x="146755" y="823786"/>
                  </a:lnTo>
                  <a:lnTo>
                    <a:pt x="157589" y="823786"/>
                  </a:lnTo>
                  <a:lnTo>
                    <a:pt x="139467" y="787536"/>
                  </a:lnTo>
                  <a:close/>
                </a:path>
                <a:path w="3646170" h="895350">
                  <a:moveTo>
                    <a:pt x="177806" y="823786"/>
                  </a:moveTo>
                  <a:lnTo>
                    <a:pt x="157589" y="823786"/>
                  </a:lnTo>
                  <a:lnTo>
                    <a:pt x="167938" y="844487"/>
                  </a:lnTo>
                  <a:lnTo>
                    <a:pt x="185717" y="844487"/>
                  </a:lnTo>
                  <a:lnTo>
                    <a:pt x="177806" y="823786"/>
                  </a:lnTo>
                  <a:close/>
                </a:path>
                <a:path w="3646170" h="895350">
                  <a:moveTo>
                    <a:pt x="181706" y="771254"/>
                  </a:moveTo>
                  <a:lnTo>
                    <a:pt x="174785" y="773253"/>
                  </a:lnTo>
                  <a:lnTo>
                    <a:pt x="167644" y="775588"/>
                  </a:lnTo>
                  <a:lnTo>
                    <a:pt x="160440" y="778342"/>
                  </a:lnTo>
                  <a:lnTo>
                    <a:pt x="185717" y="844487"/>
                  </a:lnTo>
                  <a:lnTo>
                    <a:pt x="190879" y="842508"/>
                  </a:lnTo>
                  <a:lnTo>
                    <a:pt x="196104" y="840791"/>
                  </a:lnTo>
                  <a:lnTo>
                    <a:pt x="201287" y="839293"/>
                  </a:lnTo>
                  <a:lnTo>
                    <a:pt x="181706" y="771254"/>
                  </a:lnTo>
                  <a:close/>
                </a:path>
                <a:path w="3646170" h="895350">
                  <a:moveTo>
                    <a:pt x="2493720" y="254484"/>
                  </a:moveTo>
                  <a:lnTo>
                    <a:pt x="2493521" y="254526"/>
                  </a:lnTo>
                  <a:lnTo>
                    <a:pt x="2504892" y="324419"/>
                  </a:lnTo>
                  <a:lnTo>
                    <a:pt x="2508693" y="323801"/>
                  </a:lnTo>
                  <a:lnTo>
                    <a:pt x="2512452" y="322869"/>
                  </a:lnTo>
                  <a:lnTo>
                    <a:pt x="2516159" y="321644"/>
                  </a:lnTo>
                  <a:lnTo>
                    <a:pt x="2493720" y="254484"/>
                  </a:lnTo>
                  <a:close/>
                </a:path>
                <a:path w="3646170" h="895350">
                  <a:moveTo>
                    <a:pt x="2514967" y="288064"/>
                  </a:moveTo>
                  <a:lnTo>
                    <a:pt x="2504939" y="288064"/>
                  </a:lnTo>
                  <a:lnTo>
                    <a:pt x="2516159" y="321644"/>
                  </a:lnTo>
                  <a:lnTo>
                    <a:pt x="2525174" y="318629"/>
                  </a:lnTo>
                  <a:lnTo>
                    <a:pt x="2514967" y="288064"/>
                  </a:lnTo>
                  <a:close/>
                </a:path>
                <a:path w="3646170" h="895350">
                  <a:moveTo>
                    <a:pt x="2555089" y="288064"/>
                  </a:moveTo>
                  <a:lnTo>
                    <a:pt x="2535024" y="288064"/>
                  </a:lnTo>
                  <a:lnTo>
                    <a:pt x="2543216" y="312608"/>
                  </a:lnTo>
                  <a:lnTo>
                    <a:pt x="2561267" y="306577"/>
                  </a:lnTo>
                  <a:lnTo>
                    <a:pt x="2555089" y="288064"/>
                  </a:lnTo>
                  <a:close/>
                </a:path>
                <a:path w="3646170" h="895350">
                  <a:moveTo>
                    <a:pt x="2583716" y="288064"/>
                  </a:moveTo>
                  <a:lnTo>
                    <a:pt x="2575151" y="288064"/>
                  </a:lnTo>
                  <a:lnTo>
                    <a:pt x="2579319" y="300545"/>
                  </a:lnTo>
                  <a:lnTo>
                    <a:pt x="2586621" y="298106"/>
                  </a:lnTo>
                  <a:lnTo>
                    <a:pt x="2586460" y="298106"/>
                  </a:lnTo>
                  <a:lnTo>
                    <a:pt x="2583716" y="288064"/>
                  </a:lnTo>
                  <a:close/>
                </a:path>
                <a:path w="3646170" h="895350">
                  <a:moveTo>
                    <a:pt x="2577134" y="263960"/>
                  </a:moveTo>
                  <a:lnTo>
                    <a:pt x="2586460" y="298106"/>
                  </a:lnTo>
                  <a:lnTo>
                    <a:pt x="2587348" y="297863"/>
                  </a:lnTo>
                  <a:lnTo>
                    <a:pt x="2588345" y="297530"/>
                  </a:lnTo>
                  <a:lnTo>
                    <a:pt x="2577134" y="263960"/>
                  </a:lnTo>
                  <a:close/>
                </a:path>
                <a:path w="3646170" h="895350">
                  <a:moveTo>
                    <a:pt x="2587348" y="297863"/>
                  </a:moveTo>
                  <a:lnTo>
                    <a:pt x="2586460" y="298106"/>
                  </a:lnTo>
                  <a:lnTo>
                    <a:pt x="2586621" y="298106"/>
                  </a:lnTo>
                  <a:lnTo>
                    <a:pt x="2587348" y="297863"/>
                  </a:lnTo>
                  <a:close/>
                </a:path>
                <a:path w="3646170" h="895350">
                  <a:moveTo>
                    <a:pt x="2593429" y="288064"/>
                  </a:moveTo>
                  <a:lnTo>
                    <a:pt x="2585184" y="288064"/>
                  </a:lnTo>
                  <a:lnTo>
                    <a:pt x="2588345" y="297530"/>
                  </a:lnTo>
                  <a:lnTo>
                    <a:pt x="2587348" y="297863"/>
                  </a:lnTo>
                  <a:lnTo>
                    <a:pt x="2595497" y="295634"/>
                  </a:lnTo>
                  <a:lnTo>
                    <a:pt x="2593429" y="288064"/>
                  </a:lnTo>
                  <a:close/>
                </a:path>
                <a:path w="3646170" h="895350">
                  <a:moveTo>
                    <a:pt x="2623196" y="288064"/>
                  </a:moveTo>
                  <a:lnTo>
                    <a:pt x="2612862" y="288064"/>
                  </a:lnTo>
                  <a:lnTo>
                    <a:pt x="2613580" y="290692"/>
                  </a:lnTo>
                  <a:lnTo>
                    <a:pt x="2623196" y="288064"/>
                  </a:lnTo>
                  <a:close/>
                </a:path>
                <a:path w="3646170" h="895350">
                  <a:moveTo>
                    <a:pt x="2523817" y="254484"/>
                  </a:moveTo>
                  <a:lnTo>
                    <a:pt x="2503753" y="254484"/>
                  </a:lnTo>
                  <a:lnTo>
                    <a:pt x="2514967" y="288064"/>
                  </a:lnTo>
                  <a:lnTo>
                    <a:pt x="2535024" y="288064"/>
                  </a:lnTo>
                  <a:lnTo>
                    <a:pt x="2523817" y="254484"/>
                  </a:lnTo>
                  <a:close/>
                </a:path>
                <a:path w="3646170" h="895350">
                  <a:moveTo>
                    <a:pt x="2563937" y="254484"/>
                  </a:moveTo>
                  <a:lnTo>
                    <a:pt x="2543882" y="254484"/>
                  </a:lnTo>
                  <a:lnTo>
                    <a:pt x="2555089" y="288064"/>
                  </a:lnTo>
                  <a:lnTo>
                    <a:pt x="2575151" y="288064"/>
                  </a:lnTo>
                  <a:lnTo>
                    <a:pt x="2563937" y="254484"/>
                  </a:lnTo>
                  <a:close/>
                </a:path>
                <a:path w="3646170" h="895350">
                  <a:moveTo>
                    <a:pt x="2603688" y="254484"/>
                  </a:moveTo>
                  <a:lnTo>
                    <a:pt x="2584257" y="254484"/>
                  </a:lnTo>
                  <a:lnTo>
                    <a:pt x="2593429" y="288064"/>
                  </a:lnTo>
                  <a:lnTo>
                    <a:pt x="2612862" y="288064"/>
                  </a:lnTo>
                  <a:lnTo>
                    <a:pt x="2603688" y="254484"/>
                  </a:lnTo>
                  <a:close/>
                </a:path>
                <a:path w="3646170" h="895350">
                  <a:moveTo>
                    <a:pt x="2642551" y="254484"/>
                  </a:moveTo>
                  <a:lnTo>
                    <a:pt x="2623122" y="254484"/>
                  </a:lnTo>
                  <a:lnTo>
                    <a:pt x="2630313" y="280808"/>
                  </a:lnTo>
                  <a:lnTo>
                    <a:pt x="2649746" y="280808"/>
                  </a:lnTo>
                  <a:lnTo>
                    <a:pt x="2642551" y="254484"/>
                  </a:lnTo>
                  <a:close/>
                </a:path>
                <a:path w="3646170" h="895350">
                  <a:moveTo>
                    <a:pt x="2662218" y="254484"/>
                  </a:moveTo>
                  <a:lnTo>
                    <a:pt x="2655428" y="254484"/>
                  </a:lnTo>
                  <a:lnTo>
                    <a:pt x="2661944" y="273509"/>
                  </a:lnTo>
                  <a:lnTo>
                    <a:pt x="2671568" y="273509"/>
                  </a:lnTo>
                  <a:lnTo>
                    <a:pt x="2662218" y="254484"/>
                  </a:lnTo>
                  <a:close/>
                </a:path>
                <a:path w="3646170" h="895350">
                  <a:moveTo>
                    <a:pt x="2577118" y="263921"/>
                  </a:moveTo>
                  <a:close/>
                </a:path>
                <a:path w="3646170" h="895350">
                  <a:moveTo>
                    <a:pt x="2577115" y="263902"/>
                  </a:moveTo>
                  <a:close/>
                </a:path>
                <a:path w="3646170" h="895350">
                  <a:moveTo>
                    <a:pt x="2699919" y="254484"/>
                  </a:moveTo>
                  <a:lnTo>
                    <a:pt x="2677268" y="254484"/>
                  </a:lnTo>
                  <a:lnTo>
                    <a:pt x="2678539" y="256704"/>
                  </a:lnTo>
                  <a:lnTo>
                    <a:pt x="2701190" y="256704"/>
                  </a:lnTo>
                  <a:lnTo>
                    <a:pt x="2699919" y="254484"/>
                  </a:lnTo>
                  <a:close/>
                </a:path>
                <a:path w="3646170" h="895350">
                  <a:moveTo>
                    <a:pt x="2502746" y="251468"/>
                  </a:moveTo>
                  <a:lnTo>
                    <a:pt x="2493720" y="254484"/>
                  </a:lnTo>
                  <a:lnTo>
                    <a:pt x="2503753" y="254484"/>
                  </a:lnTo>
                  <a:lnTo>
                    <a:pt x="2502746" y="251468"/>
                  </a:lnTo>
                  <a:close/>
                </a:path>
                <a:path w="3646170" h="895350">
                  <a:moveTo>
                    <a:pt x="2538849" y="239406"/>
                  </a:moveTo>
                  <a:lnTo>
                    <a:pt x="2520797" y="245437"/>
                  </a:lnTo>
                  <a:lnTo>
                    <a:pt x="2523817" y="254484"/>
                  </a:lnTo>
                  <a:lnTo>
                    <a:pt x="2543882" y="254484"/>
                  </a:lnTo>
                  <a:lnTo>
                    <a:pt x="2538849" y="239406"/>
                  </a:lnTo>
                  <a:close/>
                </a:path>
                <a:path w="3646170" h="895350">
                  <a:moveTo>
                    <a:pt x="2565916" y="230369"/>
                  </a:moveTo>
                  <a:lnTo>
                    <a:pt x="2556891" y="233385"/>
                  </a:lnTo>
                  <a:lnTo>
                    <a:pt x="2563937" y="254484"/>
                  </a:lnTo>
                  <a:lnTo>
                    <a:pt x="2573967" y="254484"/>
                  </a:lnTo>
                  <a:lnTo>
                    <a:pt x="2565916" y="230369"/>
                  </a:lnTo>
                  <a:close/>
                </a:path>
                <a:path w="3646170" h="895350">
                  <a:moveTo>
                    <a:pt x="2567791" y="229794"/>
                  </a:moveTo>
                  <a:lnTo>
                    <a:pt x="2565916" y="230369"/>
                  </a:lnTo>
                  <a:lnTo>
                    <a:pt x="2573970" y="254484"/>
                  </a:lnTo>
                  <a:lnTo>
                    <a:pt x="2574539" y="254484"/>
                  </a:lnTo>
                  <a:lnTo>
                    <a:pt x="2567791" y="229794"/>
                  </a:lnTo>
                  <a:close/>
                </a:path>
                <a:path w="3646170" h="895350">
                  <a:moveTo>
                    <a:pt x="2576838" y="227322"/>
                  </a:moveTo>
                  <a:lnTo>
                    <a:pt x="2567791" y="229794"/>
                  </a:lnTo>
                  <a:lnTo>
                    <a:pt x="2574540" y="254484"/>
                  </a:lnTo>
                  <a:lnTo>
                    <a:pt x="2584257" y="254484"/>
                  </a:lnTo>
                  <a:lnTo>
                    <a:pt x="2576838" y="227322"/>
                  </a:lnTo>
                  <a:close/>
                </a:path>
                <a:path w="3646170" h="895350">
                  <a:moveTo>
                    <a:pt x="2613004" y="217448"/>
                  </a:moveTo>
                  <a:lnTo>
                    <a:pt x="2594921" y="222391"/>
                  </a:lnTo>
                  <a:lnTo>
                    <a:pt x="2603688" y="254484"/>
                  </a:lnTo>
                  <a:lnTo>
                    <a:pt x="2623122" y="254484"/>
                  </a:lnTo>
                  <a:lnTo>
                    <a:pt x="2613004" y="217448"/>
                  </a:lnTo>
                  <a:close/>
                </a:path>
                <a:path w="3646170" h="895350">
                  <a:moveTo>
                    <a:pt x="2640124" y="210035"/>
                  </a:moveTo>
                  <a:lnTo>
                    <a:pt x="2631077" y="212506"/>
                  </a:lnTo>
                  <a:lnTo>
                    <a:pt x="2642551" y="254484"/>
                  </a:lnTo>
                  <a:lnTo>
                    <a:pt x="2652267" y="254484"/>
                  </a:lnTo>
                  <a:lnTo>
                    <a:pt x="2640124" y="210035"/>
                  </a:lnTo>
                  <a:close/>
                </a:path>
                <a:path w="3646170" h="895350">
                  <a:moveTo>
                    <a:pt x="2651903" y="244191"/>
                  </a:moveTo>
                  <a:lnTo>
                    <a:pt x="2649455" y="244191"/>
                  </a:lnTo>
                  <a:lnTo>
                    <a:pt x="2652267" y="254484"/>
                  </a:lnTo>
                  <a:lnTo>
                    <a:pt x="2655428" y="254484"/>
                  </a:lnTo>
                  <a:lnTo>
                    <a:pt x="2651903" y="244191"/>
                  </a:lnTo>
                  <a:close/>
                </a:path>
                <a:path w="3646170" h="895350">
                  <a:moveTo>
                    <a:pt x="2660040" y="244191"/>
                  </a:moveTo>
                  <a:lnTo>
                    <a:pt x="2657160" y="244191"/>
                  </a:lnTo>
                  <a:lnTo>
                    <a:pt x="2662218" y="254484"/>
                  </a:lnTo>
                  <a:lnTo>
                    <a:pt x="2665934" y="254484"/>
                  </a:lnTo>
                  <a:lnTo>
                    <a:pt x="2660040" y="244191"/>
                  </a:lnTo>
                  <a:close/>
                </a:path>
                <a:path w="3646170" h="895350">
                  <a:moveTo>
                    <a:pt x="2671374" y="244191"/>
                  </a:moveTo>
                  <a:lnTo>
                    <a:pt x="2660040" y="244191"/>
                  </a:lnTo>
                  <a:lnTo>
                    <a:pt x="2665934" y="254484"/>
                  </a:lnTo>
                  <a:lnTo>
                    <a:pt x="2677268" y="254484"/>
                  </a:lnTo>
                  <a:lnTo>
                    <a:pt x="2671374" y="244191"/>
                  </a:lnTo>
                  <a:close/>
                </a:path>
                <a:path w="3646170" h="895350">
                  <a:moveTo>
                    <a:pt x="2716687" y="244191"/>
                  </a:moveTo>
                  <a:lnTo>
                    <a:pt x="2694026" y="244191"/>
                  </a:lnTo>
                  <a:lnTo>
                    <a:pt x="2699919" y="254484"/>
                  </a:lnTo>
                  <a:lnTo>
                    <a:pt x="2705068" y="254484"/>
                  </a:lnTo>
                  <a:lnTo>
                    <a:pt x="2718257" y="246934"/>
                  </a:lnTo>
                  <a:lnTo>
                    <a:pt x="2716687" y="244191"/>
                  </a:lnTo>
                  <a:close/>
                </a:path>
                <a:path w="3646170" h="895350">
                  <a:moveTo>
                    <a:pt x="2640374" y="210035"/>
                  </a:moveTo>
                  <a:lnTo>
                    <a:pt x="2640204" y="210035"/>
                  </a:lnTo>
                  <a:lnTo>
                    <a:pt x="2651903" y="244191"/>
                  </a:lnTo>
                  <a:lnTo>
                    <a:pt x="2657160" y="244191"/>
                  </a:lnTo>
                  <a:lnTo>
                    <a:pt x="2640374" y="210035"/>
                  </a:lnTo>
                  <a:close/>
                </a:path>
                <a:path w="3646170" h="895350">
                  <a:moveTo>
                    <a:pt x="2674406" y="209920"/>
                  </a:moveTo>
                  <a:lnTo>
                    <a:pt x="2651751" y="209920"/>
                  </a:lnTo>
                  <a:lnTo>
                    <a:pt x="2671374" y="244191"/>
                  </a:lnTo>
                  <a:lnTo>
                    <a:pt x="2694026" y="244191"/>
                  </a:lnTo>
                  <a:lnTo>
                    <a:pt x="2674406" y="209920"/>
                  </a:lnTo>
                  <a:close/>
                </a:path>
                <a:path w="3646170" h="895350">
                  <a:moveTo>
                    <a:pt x="2651816" y="210035"/>
                  </a:moveTo>
                  <a:lnTo>
                    <a:pt x="2640483" y="210035"/>
                  </a:lnTo>
                  <a:lnTo>
                    <a:pt x="2658008" y="240641"/>
                  </a:lnTo>
                  <a:lnTo>
                    <a:pt x="2669342" y="240641"/>
                  </a:lnTo>
                  <a:lnTo>
                    <a:pt x="2651816" y="210035"/>
                  </a:lnTo>
                  <a:close/>
                </a:path>
                <a:path w="3646170" h="895350">
                  <a:moveTo>
                    <a:pt x="2697129" y="210035"/>
                  </a:moveTo>
                  <a:lnTo>
                    <a:pt x="2674472" y="210035"/>
                  </a:lnTo>
                  <a:lnTo>
                    <a:pt x="2691994" y="240641"/>
                  </a:lnTo>
                  <a:lnTo>
                    <a:pt x="2714654" y="240641"/>
                  </a:lnTo>
                  <a:lnTo>
                    <a:pt x="2697129" y="210035"/>
                  </a:lnTo>
                  <a:close/>
                </a:path>
                <a:path w="3646170" h="895350">
                  <a:moveTo>
                    <a:pt x="2719736" y="209920"/>
                  </a:moveTo>
                  <a:lnTo>
                    <a:pt x="2697063" y="209920"/>
                  </a:lnTo>
                  <a:lnTo>
                    <a:pt x="2712657" y="237155"/>
                  </a:lnTo>
                  <a:lnTo>
                    <a:pt x="2735335" y="237155"/>
                  </a:lnTo>
                  <a:lnTo>
                    <a:pt x="2719736" y="209920"/>
                  </a:lnTo>
                  <a:close/>
                </a:path>
                <a:path w="3646170" h="895350">
                  <a:moveTo>
                    <a:pt x="2742464" y="210035"/>
                  </a:moveTo>
                  <a:lnTo>
                    <a:pt x="2719802" y="210035"/>
                  </a:lnTo>
                  <a:lnTo>
                    <a:pt x="2735335" y="237155"/>
                  </a:lnTo>
                  <a:lnTo>
                    <a:pt x="2752403" y="227396"/>
                  </a:lnTo>
                  <a:lnTo>
                    <a:pt x="2742464" y="210035"/>
                  </a:lnTo>
                  <a:close/>
                </a:path>
                <a:path w="3646170" h="895350">
                  <a:moveTo>
                    <a:pt x="2765064" y="209920"/>
                  </a:moveTo>
                  <a:lnTo>
                    <a:pt x="2742398" y="209920"/>
                  </a:lnTo>
                  <a:lnTo>
                    <a:pt x="2746804" y="217616"/>
                  </a:lnTo>
                  <a:lnTo>
                    <a:pt x="2769470" y="217616"/>
                  </a:lnTo>
                  <a:lnTo>
                    <a:pt x="2765064" y="209920"/>
                  </a:lnTo>
                  <a:close/>
                </a:path>
                <a:path w="3646170" h="895350">
                  <a:moveTo>
                    <a:pt x="2782692" y="210035"/>
                  </a:moveTo>
                  <a:lnTo>
                    <a:pt x="2765130" y="210035"/>
                  </a:lnTo>
                  <a:lnTo>
                    <a:pt x="2769470" y="217616"/>
                  </a:lnTo>
                  <a:lnTo>
                    <a:pt x="2782692" y="210035"/>
                  </a:lnTo>
                  <a:close/>
                </a:path>
                <a:path w="3646170" h="895350">
                  <a:moveTo>
                    <a:pt x="2640197" y="210014"/>
                  </a:moveTo>
                  <a:close/>
                </a:path>
                <a:path w="3646170" h="895350">
                  <a:moveTo>
                    <a:pt x="2640417" y="209920"/>
                  </a:moveTo>
                  <a:close/>
                </a:path>
                <a:path w="3646170" h="895350">
                  <a:moveTo>
                    <a:pt x="2648951" y="205030"/>
                  </a:moveTo>
                  <a:lnTo>
                    <a:pt x="2640417" y="209920"/>
                  </a:lnTo>
                  <a:lnTo>
                    <a:pt x="2651751" y="209920"/>
                  </a:lnTo>
                  <a:lnTo>
                    <a:pt x="2648951" y="205030"/>
                  </a:lnTo>
                  <a:close/>
                </a:path>
                <a:path w="3646170" h="895350">
                  <a:moveTo>
                    <a:pt x="2683075" y="185491"/>
                  </a:moveTo>
                  <a:lnTo>
                    <a:pt x="2666008" y="195250"/>
                  </a:lnTo>
                  <a:lnTo>
                    <a:pt x="2674406" y="209920"/>
                  </a:lnTo>
                  <a:lnTo>
                    <a:pt x="2697063" y="209920"/>
                  </a:lnTo>
                  <a:lnTo>
                    <a:pt x="2683075" y="185491"/>
                  </a:lnTo>
                  <a:close/>
                </a:path>
                <a:path w="3646170" h="895350">
                  <a:moveTo>
                    <a:pt x="2717221" y="165942"/>
                  </a:moveTo>
                  <a:lnTo>
                    <a:pt x="2700143" y="175711"/>
                  </a:lnTo>
                  <a:lnTo>
                    <a:pt x="2719736" y="209920"/>
                  </a:lnTo>
                  <a:lnTo>
                    <a:pt x="2742398" y="209920"/>
                  </a:lnTo>
                  <a:lnTo>
                    <a:pt x="2717221" y="165942"/>
                  </a:lnTo>
                  <a:close/>
                </a:path>
                <a:path w="3646170" h="895350">
                  <a:moveTo>
                    <a:pt x="2751356" y="146393"/>
                  </a:moveTo>
                  <a:lnTo>
                    <a:pt x="2734288" y="156162"/>
                  </a:lnTo>
                  <a:lnTo>
                    <a:pt x="2765064" y="209920"/>
                  </a:lnTo>
                  <a:lnTo>
                    <a:pt x="2782893" y="209920"/>
                  </a:lnTo>
                  <a:lnTo>
                    <a:pt x="2786528" y="207836"/>
                  </a:lnTo>
                  <a:lnTo>
                    <a:pt x="2751356" y="146393"/>
                  </a:lnTo>
                  <a:close/>
                </a:path>
                <a:path w="3646170" h="895350">
                  <a:moveTo>
                    <a:pt x="2776947" y="131734"/>
                  </a:moveTo>
                  <a:lnTo>
                    <a:pt x="2768413" y="136624"/>
                  </a:lnTo>
                  <a:lnTo>
                    <a:pt x="2803595" y="198077"/>
                  </a:lnTo>
                  <a:lnTo>
                    <a:pt x="2812129" y="193187"/>
                  </a:lnTo>
                  <a:lnTo>
                    <a:pt x="2776947" y="131734"/>
                  </a:lnTo>
                  <a:close/>
                </a:path>
                <a:path w="3646170" h="895350">
                  <a:moveTo>
                    <a:pt x="2777051" y="131671"/>
                  </a:moveTo>
                  <a:lnTo>
                    <a:pt x="2812129" y="193187"/>
                  </a:lnTo>
                  <a:lnTo>
                    <a:pt x="2794538" y="162455"/>
                  </a:lnTo>
                  <a:lnTo>
                    <a:pt x="2798757" y="162455"/>
                  </a:lnTo>
                  <a:lnTo>
                    <a:pt x="2777051" y="131671"/>
                  </a:lnTo>
                  <a:close/>
                </a:path>
                <a:path w="3646170" h="895350">
                  <a:moveTo>
                    <a:pt x="2798757" y="162455"/>
                  </a:moveTo>
                  <a:lnTo>
                    <a:pt x="2794538" y="162455"/>
                  </a:lnTo>
                  <a:lnTo>
                    <a:pt x="2812129" y="193187"/>
                  </a:lnTo>
                  <a:lnTo>
                    <a:pt x="2814108" y="192056"/>
                  </a:lnTo>
                  <a:lnTo>
                    <a:pt x="2816024" y="190831"/>
                  </a:lnTo>
                  <a:lnTo>
                    <a:pt x="2817856" y="189543"/>
                  </a:lnTo>
                  <a:lnTo>
                    <a:pt x="2798757" y="162455"/>
                  </a:lnTo>
                  <a:close/>
                </a:path>
                <a:path w="3646170" h="895350">
                  <a:moveTo>
                    <a:pt x="2809264" y="162455"/>
                  </a:moveTo>
                  <a:lnTo>
                    <a:pt x="2798757" y="162455"/>
                  </a:lnTo>
                  <a:lnTo>
                    <a:pt x="2811625" y="180706"/>
                  </a:lnTo>
                  <a:lnTo>
                    <a:pt x="2828160" y="180706"/>
                  </a:lnTo>
                  <a:lnTo>
                    <a:pt x="2809264" y="162455"/>
                  </a:lnTo>
                  <a:close/>
                </a:path>
                <a:path w="3646170" h="895350">
                  <a:moveTo>
                    <a:pt x="2777313" y="131430"/>
                  </a:moveTo>
                  <a:lnTo>
                    <a:pt x="2828160" y="180706"/>
                  </a:lnTo>
                  <a:lnTo>
                    <a:pt x="2829741" y="179094"/>
                  </a:lnTo>
                  <a:lnTo>
                    <a:pt x="2831228" y="177376"/>
                  </a:lnTo>
                  <a:lnTo>
                    <a:pt x="2832641" y="175607"/>
                  </a:lnTo>
                  <a:lnTo>
                    <a:pt x="2777313" y="131430"/>
                  </a:lnTo>
                  <a:close/>
                </a:path>
                <a:path w="3646170" h="895350">
                  <a:moveTo>
                    <a:pt x="2783407" y="123797"/>
                  </a:moveTo>
                  <a:lnTo>
                    <a:pt x="2777313" y="131430"/>
                  </a:lnTo>
                  <a:lnTo>
                    <a:pt x="2832641" y="175607"/>
                  </a:lnTo>
                  <a:lnTo>
                    <a:pt x="2804977" y="153513"/>
                  </a:lnTo>
                  <a:lnTo>
                    <a:pt x="2820625" y="153513"/>
                  </a:lnTo>
                  <a:lnTo>
                    <a:pt x="2783407" y="123797"/>
                  </a:lnTo>
                  <a:close/>
                </a:path>
                <a:path w="3646170" h="895350">
                  <a:moveTo>
                    <a:pt x="2820625" y="153513"/>
                  </a:moveTo>
                  <a:lnTo>
                    <a:pt x="2804977" y="153513"/>
                  </a:lnTo>
                  <a:lnTo>
                    <a:pt x="2832641" y="175607"/>
                  </a:lnTo>
                  <a:lnTo>
                    <a:pt x="2838735" y="167973"/>
                  </a:lnTo>
                  <a:lnTo>
                    <a:pt x="2820625" y="153513"/>
                  </a:lnTo>
                  <a:close/>
                </a:path>
                <a:path w="3646170" h="895350">
                  <a:moveTo>
                    <a:pt x="2807794" y="93264"/>
                  </a:moveTo>
                  <a:lnTo>
                    <a:pt x="2795595" y="108520"/>
                  </a:lnTo>
                  <a:lnTo>
                    <a:pt x="2850934" y="152707"/>
                  </a:lnTo>
                  <a:lnTo>
                    <a:pt x="2863122" y="137440"/>
                  </a:lnTo>
                  <a:lnTo>
                    <a:pt x="2807794" y="93264"/>
                  </a:lnTo>
                  <a:close/>
                </a:path>
                <a:path w="3646170" h="895350">
                  <a:moveTo>
                    <a:pt x="2832160" y="62720"/>
                  </a:moveTo>
                  <a:lnTo>
                    <a:pt x="2819972" y="77987"/>
                  </a:lnTo>
                  <a:lnTo>
                    <a:pt x="2875310" y="122163"/>
                  </a:lnTo>
                  <a:lnTo>
                    <a:pt x="2887498" y="106897"/>
                  </a:lnTo>
                  <a:lnTo>
                    <a:pt x="2832160" y="62720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44358" y="47454"/>
                  </a:lnTo>
                  <a:lnTo>
                    <a:pt x="2899686" y="91630"/>
                  </a:lnTo>
                  <a:lnTo>
                    <a:pt x="2905791" y="83997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4902" y="61903"/>
                  </a:moveTo>
                  <a:lnTo>
                    <a:pt x="2878115" y="61903"/>
                  </a:lnTo>
                  <a:lnTo>
                    <a:pt x="2905791" y="83997"/>
                  </a:lnTo>
                  <a:lnTo>
                    <a:pt x="2884902" y="61903"/>
                  </a:lnTo>
                  <a:close/>
                </a:path>
                <a:path w="3646170" h="895350">
                  <a:moveTo>
                    <a:pt x="2898172" y="61903"/>
                  </a:moveTo>
                  <a:lnTo>
                    <a:pt x="2894450" y="61903"/>
                  </a:lnTo>
                  <a:lnTo>
                    <a:pt x="2906168" y="83672"/>
                  </a:lnTo>
                  <a:lnTo>
                    <a:pt x="2906325" y="83610"/>
                  </a:lnTo>
                  <a:lnTo>
                    <a:pt x="2898172" y="61903"/>
                  </a:lnTo>
                  <a:close/>
                </a:path>
                <a:path w="3646170" h="895350">
                  <a:moveTo>
                    <a:pt x="2907942" y="61903"/>
                  </a:moveTo>
                  <a:lnTo>
                    <a:pt x="2898172" y="61903"/>
                  </a:lnTo>
                  <a:lnTo>
                    <a:pt x="2906325" y="83610"/>
                  </a:lnTo>
                  <a:lnTo>
                    <a:pt x="2914890" y="80395"/>
                  </a:lnTo>
                  <a:lnTo>
                    <a:pt x="2907942" y="61903"/>
                  </a:lnTo>
                  <a:close/>
                </a:path>
                <a:path w="3646170" h="895350">
                  <a:moveTo>
                    <a:pt x="2937245" y="61903"/>
                  </a:moveTo>
                  <a:lnTo>
                    <a:pt x="2927482" y="61903"/>
                  </a:lnTo>
                  <a:lnTo>
                    <a:pt x="2932010" y="73955"/>
                  </a:lnTo>
                  <a:lnTo>
                    <a:pt x="2940565" y="70741"/>
                  </a:lnTo>
                  <a:lnTo>
                    <a:pt x="2937245" y="61903"/>
                  </a:lnTo>
                  <a:close/>
                </a:path>
                <a:path w="3646170" h="895350">
                  <a:moveTo>
                    <a:pt x="2936910" y="50469"/>
                  </a:moveTo>
                  <a:lnTo>
                    <a:pt x="2932950" y="50469"/>
                  </a:lnTo>
                  <a:lnTo>
                    <a:pt x="2940565" y="70741"/>
                  </a:lnTo>
                  <a:lnTo>
                    <a:pt x="2940774" y="70678"/>
                  </a:lnTo>
                  <a:lnTo>
                    <a:pt x="2936910" y="50469"/>
                  </a:lnTo>
                  <a:close/>
                </a:path>
                <a:path w="3646170" h="895350">
                  <a:moveTo>
                    <a:pt x="2932950" y="50469"/>
                  </a:moveTo>
                  <a:lnTo>
                    <a:pt x="2940565" y="70741"/>
                  </a:lnTo>
                  <a:lnTo>
                    <a:pt x="2932950" y="50469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78115" y="61903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2563" y="39820"/>
                  </a:moveTo>
                  <a:lnTo>
                    <a:pt x="2863807" y="39820"/>
                  </a:lnTo>
                  <a:lnTo>
                    <a:pt x="2884902" y="61903"/>
                  </a:lnTo>
                  <a:lnTo>
                    <a:pt x="2894450" y="61903"/>
                  </a:lnTo>
                  <a:lnTo>
                    <a:pt x="2882563" y="39820"/>
                  </a:lnTo>
                  <a:close/>
                </a:path>
                <a:path w="3646170" h="895350">
                  <a:moveTo>
                    <a:pt x="2910733" y="17318"/>
                  </a:moveTo>
                  <a:lnTo>
                    <a:pt x="2891188" y="17318"/>
                  </a:lnTo>
                  <a:lnTo>
                    <a:pt x="2907942" y="61903"/>
                  </a:lnTo>
                  <a:lnTo>
                    <a:pt x="2927482" y="61903"/>
                  </a:lnTo>
                  <a:lnTo>
                    <a:pt x="2910733" y="17318"/>
                  </a:lnTo>
                  <a:close/>
                </a:path>
                <a:path w="3646170" h="895350">
                  <a:moveTo>
                    <a:pt x="2889877" y="39820"/>
                  </a:moveTo>
                  <a:lnTo>
                    <a:pt x="2893865" y="50469"/>
                  </a:lnTo>
                  <a:lnTo>
                    <a:pt x="2889877" y="39820"/>
                  </a:lnTo>
                  <a:close/>
                </a:path>
                <a:path w="3646170" h="895350">
                  <a:moveTo>
                    <a:pt x="2899643" y="39820"/>
                  </a:moveTo>
                  <a:lnTo>
                    <a:pt x="2889877" y="39820"/>
                  </a:lnTo>
                  <a:lnTo>
                    <a:pt x="2893877" y="50469"/>
                  </a:lnTo>
                  <a:lnTo>
                    <a:pt x="2903645" y="50469"/>
                  </a:lnTo>
                  <a:lnTo>
                    <a:pt x="2899643" y="39820"/>
                  </a:lnTo>
                  <a:close/>
                </a:path>
                <a:path w="3646170" h="895350">
                  <a:moveTo>
                    <a:pt x="2928949" y="39820"/>
                  </a:moveTo>
                  <a:lnTo>
                    <a:pt x="2919186" y="39820"/>
                  </a:lnTo>
                  <a:lnTo>
                    <a:pt x="2923187" y="50469"/>
                  </a:lnTo>
                  <a:lnTo>
                    <a:pt x="2932949" y="50469"/>
                  </a:lnTo>
                  <a:lnTo>
                    <a:pt x="2928949" y="39820"/>
                  </a:lnTo>
                  <a:close/>
                </a:path>
                <a:path w="3646170" h="895350">
                  <a:moveTo>
                    <a:pt x="2856986" y="32679"/>
                  </a:moveTo>
                  <a:lnTo>
                    <a:pt x="2854651" y="34899"/>
                  </a:lnTo>
                  <a:lnTo>
                    <a:pt x="2852473" y="37286"/>
                  </a:lnTo>
                  <a:lnTo>
                    <a:pt x="2850452" y="39820"/>
                  </a:lnTo>
                  <a:lnTo>
                    <a:pt x="2863807" y="39820"/>
                  </a:lnTo>
                  <a:lnTo>
                    <a:pt x="2856986" y="32679"/>
                  </a:lnTo>
                  <a:close/>
                </a:path>
                <a:path w="3646170" h="895350">
                  <a:moveTo>
                    <a:pt x="2881425" y="17318"/>
                  </a:moveTo>
                  <a:lnTo>
                    <a:pt x="2878389" y="18460"/>
                  </a:lnTo>
                  <a:lnTo>
                    <a:pt x="2875446" y="19800"/>
                  </a:lnTo>
                  <a:lnTo>
                    <a:pt x="2872609" y="21329"/>
                  </a:lnTo>
                  <a:lnTo>
                    <a:pt x="2882563" y="39820"/>
                  </a:lnTo>
                  <a:lnTo>
                    <a:pt x="2889869" y="39820"/>
                  </a:lnTo>
                  <a:lnTo>
                    <a:pt x="2881425" y="17318"/>
                  </a:lnTo>
                  <a:close/>
                </a:path>
                <a:path w="3646170" h="895350">
                  <a:moveTo>
                    <a:pt x="2928117" y="37600"/>
                  </a:moveTo>
                  <a:lnTo>
                    <a:pt x="2928949" y="39820"/>
                  </a:lnTo>
                  <a:lnTo>
                    <a:pt x="2928117" y="37600"/>
                  </a:lnTo>
                  <a:close/>
                </a:path>
                <a:path w="3646170" h="895350">
                  <a:moveTo>
                    <a:pt x="2934449" y="37600"/>
                  </a:moveTo>
                  <a:lnTo>
                    <a:pt x="2928117" y="37600"/>
                  </a:lnTo>
                  <a:lnTo>
                    <a:pt x="2928951" y="39820"/>
                  </a:lnTo>
                  <a:lnTo>
                    <a:pt x="2934874" y="39820"/>
                  </a:lnTo>
                  <a:lnTo>
                    <a:pt x="2934449" y="37600"/>
                  </a:lnTo>
                  <a:close/>
                </a:path>
                <a:path w="3646170" h="895350">
                  <a:moveTo>
                    <a:pt x="2889980" y="14104"/>
                  </a:moveTo>
                  <a:lnTo>
                    <a:pt x="2881425" y="17318"/>
                  </a:lnTo>
                  <a:lnTo>
                    <a:pt x="2891188" y="17318"/>
                  </a:lnTo>
                  <a:lnTo>
                    <a:pt x="2889980" y="14104"/>
                  </a:lnTo>
                  <a:close/>
                </a:path>
                <a:path w="3646170" h="895350">
                  <a:moveTo>
                    <a:pt x="2915665" y="4450"/>
                  </a:moveTo>
                  <a:lnTo>
                    <a:pt x="2907110" y="7675"/>
                  </a:lnTo>
                  <a:lnTo>
                    <a:pt x="2910733" y="17318"/>
                  </a:lnTo>
                  <a:lnTo>
                    <a:pt x="2920499" y="17318"/>
                  </a:lnTo>
                  <a:lnTo>
                    <a:pt x="2915665" y="4450"/>
                  </a:lnTo>
                  <a:close/>
                </a:path>
                <a:path w="3646170" h="895350">
                  <a:moveTo>
                    <a:pt x="2927476" y="1130"/>
                  </a:moveTo>
                  <a:lnTo>
                    <a:pt x="2923466" y="1905"/>
                  </a:lnTo>
                  <a:lnTo>
                    <a:pt x="2919518" y="3005"/>
                  </a:lnTo>
                  <a:lnTo>
                    <a:pt x="2915665" y="4450"/>
                  </a:lnTo>
                  <a:lnTo>
                    <a:pt x="2920499" y="17318"/>
                  </a:lnTo>
                  <a:lnTo>
                    <a:pt x="2930571" y="17318"/>
                  </a:lnTo>
                  <a:lnTo>
                    <a:pt x="2927476" y="1130"/>
                  </a:lnTo>
                  <a:close/>
                </a:path>
                <a:path w="3646170" h="895350">
                  <a:moveTo>
                    <a:pt x="3626607" y="106331"/>
                  </a:moveTo>
                  <a:lnTo>
                    <a:pt x="3594880" y="169638"/>
                  </a:lnTo>
                  <a:lnTo>
                    <a:pt x="3608449" y="173326"/>
                  </a:lnTo>
                  <a:lnTo>
                    <a:pt x="3621909" y="171585"/>
                  </a:lnTo>
                  <a:lnTo>
                    <a:pt x="3633734" y="164925"/>
                  </a:lnTo>
                  <a:lnTo>
                    <a:pt x="3642397" y="153859"/>
                  </a:lnTo>
                  <a:lnTo>
                    <a:pt x="3646080" y="140288"/>
                  </a:lnTo>
                  <a:lnTo>
                    <a:pt x="3644338" y="126824"/>
                  </a:lnTo>
                  <a:lnTo>
                    <a:pt x="3637678" y="114996"/>
                  </a:lnTo>
                  <a:lnTo>
                    <a:pt x="3626607" y="106331"/>
                  </a:lnTo>
                  <a:close/>
                </a:path>
                <a:path w="3646170" h="895350">
                  <a:moveTo>
                    <a:pt x="3616398" y="101232"/>
                  </a:moveTo>
                  <a:lnTo>
                    <a:pt x="3584681" y="164539"/>
                  </a:lnTo>
                  <a:lnTo>
                    <a:pt x="3594880" y="169638"/>
                  </a:lnTo>
                  <a:lnTo>
                    <a:pt x="3626607" y="106331"/>
                  </a:lnTo>
                  <a:lnTo>
                    <a:pt x="3616398" y="101232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43876" y="144089"/>
                  </a:lnTo>
                  <a:lnTo>
                    <a:pt x="3564273" y="154309"/>
                  </a:lnTo>
                  <a:lnTo>
                    <a:pt x="3596000" y="91012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3071" y="123640"/>
                  </a:lnTo>
                  <a:lnTo>
                    <a:pt x="3523479" y="133870"/>
                  </a:lnTo>
                  <a:lnTo>
                    <a:pt x="3555195" y="70563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12916" y="53045"/>
                  </a:moveTo>
                  <a:lnTo>
                    <a:pt x="3487396" y="53045"/>
                  </a:lnTo>
                  <a:lnTo>
                    <a:pt x="3462277" y="103201"/>
                  </a:lnTo>
                  <a:lnTo>
                    <a:pt x="3482674" y="113420"/>
                  </a:lnTo>
                  <a:lnTo>
                    <a:pt x="3512916" y="53045"/>
                  </a:lnTo>
                  <a:close/>
                </a:path>
                <a:path w="3646170" h="895350">
                  <a:moveTo>
                    <a:pt x="3461876" y="53045"/>
                  </a:moveTo>
                  <a:lnTo>
                    <a:pt x="3449118" y="53045"/>
                  </a:lnTo>
                  <a:lnTo>
                    <a:pt x="3431670" y="87871"/>
                  </a:lnTo>
                  <a:lnTo>
                    <a:pt x="3441869" y="92981"/>
                  </a:lnTo>
                  <a:lnTo>
                    <a:pt x="3461876" y="53045"/>
                  </a:lnTo>
                  <a:close/>
                </a:path>
                <a:path w="3646170" h="895350">
                  <a:moveTo>
                    <a:pt x="3459020" y="22554"/>
                  </a:moveTo>
                  <a:lnTo>
                    <a:pt x="3431628" y="87766"/>
                  </a:lnTo>
                  <a:lnTo>
                    <a:pt x="3447528" y="56218"/>
                  </a:lnTo>
                  <a:lnTo>
                    <a:pt x="3463387" y="24564"/>
                  </a:lnTo>
                  <a:lnTo>
                    <a:pt x="3461942" y="23852"/>
                  </a:lnTo>
                  <a:lnTo>
                    <a:pt x="3460497" y="23172"/>
                  </a:lnTo>
                  <a:lnTo>
                    <a:pt x="3459020" y="22554"/>
                  </a:lnTo>
                  <a:close/>
                </a:path>
                <a:path w="3646170" h="895350">
                  <a:moveTo>
                    <a:pt x="3445272" y="18344"/>
                  </a:moveTo>
                  <a:lnTo>
                    <a:pt x="3431356" y="87766"/>
                  </a:lnTo>
                  <a:lnTo>
                    <a:pt x="3449942" y="19444"/>
                  </a:lnTo>
                  <a:lnTo>
                    <a:pt x="3448392" y="19015"/>
                  </a:lnTo>
                  <a:lnTo>
                    <a:pt x="3446832" y="18648"/>
                  </a:lnTo>
                  <a:lnTo>
                    <a:pt x="3445272" y="18344"/>
                  </a:lnTo>
                  <a:close/>
                </a:path>
                <a:path w="3646170" h="895350">
                  <a:moveTo>
                    <a:pt x="3434717" y="16219"/>
                  </a:moveTo>
                  <a:lnTo>
                    <a:pt x="3420812" y="85651"/>
                  </a:lnTo>
                  <a:lnTo>
                    <a:pt x="3431356" y="87766"/>
                  </a:lnTo>
                  <a:lnTo>
                    <a:pt x="3445272" y="18344"/>
                  </a:lnTo>
                  <a:lnTo>
                    <a:pt x="3434717" y="16219"/>
                  </a:lnTo>
                  <a:close/>
                </a:path>
                <a:path w="3646170" h="895350">
                  <a:moveTo>
                    <a:pt x="3446212" y="53045"/>
                  </a:moveTo>
                  <a:lnTo>
                    <a:pt x="3440840" y="53045"/>
                  </a:lnTo>
                  <a:lnTo>
                    <a:pt x="3431435" y="87766"/>
                  </a:lnTo>
                  <a:lnTo>
                    <a:pt x="3431628" y="87766"/>
                  </a:lnTo>
                  <a:lnTo>
                    <a:pt x="3446212" y="53045"/>
                  </a:lnTo>
                  <a:close/>
                </a:path>
                <a:path w="3646170" h="895350">
                  <a:moveTo>
                    <a:pt x="3485807" y="56218"/>
                  </a:moveTo>
                  <a:lnTo>
                    <a:pt x="3460287" y="56218"/>
                  </a:lnTo>
                  <a:lnTo>
                    <a:pt x="3444481" y="87766"/>
                  </a:lnTo>
                  <a:lnTo>
                    <a:pt x="3470006" y="87766"/>
                  </a:lnTo>
                  <a:lnTo>
                    <a:pt x="3485807" y="56218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9261" y="60343"/>
                  </a:lnTo>
                  <a:lnTo>
                    <a:pt x="3495524" y="87766"/>
                  </a:lnTo>
                  <a:lnTo>
                    <a:pt x="3521046" y="87766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50075" y="80782"/>
                  </a:lnTo>
                  <a:lnTo>
                    <a:pt x="3546576" y="87766"/>
                  </a:lnTo>
                  <a:lnTo>
                    <a:pt x="3572103" y="87766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493982" y="39894"/>
                  </a:moveTo>
                  <a:lnTo>
                    <a:pt x="3468465" y="39894"/>
                  </a:lnTo>
                  <a:lnTo>
                    <a:pt x="3461876" y="53045"/>
                  </a:lnTo>
                  <a:lnTo>
                    <a:pt x="3487396" y="53045"/>
                  </a:lnTo>
                  <a:lnTo>
                    <a:pt x="3493982" y="39894"/>
                  </a:lnTo>
                  <a:close/>
                </a:path>
                <a:path w="3646170" h="895350">
                  <a:moveTo>
                    <a:pt x="3275968" y="33957"/>
                  </a:moveTo>
                  <a:lnTo>
                    <a:pt x="3263738" y="35402"/>
                  </a:lnTo>
                  <a:lnTo>
                    <a:pt x="3272021" y="105714"/>
                  </a:lnTo>
                  <a:lnTo>
                    <a:pt x="3284261" y="104279"/>
                  </a:lnTo>
                  <a:lnTo>
                    <a:pt x="3275968" y="33957"/>
                  </a:lnTo>
                  <a:close/>
                </a:path>
                <a:path w="3646170" h="895350">
                  <a:moveTo>
                    <a:pt x="3284849" y="69118"/>
                  </a:moveTo>
                  <a:lnTo>
                    <a:pt x="3280115" y="69118"/>
                  </a:lnTo>
                  <a:lnTo>
                    <a:pt x="3284261" y="104279"/>
                  </a:lnTo>
                  <a:lnTo>
                    <a:pt x="3287277" y="103923"/>
                  </a:lnTo>
                  <a:lnTo>
                    <a:pt x="3290250" y="103379"/>
                  </a:lnTo>
                  <a:lnTo>
                    <a:pt x="3293172" y="102646"/>
                  </a:lnTo>
                  <a:lnTo>
                    <a:pt x="3284849" y="69118"/>
                  </a:lnTo>
                  <a:close/>
                </a:path>
                <a:path w="3646170" h="895350">
                  <a:moveTo>
                    <a:pt x="3301873" y="69118"/>
                  </a:moveTo>
                  <a:lnTo>
                    <a:pt x="3295491" y="69118"/>
                  </a:lnTo>
                  <a:lnTo>
                    <a:pt x="3310072" y="96112"/>
                  </a:lnTo>
                  <a:lnTo>
                    <a:pt x="3312731" y="94677"/>
                  </a:lnTo>
                  <a:lnTo>
                    <a:pt x="3315297" y="93075"/>
                  </a:lnTo>
                  <a:lnTo>
                    <a:pt x="3317757" y="91316"/>
                  </a:lnTo>
                  <a:lnTo>
                    <a:pt x="3301873" y="69118"/>
                  </a:lnTo>
                  <a:close/>
                </a:path>
                <a:path w="3646170" h="895350">
                  <a:moveTo>
                    <a:pt x="3301880" y="69118"/>
                  </a:moveTo>
                  <a:lnTo>
                    <a:pt x="3317757" y="91316"/>
                  </a:lnTo>
                  <a:lnTo>
                    <a:pt x="3301880" y="69118"/>
                  </a:lnTo>
                  <a:close/>
                </a:path>
                <a:path w="3646170" h="895350">
                  <a:moveTo>
                    <a:pt x="3307853" y="62521"/>
                  </a:moveTo>
                  <a:lnTo>
                    <a:pt x="3297161" y="62521"/>
                  </a:lnTo>
                  <a:lnTo>
                    <a:pt x="3317757" y="91316"/>
                  </a:lnTo>
                  <a:lnTo>
                    <a:pt x="3324836" y="86248"/>
                  </a:lnTo>
                  <a:lnTo>
                    <a:pt x="3307853" y="62521"/>
                  </a:lnTo>
                  <a:close/>
                </a:path>
                <a:path w="3646170" h="895350">
                  <a:moveTo>
                    <a:pt x="3333942" y="69118"/>
                  </a:moveTo>
                  <a:lnTo>
                    <a:pt x="3312574" y="69118"/>
                  </a:lnTo>
                  <a:lnTo>
                    <a:pt x="3317596" y="76133"/>
                  </a:lnTo>
                  <a:lnTo>
                    <a:pt x="3338961" y="76133"/>
                  </a:lnTo>
                  <a:lnTo>
                    <a:pt x="3333942" y="69118"/>
                  </a:lnTo>
                  <a:close/>
                </a:path>
                <a:path w="3646170" h="895350">
                  <a:moveTo>
                    <a:pt x="3339916" y="62521"/>
                  </a:moveTo>
                  <a:lnTo>
                    <a:pt x="3329222" y="62521"/>
                  </a:lnTo>
                  <a:lnTo>
                    <a:pt x="3338961" y="76133"/>
                  </a:lnTo>
                  <a:lnTo>
                    <a:pt x="3346039" y="71076"/>
                  </a:lnTo>
                  <a:lnTo>
                    <a:pt x="3339916" y="62521"/>
                  </a:lnTo>
                  <a:close/>
                </a:path>
                <a:path w="3646170" h="895350">
                  <a:moveTo>
                    <a:pt x="3333578" y="42281"/>
                  </a:moveTo>
                  <a:lnTo>
                    <a:pt x="3325433" y="42281"/>
                  </a:lnTo>
                  <a:lnTo>
                    <a:pt x="3346039" y="71076"/>
                  </a:lnTo>
                  <a:lnTo>
                    <a:pt x="3346259" y="70940"/>
                  </a:lnTo>
                  <a:lnTo>
                    <a:pt x="3333578" y="42281"/>
                  </a:lnTo>
                  <a:close/>
                </a:path>
                <a:path w="3646170" h="895350">
                  <a:moveTo>
                    <a:pt x="3339917" y="62521"/>
                  </a:moveTo>
                  <a:lnTo>
                    <a:pt x="3346039" y="71076"/>
                  </a:lnTo>
                  <a:lnTo>
                    <a:pt x="3339917" y="62521"/>
                  </a:lnTo>
                  <a:close/>
                </a:path>
                <a:path w="3646170" h="895350">
                  <a:moveTo>
                    <a:pt x="3276498" y="33957"/>
                  </a:moveTo>
                  <a:lnTo>
                    <a:pt x="3276120" y="33957"/>
                  </a:lnTo>
                  <a:lnTo>
                    <a:pt x="3284849" y="69118"/>
                  </a:lnTo>
                  <a:lnTo>
                    <a:pt x="3295491" y="69118"/>
                  </a:lnTo>
                  <a:lnTo>
                    <a:pt x="3276498" y="33957"/>
                  </a:lnTo>
                  <a:close/>
                </a:path>
                <a:path w="3646170" h="895350">
                  <a:moveTo>
                    <a:pt x="3308785" y="33957"/>
                  </a:moveTo>
                  <a:lnTo>
                    <a:pt x="3287407" y="33957"/>
                  </a:lnTo>
                  <a:lnTo>
                    <a:pt x="3307853" y="62521"/>
                  </a:lnTo>
                  <a:lnTo>
                    <a:pt x="3329222" y="62521"/>
                  </a:lnTo>
                  <a:lnTo>
                    <a:pt x="3308785" y="33957"/>
                  </a:lnTo>
                  <a:close/>
                </a:path>
                <a:path w="3646170" h="895350">
                  <a:moveTo>
                    <a:pt x="3276115" y="33936"/>
                  </a:moveTo>
                  <a:close/>
                </a:path>
                <a:path w="3646170" h="895350">
                  <a:moveTo>
                    <a:pt x="3276555" y="33737"/>
                  </a:moveTo>
                  <a:lnTo>
                    <a:pt x="3276498" y="33957"/>
                  </a:lnTo>
                  <a:lnTo>
                    <a:pt x="3276712" y="33957"/>
                  </a:lnTo>
                  <a:lnTo>
                    <a:pt x="3276555" y="33737"/>
                  </a:lnTo>
                  <a:close/>
                </a:path>
                <a:path w="3646170" h="895350">
                  <a:moveTo>
                    <a:pt x="3283622" y="28669"/>
                  </a:moveTo>
                  <a:lnTo>
                    <a:pt x="3276555" y="33737"/>
                  </a:lnTo>
                  <a:lnTo>
                    <a:pt x="3276712" y="33957"/>
                  </a:lnTo>
                  <a:lnTo>
                    <a:pt x="3287407" y="33957"/>
                  </a:lnTo>
                  <a:lnTo>
                    <a:pt x="3283622" y="28669"/>
                  </a:lnTo>
                  <a:close/>
                </a:path>
                <a:path w="3646170" h="895350">
                  <a:moveTo>
                    <a:pt x="3304826" y="13496"/>
                  </a:moveTo>
                  <a:lnTo>
                    <a:pt x="3297758" y="18543"/>
                  </a:lnTo>
                  <a:lnTo>
                    <a:pt x="3308785" y="33957"/>
                  </a:lnTo>
                  <a:lnTo>
                    <a:pt x="3319471" y="33957"/>
                  </a:lnTo>
                  <a:lnTo>
                    <a:pt x="3304826" y="13496"/>
                  </a:lnTo>
                  <a:close/>
                </a:path>
                <a:path w="3646170" h="895350">
                  <a:moveTo>
                    <a:pt x="3317611" y="6198"/>
                  </a:moveTo>
                  <a:lnTo>
                    <a:pt x="3313150" y="8167"/>
                  </a:lnTo>
                  <a:lnTo>
                    <a:pt x="3308868" y="10607"/>
                  </a:lnTo>
                  <a:lnTo>
                    <a:pt x="3304826" y="13496"/>
                  </a:lnTo>
                  <a:lnTo>
                    <a:pt x="3319471" y="33957"/>
                  </a:lnTo>
                  <a:lnTo>
                    <a:pt x="3329894" y="33957"/>
                  </a:lnTo>
                  <a:lnTo>
                    <a:pt x="3317611" y="6198"/>
                  </a:lnTo>
                  <a:close/>
                </a:path>
                <a:path w="3646170" h="895350">
                  <a:moveTo>
                    <a:pt x="3364938" y="36155"/>
                  </a:moveTo>
                  <a:lnTo>
                    <a:pt x="3353976" y="36155"/>
                  </a:lnTo>
                  <a:lnTo>
                    <a:pt x="3347024" y="70866"/>
                  </a:lnTo>
                  <a:lnTo>
                    <a:pt x="3357557" y="72982"/>
                  </a:lnTo>
                  <a:lnTo>
                    <a:pt x="3364938" y="36155"/>
                  </a:lnTo>
                  <a:close/>
                </a:path>
                <a:path w="3646170" h="895350">
                  <a:moveTo>
                    <a:pt x="3351160" y="0"/>
                  </a:moveTo>
                  <a:lnTo>
                    <a:pt x="3346270" y="31"/>
                  </a:lnTo>
                  <a:lnTo>
                    <a:pt x="3346762" y="70835"/>
                  </a:lnTo>
                  <a:lnTo>
                    <a:pt x="3347024" y="70866"/>
                  </a:lnTo>
                  <a:lnTo>
                    <a:pt x="3360929" y="1434"/>
                  </a:lnTo>
                  <a:lnTo>
                    <a:pt x="3356070" y="460"/>
                  </a:lnTo>
                  <a:lnTo>
                    <a:pt x="3351160" y="0"/>
                  </a:lnTo>
                  <a:close/>
                </a:path>
                <a:path w="3646170" h="895350">
                  <a:moveTo>
                    <a:pt x="3360929" y="1434"/>
                  </a:moveTo>
                  <a:lnTo>
                    <a:pt x="3347024" y="70866"/>
                  </a:lnTo>
                  <a:lnTo>
                    <a:pt x="3353976" y="36155"/>
                  </a:lnTo>
                  <a:lnTo>
                    <a:pt x="3364938" y="36155"/>
                  </a:lnTo>
                  <a:lnTo>
                    <a:pt x="3371473" y="3549"/>
                  </a:lnTo>
                  <a:lnTo>
                    <a:pt x="3360929" y="1434"/>
                  </a:lnTo>
                  <a:close/>
                </a:path>
                <a:path w="3646170" h="895350">
                  <a:moveTo>
                    <a:pt x="3178119" y="45506"/>
                  </a:moveTo>
                  <a:lnTo>
                    <a:pt x="3177919" y="45506"/>
                  </a:lnTo>
                  <a:lnTo>
                    <a:pt x="3175395" y="116268"/>
                  </a:lnTo>
                  <a:lnTo>
                    <a:pt x="3179060" y="116394"/>
                  </a:lnTo>
                  <a:lnTo>
                    <a:pt x="3182735" y="116247"/>
                  </a:lnTo>
                  <a:lnTo>
                    <a:pt x="3186400" y="115818"/>
                  </a:lnTo>
                  <a:lnTo>
                    <a:pt x="3178119" y="45506"/>
                  </a:lnTo>
                  <a:close/>
                </a:path>
                <a:path w="3646170" h="895350">
                  <a:moveTo>
                    <a:pt x="3190348" y="44040"/>
                  </a:moveTo>
                  <a:lnTo>
                    <a:pt x="3178119" y="45506"/>
                  </a:lnTo>
                  <a:lnTo>
                    <a:pt x="3186400" y="115818"/>
                  </a:lnTo>
                  <a:lnTo>
                    <a:pt x="3182264" y="80657"/>
                  </a:lnTo>
                  <a:lnTo>
                    <a:pt x="3194665" y="80657"/>
                  </a:lnTo>
                  <a:lnTo>
                    <a:pt x="3190348" y="44040"/>
                  </a:lnTo>
                  <a:close/>
                </a:path>
                <a:path w="3646170" h="895350">
                  <a:moveTo>
                    <a:pt x="3194665" y="80657"/>
                  </a:moveTo>
                  <a:lnTo>
                    <a:pt x="3182264" y="80657"/>
                  </a:lnTo>
                  <a:lnTo>
                    <a:pt x="3186400" y="115818"/>
                  </a:lnTo>
                  <a:lnTo>
                    <a:pt x="3198641" y="114373"/>
                  </a:lnTo>
                  <a:lnTo>
                    <a:pt x="3194665" y="80657"/>
                  </a:lnTo>
                  <a:close/>
                </a:path>
                <a:path w="3646170" h="895350">
                  <a:moveTo>
                    <a:pt x="3177374" y="45349"/>
                  </a:moveTo>
                  <a:lnTo>
                    <a:pt x="3143752" y="107661"/>
                  </a:lnTo>
                  <a:lnTo>
                    <a:pt x="3147009" y="109420"/>
                  </a:lnTo>
                  <a:lnTo>
                    <a:pt x="3150370" y="110918"/>
                  </a:lnTo>
                  <a:lnTo>
                    <a:pt x="3153825" y="112143"/>
                  </a:lnTo>
                  <a:lnTo>
                    <a:pt x="3177552" y="45422"/>
                  </a:lnTo>
                  <a:lnTo>
                    <a:pt x="3177374" y="45349"/>
                  </a:lnTo>
                  <a:close/>
                </a:path>
                <a:path w="3646170" h="895350">
                  <a:moveTo>
                    <a:pt x="3168914" y="40794"/>
                  </a:moveTo>
                  <a:lnTo>
                    <a:pt x="3135292" y="103106"/>
                  </a:lnTo>
                  <a:lnTo>
                    <a:pt x="3143752" y="107661"/>
                  </a:lnTo>
                  <a:lnTo>
                    <a:pt x="3177374" y="45349"/>
                  </a:lnTo>
                  <a:lnTo>
                    <a:pt x="3168914" y="40794"/>
                  </a:lnTo>
                  <a:close/>
                </a:path>
                <a:path w="3646170" h="895350">
                  <a:moveTo>
                    <a:pt x="3176813" y="76510"/>
                  </a:moveTo>
                  <a:lnTo>
                    <a:pt x="3166497" y="76510"/>
                  </a:lnTo>
                  <a:lnTo>
                    <a:pt x="3155419" y="107661"/>
                  </a:lnTo>
                  <a:lnTo>
                    <a:pt x="3175702" y="107661"/>
                  </a:lnTo>
                  <a:lnTo>
                    <a:pt x="3176813" y="76510"/>
                  </a:lnTo>
                  <a:close/>
                </a:path>
                <a:path w="3646170" h="895350">
                  <a:moveTo>
                    <a:pt x="3147490" y="39998"/>
                  </a:moveTo>
                  <a:lnTo>
                    <a:pt x="3125644" y="39998"/>
                  </a:lnTo>
                  <a:lnTo>
                    <a:pt x="3101450" y="84845"/>
                  </a:lnTo>
                  <a:lnTo>
                    <a:pt x="3118371" y="93965"/>
                  </a:lnTo>
                  <a:lnTo>
                    <a:pt x="3147490" y="39998"/>
                  </a:lnTo>
                  <a:close/>
                </a:path>
                <a:path w="3646170" h="895350">
                  <a:moveTo>
                    <a:pt x="3103806" y="39998"/>
                  </a:moveTo>
                  <a:lnTo>
                    <a:pt x="3092877" y="39998"/>
                  </a:lnTo>
                  <a:lnTo>
                    <a:pt x="3076068" y="71149"/>
                  </a:lnTo>
                  <a:lnTo>
                    <a:pt x="3084529" y="75714"/>
                  </a:lnTo>
                  <a:lnTo>
                    <a:pt x="3103806" y="39998"/>
                  </a:lnTo>
                  <a:close/>
                </a:path>
                <a:path w="3646170" h="895350">
                  <a:moveTo>
                    <a:pt x="3097073" y="3507"/>
                  </a:moveTo>
                  <a:lnTo>
                    <a:pt x="3075849" y="71055"/>
                  </a:lnTo>
                  <a:lnTo>
                    <a:pt x="3076068" y="71149"/>
                  </a:lnTo>
                  <a:lnTo>
                    <a:pt x="3092877" y="39998"/>
                  </a:lnTo>
                  <a:lnTo>
                    <a:pt x="3109690" y="8837"/>
                  </a:lnTo>
                  <a:lnTo>
                    <a:pt x="3105638" y="6649"/>
                  </a:lnTo>
                  <a:lnTo>
                    <a:pt x="3101418" y="4868"/>
                  </a:lnTo>
                  <a:lnTo>
                    <a:pt x="3097073" y="3507"/>
                  </a:lnTo>
                  <a:close/>
                </a:path>
                <a:path w="3646170" h="895350">
                  <a:moveTo>
                    <a:pt x="3135072" y="22522"/>
                  </a:moveTo>
                  <a:lnTo>
                    <a:pt x="3113239" y="22522"/>
                  </a:lnTo>
                  <a:lnTo>
                    <a:pt x="3103806" y="39998"/>
                  </a:lnTo>
                  <a:lnTo>
                    <a:pt x="3125644" y="39998"/>
                  </a:lnTo>
                  <a:lnTo>
                    <a:pt x="3135072" y="22522"/>
                  </a:lnTo>
                  <a:close/>
                </a:path>
                <a:path w="3646170" h="895350">
                  <a:moveTo>
                    <a:pt x="3056477" y="2743"/>
                  </a:moveTo>
                  <a:lnTo>
                    <a:pt x="3043504" y="6293"/>
                  </a:lnTo>
                  <a:lnTo>
                    <a:pt x="3062163" y="74594"/>
                  </a:lnTo>
                  <a:lnTo>
                    <a:pt x="3075147" y="71044"/>
                  </a:lnTo>
                  <a:lnTo>
                    <a:pt x="3056477" y="2743"/>
                  </a:lnTo>
                  <a:close/>
                </a:path>
                <a:path w="3646170" h="895350">
                  <a:moveTo>
                    <a:pt x="3069974" y="397"/>
                  </a:moveTo>
                  <a:lnTo>
                    <a:pt x="3065441" y="753"/>
                  </a:lnTo>
                  <a:lnTo>
                    <a:pt x="3060917" y="1518"/>
                  </a:lnTo>
                  <a:lnTo>
                    <a:pt x="3056477" y="2743"/>
                  </a:lnTo>
                  <a:lnTo>
                    <a:pt x="3075147" y="71044"/>
                  </a:lnTo>
                  <a:lnTo>
                    <a:pt x="3065817" y="36888"/>
                  </a:lnTo>
                  <a:lnTo>
                    <a:pt x="3072767" y="36888"/>
                  </a:lnTo>
                  <a:lnTo>
                    <a:pt x="3069974" y="397"/>
                  </a:lnTo>
                  <a:close/>
                </a:path>
                <a:path w="3646170" h="895350">
                  <a:moveTo>
                    <a:pt x="3072767" y="36888"/>
                  </a:moveTo>
                  <a:lnTo>
                    <a:pt x="3065817" y="36888"/>
                  </a:lnTo>
                  <a:lnTo>
                    <a:pt x="3075147" y="71044"/>
                  </a:lnTo>
                  <a:lnTo>
                    <a:pt x="3075377" y="71003"/>
                  </a:lnTo>
                  <a:lnTo>
                    <a:pt x="3072767" y="36888"/>
                  </a:lnTo>
                  <a:close/>
                </a:path>
                <a:path w="3646170" h="895350">
                  <a:moveTo>
                    <a:pt x="3000428" y="37140"/>
                  </a:moveTo>
                  <a:lnTo>
                    <a:pt x="2997055" y="37140"/>
                  </a:lnTo>
                  <a:lnTo>
                    <a:pt x="2981380" y="84070"/>
                  </a:lnTo>
                  <a:lnTo>
                    <a:pt x="2984741" y="85191"/>
                  </a:lnTo>
                  <a:lnTo>
                    <a:pt x="2988186" y="86070"/>
                  </a:lnTo>
                  <a:lnTo>
                    <a:pt x="2991663" y="86688"/>
                  </a:lnTo>
                  <a:lnTo>
                    <a:pt x="3000428" y="37140"/>
                  </a:lnTo>
                  <a:close/>
                </a:path>
                <a:path w="3646170" h="895350">
                  <a:moveTo>
                    <a:pt x="2993809" y="13570"/>
                  </a:moveTo>
                  <a:lnTo>
                    <a:pt x="2971391" y="80730"/>
                  </a:lnTo>
                  <a:lnTo>
                    <a:pt x="2981380" y="84070"/>
                  </a:lnTo>
                  <a:lnTo>
                    <a:pt x="2992596" y="50490"/>
                  </a:lnTo>
                  <a:lnTo>
                    <a:pt x="3003809" y="16920"/>
                  </a:lnTo>
                  <a:lnTo>
                    <a:pt x="2993809" y="13570"/>
                  </a:lnTo>
                  <a:close/>
                </a:path>
                <a:path w="3646170" h="895350">
                  <a:moveTo>
                    <a:pt x="2963842" y="3560"/>
                  </a:moveTo>
                  <a:lnTo>
                    <a:pt x="2941413" y="70730"/>
                  </a:lnTo>
                  <a:lnTo>
                    <a:pt x="2951402" y="74060"/>
                  </a:lnTo>
                  <a:lnTo>
                    <a:pt x="2973841" y="6900"/>
                  </a:lnTo>
                  <a:lnTo>
                    <a:pt x="2963842" y="3560"/>
                  </a:lnTo>
                  <a:close/>
                </a:path>
                <a:path w="3646170" h="895350">
                  <a:moveTo>
                    <a:pt x="2951915" y="680"/>
                  </a:moveTo>
                  <a:lnTo>
                    <a:pt x="2941203" y="70668"/>
                  </a:lnTo>
                  <a:lnTo>
                    <a:pt x="2941413" y="70730"/>
                  </a:lnTo>
                  <a:lnTo>
                    <a:pt x="2963842" y="3560"/>
                  </a:lnTo>
                  <a:lnTo>
                    <a:pt x="2959936" y="2261"/>
                  </a:lnTo>
                  <a:lnTo>
                    <a:pt x="2955936" y="1298"/>
                  </a:lnTo>
                  <a:lnTo>
                    <a:pt x="2951915" y="680"/>
                  </a:lnTo>
                  <a:close/>
                </a:path>
                <a:path w="3646170" h="895350">
                  <a:moveTo>
                    <a:pt x="2985942" y="37140"/>
                  </a:moveTo>
                  <a:lnTo>
                    <a:pt x="2963738" y="37140"/>
                  </a:lnTo>
                  <a:lnTo>
                    <a:pt x="2952515" y="70730"/>
                  </a:lnTo>
                  <a:lnTo>
                    <a:pt x="2974729" y="70730"/>
                  </a:lnTo>
                  <a:lnTo>
                    <a:pt x="2985942" y="37140"/>
                  </a:lnTo>
                  <a:close/>
                </a:path>
                <a:path w="3646170" h="895350">
                  <a:moveTo>
                    <a:pt x="3004542" y="16941"/>
                  </a:moveTo>
                  <a:lnTo>
                    <a:pt x="3004364" y="16973"/>
                  </a:lnTo>
                  <a:lnTo>
                    <a:pt x="3012803" y="87274"/>
                  </a:lnTo>
                  <a:lnTo>
                    <a:pt x="3016290" y="86845"/>
                  </a:lnTo>
                  <a:lnTo>
                    <a:pt x="3019777" y="86175"/>
                  </a:lnTo>
                  <a:lnTo>
                    <a:pt x="3023211" y="85243"/>
                  </a:lnTo>
                  <a:lnTo>
                    <a:pt x="3004542" y="16941"/>
                  </a:lnTo>
                  <a:close/>
                </a:path>
                <a:path w="3646170" h="895350">
                  <a:moveTo>
                    <a:pt x="3017526" y="13392"/>
                  </a:moveTo>
                  <a:lnTo>
                    <a:pt x="3004542" y="16941"/>
                  </a:lnTo>
                  <a:lnTo>
                    <a:pt x="3023211" y="85243"/>
                  </a:lnTo>
                  <a:lnTo>
                    <a:pt x="3013882" y="51087"/>
                  </a:lnTo>
                  <a:lnTo>
                    <a:pt x="3027829" y="51087"/>
                  </a:lnTo>
                  <a:lnTo>
                    <a:pt x="3017526" y="13392"/>
                  </a:lnTo>
                  <a:close/>
                </a:path>
                <a:path w="3646170" h="895350">
                  <a:moveTo>
                    <a:pt x="3027829" y="51087"/>
                  </a:moveTo>
                  <a:lnTo>
                    <a:pt x="3013882" y="51087"/>
                  </a:lnTo>
                  <a:lnTo>
                    <a:pt x="3023211" y="85243"/>
                  </a:lnTo>
                  <a:lnTo>
                    <a:pt x="3036195" y="81693"/>
                  </a:lnTo>
                  <a:lnTo>
                    <a:pt x="3027829" y="51087"/>
                  </a:lnTo>
                  <a:close/>
                </a:path>
                <a:path w="3646170" h="895350">
                  <a:moveTo>
                    <a:pt x="2488909" y="280452"/>
                  </a:moveTo>
                  <a:lnTo>
                    <a:pt x="2484252" y="280452"/>
                  </a:lnTo>
                  <a:lnTo>
                    <a:pt x="2470485" y="321644"/>
                  </a:lnTo>
                  <a:lnTo>
                    <a:pt x="2474181" y="322869"/>
                  </a:lnTo>
                  <a:lnTo>
                    <a:pt x="2477961" y="323801"/>
                  </a:lnTo>
                  <a:lnTo>
                    <a:pt x="2481762" y="324419"/>
                  </a:lnTo>
                  <a:lnTo>
                    <a:pt x="2488909" y="280452"/>
                  </a:lnTo>
                  <a:close/>
                </a:path>
                <a:path w="3646170" h="895350">
                  <a:moveTo>
                    <a:pt x="2486875" y="272588"/>
                  </a:moveTo>
                  <a:lnTo>
                    <a:pt x="2480538" y="272588"/>
                  </a:lnTo>
                  <a:lnTo>
                    <a:pt x="2464799" y="319738"/>
                  </a:lnTo>
                  <a:lnTo>
                    <a:pt x="2470485" y="321644"/>
                  </a:lnTo>
                  <a:lnTo>
                    <a:pt x="2486875" y="272588"/>
                  </a:lnTo>
                  <a:close/>
                </a:path>
                <a:path w="3646170" h="895350">
                  <a:moveTo>
                    <a:pt x="2467866" y="272588"/>
                  </a:moveTo>
                  <a:lnTo>
                    <a:pt x="2461529" y="272588"/>
                  </a:lnTo>
                  <a:lnTo>
                    <a:pt x="2447690" y="314021"/>
                  </a:lnTo>
                  <a:lnTo>
                    <a:pt x="2453386" y="315927"/>
                  </a:lnTo>
                  <a:lnTo>
                    <a:pt x="2467866" y="272588"/>
                  </a:lnTo>
                  <a:close/>
                </a:path>
                <a:path w="3646170" h="895350">
                  <a:moveTo>
                    <a:pt x="2470118" y="246861"/>
                  </a:moveTo>
                  <a:lnTo>
                    <a:pt x="2469984" y="246861"/>
                  </a:lnTo>
                  <a:lnTo>
                    <a:pt x="2440580" y="311226"/>
                  </a:lnTo>
                  <a:lnTo>
                    <a:pt x="2442894" y="312283"/>
                  </a:lnTo>
                  <a:lnTo>
                    <a:pt x="2445260" y="313215"/>
                  </a:lnTo>
                  <a:lnTo>
                    <a:pt x="2447690" y="314021"/>
                  </a:lnTo>
                  <a:lnTo>
                    <a:pt x="2470118" y="246861"/>
                  </a:lnTo>
                  <a:close/>
                </a:path>
                <a:path w="3646170" h="895350">
                  <a:moveTo>
                    <a:pt x="2450469" y="272588"/>
                  </a:moveTo>
                  <a:lnTo>
                    <a:pt x="2445627" y="272588"/>
                  </a:lnTo>
                  <a:lnTo>
                    <a:pt x="2421586" y="298577"/>
                  </a:lnTo>
                  <a:lnTo>
                    <a:pt x="2423460" y="300315"/>
                  </a:lnTo>
                  <a:lnTo>
                    <a:pt x="2425418" y="301938"/>
                  </a:lnTo>
                  <a:lnTo>
                    <a:pt x="2427460" y="303467"/>
                  </a:lnTo>
                  <a:lnTo>
                    <a:pt x="2450469" y="272588"/>
                  </a:lnTo>
                  <a:close/>
                </a:path>
                <a:path w="3646170" h="895350">
                  <a:moveTo>
                    <a:pt x="2463040" y="240474"/>
                  </a:moveTo>
                  <a:lnTo>
                    <a:pt x="2414958" y="292462"/>
                  </a:lnTo>
                  <a:lnTo>
                    <a:pt x="2421586" y="298577"/>
                  </a:lnTo>
                  <a:lnTo>
                    <a:pt x="2469658" y="246599"/>
                  </a:lnTo>
                  <a:lnTo>
                    <a:pt x="2463040" y="240474"/>
                  </a:lnTo>
                  <a:close/>
                </a:path>
                <a:path w="3646170" h="895350">
                  <a:moveTo>
                    <a:pt x="2469658" y="246599"/>
                  </a:moveTo>
                  <a:lnTo>
                    <a:pt x="2421586" y="298577"/>
                  </a:lnTo>
                  <a:lnTo>
                    <a:pt x="2445627" y="272588"/>
                  </a:lnTo>
                  <a:lnTo>
                    <a:pt x="2450469" y="272588"/>
                  </a:lnTo>
                  <a:lnTo>
                    <a:pt x="2469671" y="246819"/>
                  </a:lnTo>
                  <a:lnTo>
                    <a:pt x="2469658" y="246599"/>
                  </a:lnTo>
                  <a:close/>
                </a:path>
                <a:path w="3646170" h="895350">
                  <a:moveTo>
                    <a:pt x="2458231" y="272588"/>
                  </a:moveTo>
                  <a:lnTo>
                    <a:pt x="2450469" y="272588"/>
                  </a:lnTo>
                  <a:lnTo>
                    <a:pt x="2431104" y="298577"/>
                  </a:lnTo>
                  <a:lnTo>
                    <a:pt x="2446358" y="298577"/>
                  </a:lnTo>
                  <a:lnTo>
                    <a:pt x="2458231" y="272588"/>
                  </a:lnTo>
                  <a:close/>
                </a:path>
                <a:path w="3646170" h="895350">
                  <a:moveTo>
                    <a:pt x="2477913" y="280452"/>
                  </a:moveTo>
                  <a:lnTo>
                    <a:pt x="2465239" y="280452"/>
                  </a:lnTo>
                  <a:lnTo>
                    <a:pt x="2459183" y="298577"/>
                  </a:lnTo>
                  <a:lnTo>
                    <a:pt x="2471863" y="298577"/>
                  </a:lnTo>
                  <a:lnTo>
                    <a:pt x="2477913" y="280452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388466" y="267939"/>
                  </a:lnTo>
                  <a:lnTo>
                    <a:pt x="2401712" y="280200"/>
                  </a:lnTo>
                  <a:lnTo>
                    <a:pt x="2449794" y="228223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487217" y="252578"/>
                  </a:moveTo>
                  <a:lnTo>
                    <a:pt x="2474552" y="252578"/>
                  </a:lnTo>
                  <a:lnTo>
                    <a:pt x="2467866" y="272588"/>
                  </a:lnTo>
                  <a:lnTo>
                    <a:pt x="2480538" y="272588"/>
                  </a:lnTo>
                  <a:lnTo>
                    <a:pt x="2487217" y="252578"/>
                  </a:lnTo>
                  <a:close/>
                </a:path>
                <a:path w="3646170" h="895350">
                  <a:moveTo>
                    <a:pt x="2492924" y="254484"/>
                  </a:moveTo>
                  <a:lnTo>
                    <a:pt x="2486878" y="272588"/>
                  </a:lnTo>
                  <a:lnTo>
                    <a:pt x="2490187" y="272588"/>
                  </a:lnTo>
                  <a:lnTo>
                    <a:pt x="2493123" y="254526"/>
                  </a:lnTo>
                  <a:lnTo>
                    <a:pt x="2492924" y="254484"/>
                  </a:lnTo>
                  <a:close/>
                </a:path>
                <a:path w="3646170" h="895350">
                  <a:moveTo>
                    <a:pt x="2410036" y="191449"/>
                  </a:moveTo>
                  <a:lnTo>
                    <a:pt x="2361965" y="243427"/>
                  </a:lnTo>
                  <a:lnTo>
                    <a:pt x="2375210" y="255688"/>
                  </a:lnTo>
                  <a:lnTo>
                    <a:pt x="2423282" y="203700"/>
                  </a:lnTo>
                  <a:lnTo>
                    <a:pt x="2410036" y="191449"/>
                  </a:lnTo>
                  <a:close/>
                </a:path>
                <a:path w="3646170" h="895350">
                  <a:moveTo>
                    <a:pt x="2470003" y="246819"/>
                  </a:moveTo>
                  <a:close/>
                </a:path>
                <a:path w="3646170" h="895350">
                  <a:moveTo>
                    <a:pt x="2390163" y="173073"/>
                  </a:moveTo>
                  <a:lnTo>
                    <a:pt x="2342091" y="225050"/>
                  </a:lnTo>
                  <a:lnTo>
                    <a:pt x="2348708" y="231176"/>
                  </a:lnTo>
                  <a:lnTo>
                    <a:pt x="2396791" y="179198"/>
                  </a:lnTo>
                  <a:lnTo>
                    <a:pt x="2390163" y="173073"/>
                  </a:lnTo>
                  <a:close/>
                </a:path>
                <a:path w="3646170" h="895350">
                  <a:moveTo>
                    <a:pt x="2384592" y="168413"/>
                  </a:moveTo>
                  <a:lnTo>
                    <a:pt x="2342120" y="224788"/>
                  </a:lnTo>
                  <a:lnTo>
                    <a:pt x="2342091" y="225050"/>
                  </a:lnTo>
                  <a:lnTo>
                    <a:pt x="2390163" y="173073"/>
                  </a:lnTo>
                  <a:lnTo>
                    <a:pt x="2388383" y="171418"/>
                  </a:lnTo>
                  <a:lnTo>
                    <a:pt x="2386519" y="169869"/>
                  </a:lnTo>
                  <a:lnTo>
                    <a:pt x="2384592" y="168413"/>
                  </a:lnTo>
                  <a:close/>
                </a:path>
                <a:path w="3646170" h="895350">
                  <a:moveTo>
                    <a:pt x="2403006" y="199051"/>
                  </a:moveTo>
                  <a:lnTo>
                    <a:pt x="2378426" y="199051"/>
                  </a:lnTo>
                  <a:lnTo>
                    <a:pt x="2354375" y="225050"/>
                  </a:lnTo>
                  <a:lnTo>
                    <a:pt x="2378960" y="225050"/>
                  </a:lnTo>
                  <a:lnTo>
                    <a:pt x="2403006" y="199051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411944" y="215962"/>
                  </a:lnTo>
                  <a:lnTo>
                    <a:pt x="2403540" y="225050"/>
                  </a:lnTo>
                  <a:lnTo>
                    <a:pt x="2428132" y="225050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372095" y="161125"/>
                  </a:moveTo>
                  <a:lnTo>
                    <a:pt x="2364439" y="161125"/>
                  </a:lnTo>
                  <a:lnTo>
                    <a:pt x="2341651" y="224788"/>
                  </a:lnTo>
                  <a:lnTo>
                    <a:pt x="2372095" y="161125"/>
                  </a:lnTo>
                  <a:close/>
                </a:path>
                <a:path w="3646170" h="895350">
                  <a:moveTo>
                    <a:pt x="2365188" y="159031"/>
                  </a:moveTo>
                  <a:lnTo>
                    <a:pt x="2353235" y="159031"/>
                  </a:lnTo>
                  <a:lnTo>
                    <a:pt x="2331055" y="220998"/>
                  </a:lnTo>
                  <a:lnTo>
                    <a:pt x="2341651" y="224788"/>
                  </a:lnTo>
                  <a:lnTo>
                    <a:pt x="2353581" y="191460"/>
                  </a:lnTo>
                  <a:lnTo>
                    <a:pt x="2365188" y="159031"/>
                  </a:lnTo>
                  <a:close/>
                </a:path>
                <a:path w="3646170" h="895350">
                  <a:moveTo>
                    <a:pt x="2329339" y="159031"/>
                  </a:moveTo>
                  <a:lnTo>
                    <a:pt x="2305443" y="159031"/>
                  </a:lnTo>
                  <a:lnTo>
                    <a:pt x="2288689" y="205836"/>
                  </a:lnTo>
                  <a:lnTo>
                    <a:pt x="2309872" y="213417"/>
                  </a:lnTo>
                  <a:lnTo>
                    <a:pt x="2329339" y="159031"/>
                  </a:lnTo>
                  <a:close/>
                </a:path>
                <a:path w="3646170" h="895350">
                  <a:moveTo>
                    <a:pt x="2281543" y="159031"/>
                  </a:moveTo>
                  <a:lnTo>
                    <a:pt x="2269596" y="159031"/>
                  </a:lnTo>
                  <a:lnTo>
                    <a:pt x="2257026" y="194140"/>
                  </a:lnTo>
                  <a:lnTo>
                    <a:pt x="2256940" y="194475"/>
                  </a:lnTo>
                  <a:lnTo>
                    <a:pt x="2267507" y="198245"/>
                  </a:lnTo>
                  <a:lnTo>
                    <a:pt x="2281543" y="159031"/>
                  </a:lnTo>
                  <a:close/>
                </a:path>
                <a:path w="3646170" h="895350">
                  <a:moveTo>
                    <a:pt x="2255978" y="123629"/>
                  </a:moveTo>
                  <a:lnTo>
                    <a:pt x="2252701" y="123682"/>
                  </a:lnTo>
                  <a:lnTo>
                    <a:pt x="2245528" y="123881"/>
                  </a:lnTo>
                  <a:lnTo>
                    <a:pt x="2247853" y="194653"/>
                  </a:lnTo>
                  <a:lnTo>
                    <a:pt x="2254177" y="194475"/>
                  </a:lnTo>
                  <a:lnTo>
                    <a:pt x="2256871" y="194436"/>
                  </a:lnTo>
                  <a:lnTo>
                    <a:pt x="2256920" y="193635"/>
                  </a:lnTo>
                  <a:lnTo>
                    <a:pt x="2256981" y="191449"/>
                  </a:lnTo>
                  <a:lnTo>
                    <a:pt x="2255978" y="123629"/>
                  </a:lnTo>
                  <a:close/>
                </a:path>
                <a:path w="3646170" h="895350">
                  <a:moveTo>
                    <a:pt x="2256889" y="194423"/>
                  </a:moveTo>
                  <a:close/>
                </a:path>
                <a:path w="3646170" h="895350">
                  <a:moveTo>
                    <a:pt x="2304693" y="161125"/>
                  </a:moveTo>
                  <a:lnTo>
                    <a:pt x="2280793" y="161125"/>
                  </a:lnTo>
                  <a:lnTo>
                    <a:pt x="2268871" y="194433"/>
                  </a:lnTo>
                  <a:lnTo>
                    <a:pt x="2292771" y="194433"/>
                  </a:lnTo>
                  <a:lnTo>
                    <a:pt x="2304693" y="161125"/>
                  </a:lnTo>
                  <a:close/>
                </a:path>
                <a:path w="3646170" h="895350">
                  <a:moveTo>
                    <a:pt x="2352485" y="161125"/>
                  </a:moveTo>
                  <a:lnTo>
                    <a:pt x="2328589" y="161125"/>
                  </a:lnTo>
                  <a:lnTo>
                    <a:pt x="2316667" y="194433"/>
                  </a:lnTo>
                  <a:lnTo>
                    <a:pt x="2340563" y="194433"/>
                  </a:lnTo>
                  <a:lnTo>
                    <a:pt x="2352485" y="161125"/>
                  </a:lnTo>
                  <a:close/>
                </a:path>
                <a:path w="3646170" h="895350">
                  <a:moveTo>
                    <a:pt x="2367229" y="191460"/>
                  </a:moveTo>
                  <a:lnTo>
                    <a:pt x="2357654" y="191460"/>
                  </a:lnTo>
                  <a:lnTo>
                    <a:pt x="2356238" y="194433"/>
                  </a:lnTo>
                  <a:lnTo>
                    <a:pt x="2364997" y="194423"/>
                  </a:lnTo>
                  <a:lnTo>
                    <a:pt x="2367229" y="191460"/>
                  </a:lnTo>
                  <a:close/>
                </a:path>
                <a:path w="3646170" h="895350">
                  <a:moveTo>
                    <a:pt x="2410027" y="191460"/>
                  </a:moveTo>
                  <a:lnTo>
                    <a:pt x="2385448" y="191460"/>
                  </a:lnTo>
                  <a:lnTo>
                    <a:pt x="2382697" y="194433"/>
                  </a:lnTo>
                  <a:lnTo>
                    <a:pt x="2407286" y="194423"/>
                  </a:lnTo>
                  <a:lnTo>
                    <a:pt x="2410027" y="191460"/>
                  </a:lnTo>
                  <a:close/>
                </a:path>
                <a:path w="3646170" h="895350">
                  <a:moveTo>
                    <a:pt x="2256880" y="194140"/>
                  </a:moveTo>
                  <a:lnTo>
                    <a:pt x="2256805" y="194423"/>
                  </a:lnTo>
                  <a:lnTo>
                    <a:pt x="2256880" y="194140"/>
                  </a:lnTo>
                  <a:close/>
                </a:path>
                <a:path w="3646170" h="895350">
                  <a:moveTo>
                    <a:pt x="2257014" y="193635"/>
                  </a:moveTo>
                  <a:lnTo>
                    <a:pt x="2256880" y="194140"/>
                  </a:lnTo>
                  <a:lnTo>
                    <a:pt x="2256858" y="194423"/>
                  </a:lnTo>
                  <a:lnTo>
                    <a:pt x="2257014" y="193635"/>
                  </a:lnTo>
                  <a:close/>
                </a:path>
                <a:path w="3646170" h="895350">
                  <a:moveTo>
                    <a:pt x="2274878" y="125964"/>
                  </a:moveTo>
                  <a:lnTo>
                    <a:pt x="2257014" y="193635"/>
                  </a:lnTo>
                  <a:lnTo>
                    <a:pt x="2257021" y="194155"/>
                  </a:lnTo>
                  <a:lnTo>
                    <a:pt x="2280773" y="127797"/>
                  </a:lnTo>
                  <a:lnTo>
                    <a:pt x="2278847" y="127106"/>
                  </a:lnTo>
                  <a:lnTo>
                    <a:pt x="2276878" y="126498"/>
                  </a:lnTo>
                  <a:lnTo>
                    <a:pt x="2274878" y="125964"/>
                  </a:lnTo>
                  <a:close/>
                </a:path>
                <a:path w="3646170" h="895350">
                  <a:moveTo>
                    <a:pt x="2266149" y="159031"/>
                  </a:moveTo>
                  <a:lnTo>
                    <a:pt x="2259651" y="159031"/>
                  </a:lnTo>
                  <a:lnTo>
                    <a:pt x="2257092" y="191449"/>
                  </a:lnTo>
                  <a:lnTo>
                    <a:pt x="2257014" y="193635"/>
                  </a:lnTo>
                  <a:lnTo>
                    <a:pt x="2266149" y="159031"/>
                  </a:lnTo>
                  <a:close/>
                </a:path>
                <a:path w="3646170" h="895350">
                  <a:moveTo>
                    <a:pt x="2258156" y="123598"/>
                  </a:moveTo>
                  <a:lnTo>
                    <a:pt x="2255978" y="123629"/>
                  </a:lnTo>
                  <a:lnTo>
                    <a:pt x="2256999" y="192637"/>
                  </a:lnTo>
                  <a:lnTo>
                    <a:pt x="2262428" y="123839"/>
                  </a:lnTo>
                  <a:lnTo>
                    <a:pt x="2260303" y="123682"/>
                  </a:lnTo>
                  <a:lnTo>
                    <a:pt x="2258156" y="123598"/>
                  </a:lnTo>
                  <a:close/>
                </a:path>
                <a:path w="3646170" h="895350">
                  <a:moveTo>
                    <a:pt x="2312552" y="139168"/>
                  </a:moveTo>
                  <a:lnTo>
                    <a:pt x="2288653" y="139168"/>
                  </a:lnTo>
                  <a:lnTo>
                    <a:pt x="2281543" y="159031"/>
                  </a:lnTo>
                  <a:lnTo>
                    <a:pt x="2305443" y="159031"/>
                  </a:lnTo>
                  <a:lnTo>
                    <a:pt x="2312552" y="139168"/>
                  </a:lnTo>
                  <a:close/>
                </a:path>
                <a:path w="3646170" h="895350">
                  <a:moveTo>
                    <a:pt x="2354918" y="154330"/>
                  </a:moveTo>
                  <a:lnTo>
                    <a:pt x="2331022" y="154330"/>
                  </a:lnTo>
                  <a:lnTo>
                    <a:pt x="2329339" y="159031"/>
                  </a:lnTo>
                  <a:lnTo>
                    <a:pt x="2353235" y="159031"/>
                  </a:lnTo>
                  <a:lnTo>
                    <a:pt x="2354918" y="154330"/>
                  </a:lnTo>
                  <a:close/>
                </a:path>
                <a:path w="3646170" h="895350">
                  <a:moveTo>
                    <a:pt x="2365514" y="158120"/>
                  </a:moveTo>
                  <a:lnTo>
                    <a:pt x="2365188" y="159031"/>
                  </a:lnTo>
                  <a:lnTo>
                    <a:pt x="2368025" y="159031"/>
                  </a:lnTo>
                  <a:lnTo>
                    <a:pt x="2365514" y="158120"/>
                  </a:lnTo>
                  <a:close/>
                </a:path>
                <a:path w="3646170" h="895350">
                  <a:moveTo>
                    <a:pt x="1993368" y="247877"/>
                  </a:moveTo>
                  <a:lnTo>
                    <a:pt x="1987421" y="250358"/>
                  </a:lnTo>
                  <a:lnTo>
                    <a:pt x="1981484" y="252568"/>
                  </a:lnTo>
                  <a:lnTo>
                    <a:pt x="1975610" y="254547"/>
                  </a:lnTo>
                  <a:lnTo>
                    <a:pt x="1998049" y="321697"/>
                  </a:lnTo>
                  <a:lnTo>
                    <a:pt x="2005525" y="319194"/>
                  </a:lnTo>
                  <a:lnTo>
                    <a:pt x="2013043" y="316388"/>
                  </a:lnTo>
                  <a:lnTo>
                    <a:pt x="2020593" y="313236"/>
                  </a:lnTo>
                  <a:lnTo>
                    <a:pt x="1993368" y="247877"/>
                  </a:lnTo>
                  <a:close/>
                </a:path>
                <a:path w="3646170" h="895350">
                  <a:moveTo>
                    <a:pt x="2027294" y="230799"/>
                  </a:moveTo>
                  <a:lnTo>
                    <a:pt x="2021734" y="234118"/>
                  </a:lnTo>
                  <a:lnTo>
                    <a:pt x="2016174" y="237155"/>
                  </a:lnTo>
                  <a:lnTo>
                    <a:pt x="2010624" y="239950"/>
                  </a:lnTo>
                  <a:lnTo>
                    <a:pt x="2042466" y="303205"/>
                  </a:lnTo>
                  <a:lnTo>
                    <a:pt x="2049492" y="299666"/>
                  </a:lnTo>
                  <a:lnTo>
                    <a:pt x="2056518" y="295812"/>
                  </a:lnTo>
                  <a:lnTo>
                    <a:pt x="2063523" y="291645"/>
                  </a:lnTo>
                  <a:lnTo>
                    <a:pt x="2027294" y="230799"/>
                  </a:lnTo>
                  <a:close/>
                </a:path>
                <a:path w="3646170" h="895350">
                  <a:moveTo>
                    <a:pt x="2058728" y="209030"/>
                  </a:moveTo>
                  <a:lnTo>
                    <a:pt x="2053618" y="213092"/>
                  </a:lnTo>
                  <a:lnTo>
                    <a:pt x="2048498" y="216904"/>
                  </a:lnTo>
                  <a:lnTo>
                    <a:pt x="2043367" y="220464"/>
                  </a:lnTo>
                  <a:lnTo>
                    <a:pt x="2083711" y="278651"/>
                  </a:lnTo>
                  <a:lnTo>
                    <a:pt x="2090140" y="274190"/>
                  </a:lnTo>
                  <a:lnTo>
                    <a:pt x="2096538" y="269447"/>
                  </a:lnTo>
                  <a:lnTo>
                    <a:pt x="2102873" y="264379"/>
                  </a:lnTo>
                  <a:lnTo>
                    <a:pt x="2058728" y="209030"/>
                  </a:lnTo>
                  <a:close/>
                </a:path>
                <a:path w="3646170" h="895350">
                  <a:moveTo>
                    <a:pt x="2087303" y="183072"/>
                  </a:moveTo>
                  <a:lnTo>
                    <a:pt x="2082696" y="187816"/>
                  </a:lnTo>
                  <a:lnTo>
                    <a:pt x="2078047" y="192308"/>
                  </a:lnTo>
                  <a:lnTo>
                    <a:pt x="2073376" y="196548"/>
                  </a:lnTo>
                  <a:lnTo>
                    <a:pt x="2120998" y="248945"/>
                  </a:lnTo>
                  <a:lnTo>
                    <a:pt x="2126747" y="243720"/>
                  </a:lnTo>
                  <a:lnTo>
                    <a:pt x="2132432" y="238233"/>
                  </a:lnTo>
                  <a:lnTo>
                    <a:pt x="2138055" y="232453"/>
                  </a:lnTo>
                  <a:lnTo>
                    <a:pt x="2087303" y="183072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04684" y="163785"/>
                  </a:lnTo>
                  <a:lnTo>
                    <a:pt x="2102580" y="166298"/>
                  </a:lnTo>
                  <a:lnTo>
                    <a:pt x="2100454" y="168738"/>
                  </a:lnTo>
                  <a:lnTo>
                    <a:pt x="2153992" y="215092"/>
                  </a:lnTo>
                  <a:lnTo>
                    <a:pt x="2156536" y="212140"/>
                  </a:lnTo>
                  <a:lnTo>
                    <a:pt x="2159166" y="209030"/>
                  </a:lnTo>
                  <a:lnTo>
                    <a:pt x="2159841" y="208203"/>
                  </a:lnTo>
                  <a:lnTo>
                    <a:pt x="2158578" y="208203"/>
                  </a:lnTo>
                  <a:lnTo>
                    <a:pt x="2153638" y="199549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60735" y="207108"/>
                  </a:moveTo>
                  <a:lnTo>
                    <a:pt x="2160473" y="207208"/>
                  </a:lnTo>
                  <a:lnTo>
                    <a:pt x="2159217" y="207836"/>
                  </a:lnTo>
                  <a:lnTo>
                    <a:pt x="2158578" y="208203"/>
                  </a:lnTo>
                  <a:lnTo>
                    <a:pt x="2159841" y="208203"/>
                  </a:lnTo>
                  <a:lnTo>
                    <a:pt x="2160735" y="207108"/>
                  </a:lnTo>
                  <a:close/>
                </a:path>
                <a:path w="3646170" h="895350">
                  <a:moveTo>
                    <a:pt x="2153640" y="199550"/>
                  </a:moveTo>
                  <a:lnTo>
                    <a:pt x="2158578" y="208203"/>
                  </a:lnTo>
                  <a:lnTo>
                    <a:pt x="2159363" y="207752"/>
                  </a:lnTo>
                  <a:lnTo>
                    <a:pt x="2160484" y="206946"/>
                  </a:lnTo>
                  <a:lnTo>
                    <a:pt x="2156899" y="202216"/>
                  </a:lnTo>
                  <a:lnTo>
                    <a:pt x="2153640" y="199550"/>
                  </a:lnTo>
                  <a:close/>
                </a:path>
                <a:path w="3646170" h="895350">
                  <a:moveTo>
                    <a:pt x="2156899" y="202216"/>
                  </a:moveTo>
                  <a:lnTo>
                    <a:pt x="2160484" y="206946"/>
                  </a:lnTo>
                  <a:lnTo>
                    <a:pt x="2159363" y="207752"/>
                  </a:lnTo>
                  <a:lnTo>
                    <a:pt x="2159221" y="207834"/>
                  </a:lnTo>
                  <a:lnTo>
                    <a:pt x="2160473" y="207208"/>
                  </a:lnTo>
                  <a:lnTo>
                    <a:pt x="2160735" y="207108"/>
                  </a:lnTo>
                  <a:lnTo>
                    <a:pt x="2161594" y="206056"/>
                  </a:lnTo>
                  <a:lnTo>
                    <a:pt x="2156899" y="202216"/>
                  </a:lnTo>
                  <a:close/>
                </a:path>
                <a:path w="3646170" h="895350">
                  <a:moveTo>
                    <a:pt x="2151479" y="177460"/>
                  </a:moveTo>
                  <a:lnTo>
                    <a:pt x="2141032" y="177460"/>
                  </a:lnTo>
                  <a:lnTo>
                    <a:pt x="2149862" y="192930"/>
                  </a:lnTo>
                  <a:lnTo>
                    <a:pt x="2154507" y="199059"/>
                  </a:lnTo>
                  <a:lnTo>
                    <a:pt x="2161845" y="205763"/>
                  </a:lnTo>
                  <a:lnTo>
                    <a:pt x="2160735" y="207108"/>
                  </a:lnTo>
                  <a:lnTo>
                    <a:pt x="2162536" y="206423"/>
                  </a:lnTo>
                  <a:lnTo>
                    <a:pt x="2151479" y="177460"/>
                  </a:lnTo>
                  <a:close/>
                </a:path>
                <a:path w="3646170" h="895350">
                  <a:moveTo>
                    <a:pt x="2154507" y="199059"/>
                  </a:moveTo>
                  <a:lnTo>
                    <a:pt x="2156899" y="202216"/>
                  </a:lnTo>
                  <a:lnTo>
                    <a:pt x="2161594" y="206056"/>
                  </a:lnTo>
                  <a:lnTo>
                    <a:pt x="2161845" y="205763"/>
                  </a:lnTo>
                  <a:lnTo>
                    <a:pt x="2154507" y="199059"/>
                  </a:lnTo>
                  <a:close/>
                </a:path>
                <a:path w="3646170" h="895350">
                  <a:moveTo>
                    <a:pt x="2172297" y="183638"/>
                  </a:moveTo>
                  <a:lnTo>
                    <a:pt x="2153838" y="183638"/>
                  </a:lnTo>
                  <a:lnTo>
                    <a:pt x="2161005" y="202412"/>
                  </a:lnTo>
                  <a:lnTo>
                    <a:pt x="2176525" y="202412"/>
                  </a:lnTo>
                  <a:lnTo>
                    <a:pt x="2172297" y="183638"/>
                  </a:lnTo>
                  <a:close/>
                </a:path>
                <a:path w="3646170" h="895350">
                  <a:moveTo>
                    <a:pt x="2190029" y="177460"/>
                  </a:moveTo>
                  <a:lnTo>
                    <a:pt x="2170905" y="177460"/>
                  </a:lnTo>
                  <a:lnTo>
                    <a:pt x="2176525" y="202412"/>
                  </a:lnTo>
                  <a:lnTo>
                    <a:pt x="2181614" y="201260"/>
                  </a:lnTo>
                  <a:lnTo>
                    <a:pt x="2187258" y="200234"/>
                  </a:lnTo>
                  <a:lnTo>
                    <a:pt x="2193310" y="199313"/>
                  </a:lnTo>
                  <a:lnTo>
                    <a:pt x="2190029" y="177460"/>
                  </a:lnTo>
                  <a:close/>
                </a:path>
                <a:path w="3646170" h="895350">
                  <a:moveTo>
                    <a:pt x="2152110" y="196870"/>
                  </a:moveTo>
                  <a:lnTo>
                    <a:pt x="2153640" y="199550"/>
                  </a:lnTo>
                  <a:lnTo>
                    <a:pt x="2156899" y="202216"/>
                  </a:lnTo>
                  <a:lnTo>
                    <a:pt x="2154507" y="199059"/>
                  </a:lnTo>
                  <a:lnTo>
                    <a:pt x="2152110" y="196870"/>
                  </a:lnTo>
                  <a:close/>
                </a:path>
                <a:path w="3646170" h="895350">
                  <a:moveTo>
                    <a:pt x="2137624" y="183638"/>
                  </a:moveTo>
                  <a:lnTo>
                    <a:pt x="2134186" y="183638"/>
                  </a:lnTo>
                  <a:lnTo>
                    <a:pt x="2153638" y="199549"/>
                  </a:lnTo>
                  <a:lnTo>
                    <a:pt x="2152108" y="196868"/>
                  </a:lnTo>
                  <a:lnTo>
                    <a:pt x="2137624" y="183638"/>
                  </a:lnTo>
                  <a:close/>
                </a:path>
                <a:path w="3646170" h="895350">
                  <a:moveTo>
                    <a:pt x="2149862" y="192930"/>
                  </a:moveTo>
                  <a:lnTo>
                    <a:pt x="2152110" y="196870"/>
                  </a:lnTo>
                  <a:lnTo>
                    <a:pt x="2154507" y="199059"/>
                  </a:lnTo>
                  <a:lnTo>
                    <a:pt x="2149862" y="192930"/>
                  </a:lnTo>
                  <a:close/>
                </a:path>
                <a:path w="3646170" h="895350">
                  <a:moveTo>
                    <a:pt x="2141032" y="177460"/>
                  </a:moveTo>
                  <a:lnTo>
                    <a:pt x="2149862" y="192930"/>
                  </a:lnTo>
                  <a:lnTo>
                    <a:pt x="2141032" y="177460"/>
                  </a:lnTo>
                  <a:close/>
                </a:path>
                <a:path w="3646170" h="895350">
                  <a:moveTo>
                    <a:pt x="2144555" y="183638"/>
                  </a:moveTo>
                  <a:lnTo>
                    <a:pt x="2142819" y="183638"/>
                  </a:lnTo>
                  <a:lnTo>
                    <a:pt x="2149856" y="192923"/>
                  </a:lnTo>
                  <a:lnTo>
                    <a:pt x="2144555" y="183638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34186" y="183638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25828" y="161220"/>
                  </a:moveTo>
                  <a:lnTo>
                    <a:pt x="2113083" y="161220"/>
                  </a:lnTo>
                  <a:lnTo>
                    <a:pt x="2137624" y="183638"/>
                  </a:lnTo>
                  <a:lnTo>
                    <a:pt x="2142819" y="183638"/>
                  </a:lnTo>
                  <a:lnTo>
                    <a:pt x="2125828" y="161220"/>
                  </a:lnTo>
                  <a:close/>
                </a:path>
                <a:path w="3646170" h="895350">
                  <a:moveTo>
                    <a:pt x="2167248" y="161220"/>
                  </a:moveTo>
                  <a:lnTo>
                    <a:pt x="2145279" y="161220"/>
                  </a:lnTo>
                  <a:lnTo>
                    <a:pt x="2151479" y="177460"/>
                  </a:lnTo>
                  <a:lnTo>
                    <a:pt x="2170905" y="177460"/>
                  </a:lnTo>
                  <a:lnTo>
                    <a:pt x="2167248" y="161220"/>
                  </a:lnTo>
                  <a:close/>
                </a:path>
                <a:path w="3646170" h="895350">
                  <a:moveTo>
                    <a:pt x="2109564" y="158005"/>
                  </a:moveTo>
                  <a:lnTo>
                    <a:pt x="2108517" y="159146"/>
                  </a:lnTo>
                  <a:lnTo>
                    <a:pt x="2106779" y="161220"/>
                  </a:lnTo>
                  <a:lnTo>
                    <a:pt x="2113083" y="161220"/>
                  </a:lnTo>
                  <a:lnTo>
                    <a:pt x="2109564" y="158005"/>
                  </a:lnTo>
                  <a:close/>
                </a:path>
                <a:path w="3646170" h="895350">
                  <a:moveTo>
                    <a:pt x="2123480" y="146707"/>
                  </a:moveTo>
                  <a:lnTo>
                    <a:pt x="2121344" y="147922"/>
                  </a:lnTo>
                  <a:lnTo>
                    <a:pt x="2119427" y="149220"/>
                  </a:lnTo>
                  <a:lnTo>
                    <a:pt x="2117710" y="150508"/>
                  </a:lnTo>
                  <a:lnTo>
                    <a:pt x="2125828" y="161220"/>
                  </a:lnTo>
                  <a:lnTo>
                    <a:pt x="2131763" y="161220"/>
                  </a:lnTo>
                  <a:lnTo>
                    <a:pt x="2123480" y="146707"/>
                  </a:lnTo>
                  <a:close/>
                </a:path>
                <a:path w="3646170" h="895350">
                  <a:moveTo>
                    <a:pt x="2137280" y="140267"/>
                  </a:moveTo>
                  <a:lnTo>
                    <a:pt x="2132736" y="142006"/>
                  </a:lnTo>
                  <a:lnTo>
                    <a:pt x="2128014" y="144110"/>
                  </a:lnTo>
                  <a:lnTo>
                    <a:pt x="2123480" y="146707"/>
                  </a:lnTo>
                  <a:lnTo>
                    <a:pt x="2131763" y="161220"/>
                  </a:lnTo>
                  <a:lnTo>
                    <a:pt x="2145279" y="161220"/>
                  </a:lnTo>
                  <a:lnTo>
                    <a:pt x="2137280" y="140267"/>
                  </a:lnTo>
                  <a:close/>
                </a:path>
                <a:path w="3646170" h="895350">
                  <a:moveTo>
                    <a:pt x="2182797" y="129294"/>
                  </a:moveTo>
                  <a:lnTo>
                    <a:pt x="2175436" y="130404"/>
                  </a:lnTo>
                  <a:lnTo>
                    <a:pt x="2168065" y="131734"/>
                  </a:lnTo>
                  <a:lnTo>
                    <a:pt x="2160965" y="133325"/>
                  </a:lnTo>
                  <a:lnTo>
                    <a:pt x="2167248" y="161220"/>
                  </a:lnTo>
                  <a:lnTo>
                    <a:pt x="2187591" y="161220"/>
                  </a:lnTo>
                  <a:lnTo>
                    <a:pt x="2182797" y="129294"/>
                  </a:lnTo>
                  <a:close/>
                </a:path>
                <a:path w="3646170" h="895350">
                  <a:moveTo>
                    <a:pt x="1593611" y="326524"/>
                  </a:moveTo>
                  <a:lnTo>
                    <a:pt x="1578229" y="326524"/>
                  </a:lnTo>
                  <a:lnTo>
                    <a:pt x="1578229" y="397328"/>
                  </a:lnTo>
                  <a:lnTo>
                    <a:pt x="1593611" y="397328"/>
                  </a:lnTo>
                  <a:lnTo>
                    <a:pt x="1593611" y="326524"/>
                  </a:lnTo>
                  <a:close/>
                </a:path>
                <a:path w="3646170" h="895350">
                  <a:moveTo>
                    <a:pt x="1593706" y="326524"/>
                  </a:moveTo>
                  <a:lnTo>
                    <a:pt x="1593611" y="397328"/>
                  </a:lnTo>
                  <a:lnTo>
                    <a:pt x="1595496" y="397328"/>
                  </a:lnTo>
                  <a:lnTo>
                    <a:pt x="1597370" y="397254"/>
                  </a:lnTo>
                  <a:lnTo>
                    <a:pt x="1599244" y="397108"/>
                  </a:lnTo>
                  <a:lnTo>
                    <a:pt x="1593706" y="326524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10354" y="395359"/>
                  </a:lnTo>
                  <a:lnTo>
                    <a:pt x="1612176" y="394919"/>
                  </a:lnTo>
                  <a:lnTo>
                    <a:pt x="1613987" y="394406"/>
                  </a:lnTo>
                  <a:lnTo>
                    <a:pt x="1615778" y="393830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15893" y="360146"/>
                  </a:moveTo>
                  <a:lnTo>
                    <a:pt x="1604883" y="360146"/>
                  </a:lnTo>
                  <a:lnTo>
                    <a:pt x="1615778" y="393830"/>
                  </a:lnTo>
                  <a:lnTo>
                    <a:pt x="1625736" y="390605"/>
                  </a:lnTo>
                  <a:lnTo>
                    <a:pt x="1615893" y="360146"/>
                  </a:lnTo>
                  <a:close/>
                </a:path>
                <a:path w="3646170" h="895350">
                  <a:moveTo>
                    <a:pt x="1659918" y="360146"/>
                  </a:moveTo>
                  <a:lnTo>
                    <a:pt x="1637905" y="360146"/>
                  </a:lnTo>
                  <a:lnTo>
                    <a:pt x="1645672" y="384176"/>
                  </a:lnTo>
                  <a:lnTo>
                    <a:pt x="1665598" y="377726"/>
                  </a:lnTo>
                  <a:lnTo>
                    <a:pt x="1659918" y="360146"/>
                  </a:lnTo>
                  <a:close/>
                </a:path>
                <a:path w="3646170" h="895350">
                  <a:moveTo>
                    <a:pt x="1703954" y="360146"/>
                  </a:moveTo>
                  <a:lnTo>
                    <a:pt x="1681935" y="360146"/>
                  </a:lnTo>
                  <a:lnTo>
                    <a:pt x="1685535" y="371287"/>
                  </a:lnTo>
                  <a:lnTo>
                    <a:pt x="1705471" y="364837"/>
                  </a:lnTo>
                  <a:lnTo>
                    <a:pt x="1703954" y="360146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04883" y="360146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27017" y="326461"/>
                  </a:moveTo>
                  <a:lnTo>
                    <a:pt x="1605009" y="326461"/>
                  </a:lnTo>
                  <a:lnTo>
                    <a:pt x="1615893" y="360146"/>
                  </a:lnTo>
                  <a:lnTo>
                    <a:pt x="1637905" y="360146"/>
                  </a:lnTo>
                  <a:lnTo>
                    <a:pt x="1627017" y="326461"/>
                  </a:lnTo>
                  <a:close/>
                </a:path>
                <a:path w="3646170" h="895350">
                  <a:moveTo>
                    <a:pt x="1671053" y="326461"/>
                  </a:moveTo>
                  <a:lnTo>
                    <a:pt x="1649033" y="326461"/>
                  </a:lnTo>
                  <a:lnTo>
                    <a:pt x="1659918" y="360146"/>
                  </a:lnTo>
                  <a:lnTo>
                    <a:pt x="1681935" y="360146"/>
                  </a:lnTo>
                  <a:lnTo>
                    <a:pt x="1671053" y="326461"/>
                  </a:lnTo>
                  <a:close/>
                </a:path>
                <a:path w="3646170" h="895350">
                  <a:moveTo>
                    <a:pt x="1715075" y="326461"/>
                  </a:moveTo>
                  <a:lnTo>
                    <a:pt x="1693059" y="326461"/>
                  </a:lnTo>
                  <a:lnTo>
                    <a:pt x="1703389" y="358397"/>
                  </a:lnTo>
                  <a:lnTo>
                    <a:pt x="1725398" y="358397"/>
                  </a:lnTo>
                  <a:lnTo>
                    <a:pt x="1715075" y="326461"/>
                  </a:lnTo>
                  <a:close/>
                </a:path>
                <a:path w="3646170" h="895350">
                  <a:moveTo>
                    <a:pt x="1759100" y="326461"/>
                  </a:moveTo>
                  <a:lnTo>
                    <a:pt x="1737092" y="326461"/>
                  </a:lnTo>
                  <a:lnTo>
                    <a:pt x="1743252" y="345518"/>
                  </a:lnTo>
                  <a:lnTo>
                    <a:pt x="1765260" y="345518"/>
                  </a:lnTo>
                  <a:lnTo>
                    <a:pt x="1759100" y="326461"/>
                  </a:lnTo>
                  <a:close/>
                </a:path>
                <a:path w="3646170" h="895350">
                  <a:moveTo>
                    <a:pt x="1803129" y="326461"/>
                  </a:moveTo>
                  <a:lnTo>
                    <a:pt x="1781118" y="326461"/>
                  </a:lnTo>
                  <a:lnTo>
                    <a:pt x="1783112" y="332628"/>
                  </a:lnTo>
                  <a:lnTo>
                    <a:pt x="1805123" y="332628"/>
                  </a:lnTo>
                  <a:lnTo>
                    <a:pt x="1803129" y="326461"/>
                  </a:lnTo>
                  <a:close/>
                </a:path>
                <a:path w="3646170" h="895350">
                  <a:moveTo>
                    <a:pt x="1603967" y="323236"/>
                  </a:moveTo>
                  <a:lnTo>
                    <a:pt x="1593988" y="326461"/>
                  </a:lnTo>
                  <a:lnTo>
                    <a:pt x="1605009" y="326461"/>
                  </a:lnTo>
                  <a:lnTo>
                    <a:pt x="1603967" y="323236"/>
                  </a:lnTo>
                  <a:close/>
                </a:path>
                <a:path w="3646170" h="895350">
                  <a:moveTo>
                    <a:pt x="1643829" y="310357"/>
                  </a:moveTo>
                  <a:lnTo>
                    <a:pt x="1623893" y="316796"/>
                  </a:lnTo>
                  <a:lnTo>
                    <a:pt x="1627017" y="326461"/>
                  </a:lnTo>
                  <a:lnTo>
                    <a:pt x="1649033" y="326461"/>
                  </a:lnTo>
                  <a:lnTo>
                    <a:pt x="1643829" y="310357"/>
                  </a:lnTo>
                  <a:close/>
                </a:path>
                <a:path w="3646170" h="895350">
                  <a:moveTo>
                    <a:pt x="1683682" y="297467"/>
                  </a:moveTo>
                  <a:lnTo>
                    <a:pt x="1663766" y="303906"/>
                  </a:lnTo>
                  <a:lnTo>
                    <a:pt x="1671053" y="326461"/>
                  </a:lnTo>
                  <a:lnTo>
                    <a:pt x="1693059" y="326461"/>
                  </a:lnTo>
                  <a:lnTo>
                    <a:pt x="1683682" y="297467"/>
                  </a:lnTo>
                  <a:close/>
                </a:path>
                <a:path w="3646170" h="895350">
                  <a:moveTo>
                    <a:pt x="1723555" y="284588"/>
                  </a:moveTo>
                  <a:lnTo>
                    <a:pt x="1703618" y="291017"/>
                  </a:lnTo>
                  <a:lnTo>
                    <a:pt x="1715075" y="326461"/>
                  </a:lnTo>
                  <a:lnTo>
                    <a:pt x="1737092" y="326461"/>
                  </a:lnTo>
                  <a:lnTo>
                    <a:pt x="1723555" y="284588"/>
                  </a:lnTo>
                  <a:close/>
                </a:path>
                <a:path w="3646170" h="895350">
                  <a:moveTo>
                    <a:pt x="1763417" y="271698"/>
                  </a:moveTo>
                  <a:lnTo>
                    <a:pt x="1743481" y="278138"/>
                  </a:lnTo>
                  <a:lnTo>
                    <a:pt x="1759100" y="326461"/>
                  </a:lnTo>
                  <a:lnTo>
                    <a:pt x="1781118" y="326461"/>
                  </a:lnTo>
                  <a:lnTo>
                    <a:pt x="1763417" y="271698"/>
                  </a:lnTo>
                  <a:close/>
                </a:path>
                <a:path w="3646170" h="895350">
                  <a:moveTo>
                    <a:pt x="1793312" y="262033"/>
                  </a:moveTo>
                  <a:lnTo>
                    <a:pt x="1783343" y="265258"/>
                  </a:lnTo>
                  <a:lnTo>
                    <a:pt x="1803129" y="326461"/>
                  </a:lnTo>
                  <a:lnTo>
                    <a:pt x="1814140" y="326461"/>
                  </a:lnTo>
                  <a:lnTo>
                    <a:pt x="1793312" y="262033"/>
                  </a:lnTo>
                  <a:close/>
                </a:path>
                <a:path w="3646170" h="895350">
                  <a:moveTo>
                    <a:pt x="1810182" y="295729"/>
                  </a:moveTo>
                  <a:lnTo>
                    <a:pt x="1804205" y="295729"/>
                  </a:lnTo>
                  <a:lnTo>
                    <a:pt x="1814140" y="326461"/>
                  </a:lnTo>
                  <a:lnTo>
                    <a:pt x="1814829" y="326461"/>
                  </a:lnTo>
                  <a:lnTo>
                    <a:pt x="1810182" y="295729"/>
                  </a:lnTo>
                  <a:close/>
                </a:path>
                <a:path w="3646170" h="895350">
                  <a:moveTo>
                    <a:pt x="1804683" y="259363"/>
                  </a:moveTo>
                  <a:lnTo>
                    <a:pt x="1800903" y="259929"/>
                  </a:lnTo>
                  <a:lnTo>
                    <a:pt x="1797102" y="260808"/>
                  </a:lnTo>
                  <a:lnTo>
                    <a:pt x="1793312" y="262033"/>
                  </a:lnTo>
                  <a:lnTo>
                    <a:pt x="1805087" y="262033"/>
                  </a:lnTo>
                  <a:lnTo>
                    <a:pt x="1804683" y="259363"/>
                  </a:lnTo>
                  <a:close/>
                </a:path>
                <a:path w="3646170" h="895350">
                  <a:moveTo>
                    <a:pt x="1838575" y="295519"/>
                  </a:moveTo>
                  <a:lnTo>
                    <a:pt x="1827608" y="295519"/>
                  </a:lnTo>
                  <a:lnTo>
                    <a:pt x="1818473" y="329717"/>
                  </a:lnTo>
                  <a:lnTo>
                    <a:pt x="1822400" y="330764"/>
                  </a:lnTo>
                  <a:lnTo>
                    <a:pt x="1826483" y="331749"/>
                  </a:lnTo>
                  <a:lnTo>
                    <a:pt x="1830714" y="332639"/>
                  </a:lnTo>
                  <a:lnTo>
                    <a:pt x="1838575" y="295519"/>
                  </a:lnTo>
                  <a:close/>
                </a:path>
                <a:path w="3646170" h="895350">
                  <a:moveTo>
                    <a:pt x="1826620" y="259269"/>
                  </a:moveTo>
                  <a:lnTo>
                    <a:pt x="1816976" y="329414"/>
                  </a:lnTo>
                  <a:lnTo>
                    <a:pt x="1817918" y="329571"/>
                  </a:lnTo>
                  <a:lnTo>
                    <a:pt x="1818473" y="329717"/>
                  </a:lnTo>
                  <a:lnTo>
                    <a:pt x="1836745" y="261311"/>
                  </a:lnTo>
                  <a:lnTo>
                    <a:pt x="1833478" y="260442"/>
                  </a:lnTo>
                  <a:lnTo>
                    <a:pt x="1830096" y="259740"/>
                  </a:lnTo>
                  <a:lnTo>
                    <a:pt x="1826620" y="259269"/>
                  </a:lnTo>
                  <a:close/>
                </a:path>
                <a:path w="3646170" h="895350">
                  <a:moveTo>
                    <a:pt x="1532084" y="357298"/>
                  </a:moveTo>
                  <a:lnTo>
                    <a:pt x="1527993" y="357298"/>
                  </a:lnTo>
                  <a:lnTo>
                    <a:pt x="1522964" y="396752"/>
                  </a:lnTo>
                  <a:lnTo>
                    <a:pt x="1525969" y="397129"/>
                  </a:lnTo>
                  <a:lnTo>
                    <a:pt x="1529027" y="397328"/>
                  </a:lnTo>
                  <a:lnTo>
                    <a:pt x="1532084" y="397328"/>
                  </a:lnTo>
                  <a:lnTo>
                    <a:pt x="1532084" y="357298"/>
                  </a:lnTo>
                  <a:close/>
                </a:path>
                <a:path w="3646170" h="895350">
                  <a:moveTo>
                    <a:pt x="1547466" y="357298"/>
                  </a:moveTo>
                  <a:lnTo>
                    <a:pt x="1532084" y="357298"/>
                  </a:lnTo>
                  <a:lnTo>
                    <a:pt x="1532084" y="397328"/>
                  </a:lnTo>
                  <a:lnTo>
                    <a:pt x="1547466" y="397328"/>
                  </a:lnTo>
                  <a:lnTo>
                    <a:pt x="1547466" y="357298"/>
                  </a:lnTo>
                  <a:close/>
                </a:path>
                <a:path w="3646170" h="895350">
                  <a:moveTo>
                    <a:pt x="1519252" y="357298"/>
                  </a:moveTo>
                  <a:lnTo>
                    <a:pt x="1514249" y="357298"/>
                  </a:lnTo>
                  <a:lnTo>
                    <a:pt x="1497028" y="388229"/>
                  </a:lnTo>
                  <a:lnTo>
                    <a:pt x="1499708" y="389715"/>
                  </a:lnTo>
                  <a:lnTo>
                    <a:pt x="1502462" y="391035"/>
                  </a:lnTo>
                  <a:lnTo>
                    <a:pt x="1505289" y="392166"/>
                  </a:lnTo>
                  <a:lnTo>
                    <a:pt x="1519252" y="357298"/>
                  </a:lnTo>
                  <a:close/>
                </a:path>
                <a:path w="3646170" h="895350">
                  <a:moveTo>
                    <a:pt x="1524871" y="338220"/>
                  </a:moveTo>
                  <a:lnTo>
                    <a:pt x="1513647" y="338220"/>
                  </a:lnTo>
                  <a:lnTo>
                    <a:pt x="1488473" y="383454"/>
                  </a:lnTo>
                  <a:lnTo>
                    <a:pt x="1497028" y="388229"/>
                  </a:lnTo>
                  <a:lnTo>
                    <a:pt x="1524871" y="338220"/>
                  </a:lnTo>
                  <a:close/>
                </a:path>
                <a:path w="3646170" h="895350">
                  <a:moveTo>
                    <a:pt x="1491218" y="338220"/>
                  </a:moveTo>
                  <a:lnTo>
                    <a:pt x="1480002" y="338220"/>
                  </a:lnTo>
                  <a:lnTo>
                    <a:pt x="1462777" y="369161"/>
                  </a:lnTo>
                  <a:lnTo>
                    <a:pt x="1471332" y="373936"/>
                  </a:lnTo>
                  <a:lnTo>
                    <a:pt x="1491218" y="338220"/>
                  </a:lnTo>
                  <a:close/>
                </a:path>
                <a:path w="3646170" h="895350">
                  <a:moveTo>
                    <a:pt x="1478295" y="300022"/>
                  </a:moveTo>
                  <a:lnTo>
                    <a:pt x="1462453" y="369035"/>
                  </a:lnTo>
                  <a:lnTo>
                    <a:pt x="1462662" y="369098"/>
                  </a:lnTo>
                  <a:lnTo>
                    <a:pt x="1480002" y="338220"/>
                  </a:lnTo>
                  <a:lnTo>
                    <a:pt x="1497216" y="307299"/>
                  </a:lnTo>
                  <a:lnTo>
                    <a:pt x="1491206" y="303938"/>
                  </a:lnTo>
                  <a:lnTo>
                    <a:pt x="1484829" y="301519"/>
                  </a:lnTo>
                  <a:lnTo>
                    <a:pt x="1478295" y="300022"/>
                  </a:lnTo>
                  <a:close/>
                </a:path>
                <a:path w="3646170" h="895350">
                  <a:moveTo>
                    <a:pt x="1531917" y="326513"/>
                  </a:moveTo>
                  <a:lnTo>
                    <a:pt x="1531575" y="326524"/>
                  </a:lnTo>
                  <a:lnTo>
                    <a:pt x="1519252" y="357298"/>
                  </a:lnTo>
                  <a:lnTo>
                    <a:pt x="1527993" y="357298"/>
                  </a:lnTo>
                  <a:lnTo>
                    <a:pt x="1531917" y="326513"/>
                  </a:lnTo>
                  <a:close/>
                </a:path>
                <a:path w="3646170" h="895350">
                  <a:moveTo>
                    <a:pt x="1522901" y="321592"/>
                  </a:moveTo>
                  <a:lnTo>
                    <a:pt x="1500476" y="321592"/>
                  </a:lnTo>
                  <a:lnTo>
                    <a:pt x="1491218" y="338220"/>
                  </a:lnTo>
                  <a:lnTo>
                    <a:pt x="1513647" y="338220"/>
                  </a:lnTo>
                  <a:lnTo>
                    <a:pt x="1522901" y="321592"/>
                  </a:lnTo>
                  <a:close/>
                </a:path>
                <a:path w="3646170" h="895350">
                  <a:moveTo>
                    <a:pt x="1531477" y="326356"/>
                  </a:moveTo>
                  <a:lnTo>
                    <a:pt x="1524873" y="338220"/>
                  </a:lnTo>
                  <a:lnTo>
                    <a:pt x="1526892" y="338220"/>
                  </a:lnTo>
                  <a:lnTo>
                    <a:pt x="1531613" y="326429"/>
                  </a:lnTo>
                  <a:lnTo>
                    <a:pt x="1531477" y="326356"/>
                  </a:lnTo>
                  <a:close/>
                </a:path>
                <a:path w="3646170" h="895350">
                  <a:moveTo>
                    <a:pt x="1531969" y="326513"/>
                  </a:moveTo>
                  <a:lnTo>
                    <a:pt x="1530424" y="338220"/>
                  </a:lnTo>
                  <a:lnTo>
                    <a:pt x="1532084" y="338220"/>
                  </a:lnTo>
                  <a:lnTo>
                    <a:pt x="1531969" y="326513"/>
                  </a:lnTo>
                  <a:close/>
                </a:path>
                <a:path w="3646170" h="895350">
                  <a:moveTo>
                    <a:pt x="1547466" y="326524"/>
                  </a:moveTo>
                  <a:lnTo>
                    <a:pt x="1532084" y="326524"/>
                  </a:lnTo>
                  <a:lnTo>
                    <a:pt x="1532084" y="338220"/>
                  </a:lnTo>
                  <a:lnTo>
                    <a:pt x="1547466" y="338220"/>
                  </a:lnTo>
                  <a:lnTo>
                    <a:pt x="1547466" y="326524"/>
                  </a:lnTo>
                  <a:close/>
                </a:path>
                <a:path w="3646170" h="895350">
                  <a:moveTo>
                    <a:pt x="1399051" y="326524"/>
                  </a:moveTo>
                  <a:lnTo>
                    <a:pt x="1384842" y="326524"/>
                  </a:lnTo>
                  <a:lnTo>
                    <a:pt x="1384842" y="397328"/>
                  </a:lnTo>
                  <a:lnTo>
                    <a:pt x="1399051" y="397328"/>
                  </a:lnTo>
                  <a:lnTo>
                    <a:pt x="1399051" y="326524"/>
                  </a:lnTo>
                  <a:close/>
                </a:path>
                <a:path w="3646170" h="895350">
                  <a:moveTo>
                    <a:pt x="1399250" y="326503"/>
                  </a:moveTo>
                  <a:lnTo>
                    <a:pt x="1399051" y="397328"/>
                  </a:lnTo>
                  <a:lnTo>
                    <a:pt x="1402811" y="397328"/>
                  </a:lnTo>
                  <a:lnTo>
                    <a:pt x="1406528" y="397035"/>
                  </a:lnTo>
                  <a:lnTo>
                    <a:pt x="1410203" y="396459"/>
                  </a:lnTo>
                  <a:lnTo>
                    <a:pt x="1399250" y="326503"/>
                  </a:lnTo>
                  <a:close/>
                </a:path>
                <a:path w="3646170" h="895350">
                  <a:moveTo>
                    <a:pt x="1399795" y="326283"/>
                  </a:moveTo>
                  <a:lnTo>
                    <a:pt x="1399691" y="326524"/>
                  </a:lnTo>
                  <a:lnTo>
                    <a:pt x="1431427" y="389653"/>
                  </a:lnTo>
                  <a:lnTo>
                    <a:pt x="1434747" y="387977"/>
                  </a:lnTo>
                  <a:lnTo>
                    <a:pt x="1437951" y="386051"/>
                  </a:lnTo>
                  <a:lnTo>
                    <a:pt x="1440998" y="383862"/>
                  </a:lnTo>
                  <a:lnTo>
                    <a:pt x="1420391" y="355078"/>
                  </a:lnTo>
                  <a:lnTo>
                    <a:pt x="1399795" y="326283"/>
                  </a:lnTo>
                  <a:close/>
                </a:path>
                <a:path w="3646170" h="895350">
                  <a:moveTo>
                    <a:pt x="1420400" y="355078"/>
                  </a:moveTo>
                  <a:lnTo>
                    <a:pt x="1440998" y="383862"/>
                  </a:lnTo>
                  <a:lnTo>
                    <a:pt x="1420400" y="355078"/>
                  </a:lnTo>
                  <a:close/>
                </a:path>
                <a:path w="3646170" h="895350">
                  <a:moveTo>
                    <a:pt x="1404894" y="322628"/>
                  </a:moveTo>
                  <a:lnTo>
                    <a:pt x="1399795" y="326283"/>
                  </a:lnTo>
                  <a:lnTo>
                    <a:pt x="1440998" y="383862"/>
                  </a:lnTo>
                  <a:lnTo>
                    <a:pt x="1446097" y="380208"/>
                  </a:lnTo>
                  <a:lnTo>
                    <a:pt x="1404894" y="322628"/>
                  </a:lnTo>
                  <a:close/>
                </a:path>
                <a:path w="3646170" h="895350">
                  <a:moveTo>
                    <a:pt x="1443577" y="355078"/>
                  </a:moveTo>
                  <a:lnTo>
                    <a:pt x="1428114" y="355078"/>
                  </a:lnTo>
                  <a:lnTo>
                    <a:pt x="1440867" y="372899"/>
                  </a:lnTo>
                  <a:lnTo>
                    <a:pt x="1456327" y="372899"/>
                  </a:lnTo>
                  <a:lnTo>
                    <a:pt x="1443577" y="355078"/>
                  </a:lnTo>
                  <a:close/>
                </a:path>
                <a:path w="3646170" h="895350">
                  <a:moveTo>
                    <a:pt x="1420224" y="311665"/>
                  </a:moveTo>
                  <a:lnTo>
                    <a:pt x="1415124" y="315309"/>
                  </a:lnTo>
                  <a:lnTo>
                    <a:pt x="1456327" y="372899"/>
                  </a:lnTo>
                  <a:lnTo>
                    <a:pt x="1461437" y="369245"/>
                  </a:lnTo>
                  <a:lnTo>
                    <a:pt x="1420224" y="311665"/>
                  </a:lnTo>
                  <a:close/>
                </a:path>
                <a:path w="3646170" h="895350">
                  <a:moveTo>
                    <a:pt x="1451657" y="340450"/>
                  </a:moveTo>
                  <a:lnTo>
                    <a:pt x="1440830" y="340450"/>
                  </a:lnTo>
                  <a:lnTo>
                    <a:pt x="1461437" y="369245"/>
                  </a:lnTo>
                  <a:lnTo>
                    <a:pt x="1461741" y="369077"/>
                  </a:lnTo>
                  <a:lnTo>
                    <a:pt x="1451657" y="340450"/>
                  </a:lnTo>
                  <a:close/>
                </a:path>
                <a:path w="3646170" h="895350">
                  <a:moveTo>
                    <a:pt x="1438213" y="302283"/>
                  </a:moveTo>
                  <a:lnTo>
                    <a:pt x="1431888" y="304524"/>
                  </a:lnTo>
                  <a:lnTo>
                    <a:pt x="1425826" y="307645"/>
                  </a:lnTo>
                  <a:lnTo>
                    <a:pt x="1420224" y="311665"/>
                  </a:lnTo>
                  <a:lnTo>
                    <a:pt x="1461437" y="369245"/>
                  </a:lnTo>
                  <a:lnTo>
                    <a:pt x="1440830" y="340450"/>
                  </a:lnTo>
                  <a:lnTo>
                    <a:pt x="1451657" y="340450"/>
                  </a:lnTo>
                  <a:lnTo>
                    <a:pt x="1438213" y="302283"/>
                  </a:lnTo>
                  <a:close/>
                </a:path>
                <a:path w="3646170" h="895350">
                  <a:moveTo>
                    <a:pt x="978499" y="547794"/>
                  </a:moveTo>
                  <a:lnTo>
                    <a:pt x="978289" y="547920"/>
                  </a:lnTo>
                  <a:lnTo>
                    <a:pt x="1004184" y="613813"/>
                  </a:lnTo>
                  <a:lnTo>
                    <a:pt x="1008582" y="612086"/>
                  </a:lnTo>
                  <a:lnTo>
                    <a:pt x="1012833" y="609929"/>
                  </a:lnTo>
                  <a:lnTo>
                    <a:pt x="1016854" y="607321"/>
                  </a:lnTo>
                  <a:lnTo>
                    <a:pt x="978499" y="547794"/>
                  </a:lnTo>
                  <a:close/>
                </a:path>
                <a:path w="3646170" h="895350">
                  <a:moveTo>
                    <a:pt x="1012181" y="577563"/>
                  </a:moveTo>
                  <a:lnTo>
                    <a:pt x="997681" y="577563"/>
                  </a:lnTo>
                  <a:lnTo>
                    <a:pt x="1016854" y="607321"/>
                  </a:lnTo>
                  <a:lnTo>
                    <a:pt x="1027105" y="600725"/>
                  </a:lnTo>
                  <a:lnTo>
                    <a:pt x="1012181" y="577563"/>
                  </a:lnTo>
                  <a:close/>
                </a:path>
                <a:path w="3646170" h="895350">
                  <a:moveTo>
                    <a:pt x="988750" y="541198"/>
                  </a:moveTo>
                  <a:lnTo>
                    <a:pt x="978499" y="547794"/>
                  </a:lnTo>
                  <a:lnTo>
                    <a:pt x="1016854" y="607321"/>
                  </a:lnTo>
                  <a:lnTo>
                    <a:pt x="997681" y="577563"/>
                  </a:lnTo>
                  <a:lnTo>
                    <a:pt x="1012181" y="577563"/>
                  </a:lnTo>
                  <a:lnTo>
                    <a:pt x="988750" y="541198"/>
                  </a:lnTo>
                  <a:close/>
                </a:path>
                <a:path w="3646170" h="895350">
                  <a:moveTo>
                    <a:pt x="1041163" y="577563"/>
                  </a:moveTo>
                  <a:lnTo>
                    <a:pt x="1012181" y="577563"/>
                  </a:lnTo>
                  <a:lnTo>
                    <a:pt x="1018604" y="587531"/>
                  </a:lnTo>
                  <a:lnTo>
                    <a:pt x="1047586" y="587531"/>
                  </a:lnTo>
                  <a:lnTo>
                    <a:pt x="1041163" y="577563"/>
                  </a:lnTo>
                  <a:close/>
                </a:path>
                <a:path w="3646170" h="895350">
                  <a:moveTo>
                    <a:pt x="1029722" y="514811"/>
                  </a:moveTo>
                  <a:lnTo>
                    <a:pt x="1009231" y="528004"/>
                  </a:lnTo>
                  <a:lnTo>
                    <a:pt x="1047586" y="587531"/>
                  </a:lnTo>
                  <a:lnTo>
                    <a:pt x="1068067" y="574338"/>
                  </a:lnTo>
                  <a:lnTo>
                    <a:pt x="1029722" y="514811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50214" y="501618"/>
                  </a:lnTo>
                  <a:lnTo>
                    <a:pt x="1088548" y="561145"/>
                  </a:lnTo>
                  <a:lnTo>
                    <a:pt x="1098799" y="554548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81645" y="524769"/>
                  </a:moveTo>
                  <a:lnTo>
                    <a:pt x="1079620" y="524769"/>
                  </a:lnTo>
                  <a:lnTo>
                    <a:pt x="1098799" y="554548"/>
                  </a:lnTo>
                  <a:lnTo>
                    <a:pt x="1081645" y="524769"/>
                  </a:lnTo>
                  <a:close/>
                </a:path>
                <a:path w="3646170" h="895350">
                  <a:moveTo>
                    <a:pt x="1087131" y="524769"/>
                  </a:moveTo>
                  <a:lnTo>
                    <a:pt x="1085381" y="524769"/>
                  </a:lnTo>
                  <a:lnTo>
                    <a:pt x="1098956" y="554454"/>
                  </a:lnTo>
                  <a:lnTo>
                    <a:pt x="1087131" y="524769"/>
                  </a:lnTo>
                  <a:close/>
                </a:path>
                <a:path w="3646170" h="895350">
                  <a:moveTo>
                    <a:pt x="1099647" y="524769"/>
                  </a:moveTo>
                  <a:lnTo>
                    <a:pt x="1087131" y="524769"/>
                  </a:lnTo>
                  <a:lnTo>
                    <a:pt x="1099019" y="554422"/>
                  </a:lnTo>
                  <a:lnTo>
                    <a:pt x="1109804" y="550108"/>
                  </a:lnTo>
                  <a:lnTo>
                    <a:pt x="1099647" y="524769"/>
                  </a:lnTo>
                  <a:close/>
                </a:path>
                <a:path w="3646170" h="895350">
                  <a:moveTo>
                    <a:pt x="1149717" y="524769"/>
                  </a:moveTo>
                  <a:lnTo>
                    <a:pt x="1124675" y="524769"/>
                  </a:lnTo>
                  <a:lnTo>
                    <a:pt x="1131363" y="541459"/>
                  </a:lnTo>
                  <a:lnTo>
                    <a:pt x="1152944" y="532821"/>
                  </a:lnTo>
                  <a:lnTo>
                    <a:pt x="1149717" y="524769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79620" y="524769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71772" y="495011"/>
                  </a:moveTo>
                  <a:lnTo>
                    <a:pt x="1064432" y="495011"/>
                  </a:lnTo>
                  <a:lnTo>
                    <a:pt x="1081645" y="524769"/>
                  </a:lnTo>
                  <a:lnTo>
                    <a:pt x="1085381" y="524769"/>
                  </a:lnTo>
                  <a:lnTo>
                    <a:pt x="1071772" y="495011"/>
                  </a:lnTo>
                  <a:close/>
                </a:path>
                <a:path w="3646170" h="895350">
                  <a:moveTo>
                    <a:pt x="1110224" y="488707"/>
                  </a:moveTo>
                  <a:lnTo>
                    <a:pt x="1085192" y="488707"/>
                  </a:lnTo>
                  <a:lnTo>
                    <a:pt x="1099647" y="524769"/>
                  </a:lnTo>
                  <a:lnTo>
                    <a:pt x="1124675" y="524769"/>
                  </a:lnTo>
                  <a:lnTo>
                    <a:pt x="1110224" y="488707"/>
                  </a:lnTo>
                  <a:close/>
                </a:path>
                <a:path w="3646170" h="895350">
                  <a:moveTo>
                    <a:pt x="1160301" y="488707"/>
                  </a:moveTo>
                  <a:lnTo>
                    <a:pt x="1135265" y="488707"/>
                  </a:lnTo>
                  <a:lnTo>
                    <a:pt x="1149478" y="524172"/>
                  </a:lnTo>
                  <a:lnTo>
                    <a:pt x="1174514" y="524172"/>
                  </a:lnTo>
                  <a:lnTo>
                    <a:pt x="1160301" y="488707"/>
                  </a:lnTo>
                  <a:close/>
                </a:path>
                <a:path w="3646170" h="895350">
                  <a:moveTo>
                    <a:pt x="1075201" y="495011"/>
                  </a:moveTo>
                  <a:lnTo>
                    <a:pt x="1085846" y="521575"/>
                  </a:lnTo>
                  <a:lnTo>
                    <a:pt x="1075201" y="495011"/>
                  </a:lnTo>
                  <a:close/>
                </a:path>
                <a:path w="3646170" h="895350">
                  <a:moveTo>
                    <a:pt x="1087719" y="495011"/>
                  </a:moveTo>
                  <a:lnTo>
                    <a:pt x="1075201" y="495011"/>
                  </a:lnTo>
                  <a:lnTo>
                    <a:pt x="1085851" y="521575"/>
                  </a:lnTo>
                  <a:lnTo>
                    <a:pt x="1098367" y="521575"/>
                  </a:lnTo>
                  <a:lnTo>
                    <a:pt x="1087719" y="495011"/>
                  </a:lnTo>
                  <a:close/>
                </a:path>
                <a:path w="3646170" h="895350">
                  <a:moveTo>
                    <a:pt x="1137791" y="495011"/>
                  </a:moveTo>
                  <a:lnTo>
                    <a:pt x="1112750" y="495011"/>
                  </a:lnTo>
                  <a:lnTo>
                    <a:pt x="1123395" y="521575"/>
                  </a:lnTo>
                  <a:lnTo>
                    <a:pt x="1148437" y="521575"/>
                  </a:lnTo>
                  <a:lnTo>
                    <a:pt x="1137791" y="495011"/>
                  </a:lnTo>
                  <a:close/>
                </a:path>
                <a:path w="3646170" h="895350">
                  <a:moveTo>
                    <a:pt x="1187859" y="495011"/>
                  </a:moveTo>
                  <a:lnTo>
                    <a:pt x="1162827" y="495011"/>
                  </a:lnTo>
                  <a:lnTo>
                    <a:pt x="1173473" y="521575"/>
                  </a:lnTo>
                  <a:lnTo>
                    <a:pt x="1180998" y="521575"/>
                  </a:lnTo>
                  <a:lnTo>
                    <a:pt x="1196084" y="515534"/>
                  </a:lnTo>
                  <a:lnTo>
                    <a:pt x="1187859" y="495011"/>
                  </a:lnTo>
                  <a:close/>
                </a:path>
                <a:path w="3646170" h="895350">
                  <a:moveTo>
                    <a:pt x="1210372" y="488707"/>
                  </a:moveTo>
                  <a:lnTo>
                    <a:pt x="1185333" y="488707"/>
                  </a:lnTo>
                  <a:lnTo>
                    <a:pt x="1192613" y="506874"/>
                  </a:lnTo>
                  <a:lnTo>
                    <a:pt x="1217654" y="506874"/>
                  </a:lnTo>
                  <a:lnTo>
                    <a:pt x="1210372" y="488707"/>
                  </a:lnTo>
                  <a:close/>
                </a:path>
                <a:path w="3646170" h="895350">
                  <a:moveTo>
                    <a:pt x="1225416" y="495011"/>
                  </a:moveTo>
                  <a:lnTo>
                    <a:pt x="1212899" y="495011"/>
                  </a:lnTo>
                  <a:lnTo>
                    <a:pt x="1217654" y="506874"/>
                  </a:lnTo>
                  <a:lnTo>
                    <a:pt x="1228439" y="502550"/>
                  </a:lnTo>
                  <a:lnTo>
                    <a:pt x="1225416" y="495011"/>
                  </a:lnTo>
                  <a:close/>
                </a:path>
                <a:path w="3646170" h="895350">
                  <a:moveTo>
                    <a:pt x="1063397" y="493220"/>
                  </a:moveTo>
                  <a:lnTo>
                    <a:pt x="1062402" y="493786"/>
                  </a:lnTo>
                  <a:lnTo>
                    <a:pt x="1060454" y="495011"/>
                  </a:lnTo>
                  <a:lnTo>
                    <a:pt x="1064432" y="495011"/>
                  </a:lnTo>
                  <a:lnTo>
                    <a:pt x="1063397" y="493220"/>
                  </a:lnTo>
                  <a:close/>
                </a:path>
                <a:path w="3646170" h="895350">
                  <a:moveTo>
                    <a:pt x="1072674" y="488707"/>
                  </a:moveTo>
                  <a:lnTo>
                    <a:pt x="1071606" y="489126"/>
                  </a:lnTo>
                  <a:lnTo>
                    <a:pt x="1070548" y="489587"/>
                  </a:lnTo>
                  <a:lnTo>
                    <a:pt x="1069512" y="490068"/>
                  </a:lnTo>
                  <a:lnTo>
                    <a:pt x="1071772" y="495011"/>
                  </a:lnTo>
                  <a:lnTo>
                    <a:pt x="1075200" y="495011"/>
                  </a:lnTo>
                  <a:lnTo>
                    <a:pt x="1072674" y="488707"/>
                  </a:lnTo>
                  <a:close/>
                </a:path>
                <a:path w="3646170" h="895350">
                  <a:moveTo>
                    <a:pt x="1215271" y="469702"/>
                  </a:moveTo>
                  <a:lnTo>
                    <a:pt x="1225416" y="495011"/>
                  </a:lnTo>
                  <a:lnTo>
                    <a:pt x="1215271" y="469702"/>
                  </a:lnTo>
                  <a:close/>
                </a:path>
                <a:path w="3646170" h="895350">
                  <a:moveTo>
                    <a:pt x="1202220" y="436782"/>
                  </a:moveTo>
                  <a:lnTo>
                    <a:pt x="1225417" y="495011"/>
                  </a:lnTo>
                  <a:lnTo>
                    <a:pt x="1232714" y="495011"/>
                  </a:lnTo>
                  <a:lnTo>
                    <a:pt x="1202220" y="436782"/>
                  </a:lnTo>
                  <a:close/>
                </a:path>
                <a:path w="3646170" h="895350">
                  <a:moveTo>
                    <a:pt x="1202523" y="436552"/>
                  </a:moveTo>
                  <a:lnTo>
                    <a:pt x="1202539" y="436782"/>
                  </a:lnTo>
                  <a:lnTo>
                    <a:pt x="1247234" y="491471"/>
                  </a:lnTo>
                  <a:lnTo>
                    <a:pt x="1249119" y="489932"/>
                  </a:lnTo>
                  <a:lnTo>
                    <a:pt x="1250909" y="488288"/>
                  </a:lnTo>
                  <a:lnTo>
                    <a:pt x="1252637" y="486571"/>
                  </a:lnTo>
                  <a:lnTo>
                    <a:pt x="1227580" y="461567"/>
                  </a:lnTo>
                  <a:lnTo>
                    <a:pt x="1202523" y="436552"/>
                  </a:lnTo>
                  <a:close/>
                </a:path>
                <a:path w="3646170" h="895350">
                  <a:moveTo>
                    <a:pt x="1083459" y="484383"/>
                  </a:moveTo>
                  <a:lnTo>
                    <a:pt x="1072674" y="488707"/>
                  </a:lnTo>
                  <a:lnTo>
                    <a:pt x="1085192" y="488707"/>
                  </a:lnTo>
                  <a:lnTo>
                    <a:pt x="1083459" y="484383"/>
                  </a:lnTo>
                  <a:close/>
                </a:path>
                <a:path w="3646170" h="895350">
                  <a:moveTo>
                    <a:pt x="1126599" y="467085"/>
                  </a:moveTo>
                  <a:lnTo>
                    <a:pt x="1105029" y="475744"/>
                  </a:lnTo>
                  <a:lnTo>
                    <a:pt x="1110224" y="488707"/>
                  </a:lnTo>
                  <a:lnTo>
                    <a:pt x="1135265" y="488707"/>
                  </a:lnTo>
                  <a:lnTo>
                    <a:pt x="1126599" y="467085"/>
                  </a:lnTo>
                  <a:close/>
                </a:path>
                <a:path w="3646170" h="895350">
                  <a:moveTo>
                    <a:pt x="1169739" y="449797"/>
                  </a:moveTo>
                  <a:lnTo>
                    <a:pt x="1148169" y="458436"/>
                  </a:lnTo>
                  <a:lnTo>
                    <a:pt x="1160301" y="488707"/>
                  </a:lnTo>
                  <a:lnTo>
                    <a:pt x="1185333" y="488707"/>
                  </a:lnTo>
                  <a:lnTo>
                    <a:pt x="1169739" y="449797"/>
                  </a:lnTo>
                  <a:close/>
                </a:path>
                <a:path w="3646170" h="895350">
                  <a:moveTo>
                    <a:pt x="1202094" y="436834"/>
                  </a:moveTo>
                  <a:lnTo>
                    <a:pt x="1191309" y="441148"/>
                  </a:lnTo>
                  <a:lnTo>
                    <a:pt x="1210372" y="488707"/>
                  </a:lnTo>
                  <a:lnTo>
                    <a:pt x="1222888" y="488707"/>
                  </a:lnTo>
                  <a:lnTo>
                    <a:pt x="1215266" y="469702"/>
                  </a:lnTo>
                  <a:lnTo>
                    <a:pt x="1202094" y="436834"/>
                  </a:lnTo>
                  <a:close/>
                </a:path>
                <a:path w="3646170" h="895350">
                  <a:moveTo>
                    <a:pt x="1229443" y="469702"/>
                  </a:moveTo>
                  <a:lnTo>
                    <a:pt x="1219460" y="469702"/>
                  </a:lnTo>
                  <a:lnTo>
                    <a:pt x="1229413" y="488707"/>
                  </a:lnTo>
                  <a:lnTo>
                    <a:pt x="1244975" y="488707"/>
                  </a:lnTo>
                  <a:lnTo>
                    <a:pt x="1229443" y="469702"/>
                  </a:lnTo>
                  <a:close/>
                </a:path>
                <a:path w="3646170" h="895350">
                  <a:moveTo>
                    <a:pt x="1252637" y="486571"/>
                  </a:moveTo>
                  <a:close/>
                </a:path>
                <a:path w="3646170" h="895350">
                  <a:moveTo>
                    <a:pt x="1227585" y="461567"/>
                  </a:moveTo>
                  <a:lnTo>
                    <a:pt x="1252637" y="486571"/>
                  </a:lnTo>
                  <a:lnTo>
                    <a:pt x="1227585" y="461567"/>
                  </a:lnTo>
                  <a:close/>
                </a:path>
                <a:path w="3646170" h="895350">
                  <a:moveTo>
                    <a:pt x="1209916" y="429149"/>
                  </a:moveTo>
                  <a:lnTo>
                    <a:pt x="1202523" y="436552"/>
                  </a:lnTo>
                  <a:lnTo>
                    <a:pt x="1252637" y="486571"/>
                  </a:lnTo>
                  <a:lnTo>
                    <a:pt x="1260030" y="479168"/>
                  </a:lnTo>
                  <a:lnTo>
                    <a:pt x="1209916" y="429149"/>
                  </a:lnTo>
                  <a:close/>
                </a:path>
                <a:path w="3646170" h="895350">
                  <a:moveTo>
                    <a:pt x="1272024" y="461567"/>
                  </a:moveTo>
                  <a:lnTo>
                    <a:pt x="1242395" y="461567"/>
                  </a:lnTo>
                  <a:lnTo>
                    <a:pt x="1245185" y="464352"/>
                  </a:lnTo>
                  <a:lnTo>
                    <a:pt x="1274814" y="464352"/>
                  </a:lnTo>
                  <a:lnTo>
                    <a:pt x="1272024" y="461567"/>
                  </a:lnTo>
                  <a:close/>
                </a:path>
                <a:path w="3646170" h="895350">
                  <a:moveTo>
                    <a:pt x="1239475" y="399527"/>
                  </a:moveTo>
                  <a:lnTo>
                    <a:pt x="1224701" y="414332"/>
                  </a:lnTo>
                  <a:lnTo>
                    <a:pt x="1274814" y="464352"/>
                  </a:lnTo>
                  <a:lnTo>
                    <a:pt x="1289589" y="449536"/>
                  </a:lnTo>
                  <a:lnTo>
                    <a:pt x="1239475" y="399527"/>
                  </a:lnTo>
                  <a:close/>
                </a:path>
                <a:path w="3646170" h="895350">
                  <a:moveTo>
                    <a:pt x="1269034" y="369894"/>
                  </a:moveTo>
                  <a:lnTo>
                    <a:pt x="1254260" y="384710"/>
                  </a:lnTo>
                  <a:lnTo>
                    <a:pt x="1304374" y="434730"/>
                  </a:lnTo>
                  <a:lnTo>
                    <a:pt x="1319159" y="419913"/>
                  </a:lnTo>
                  <a:lnTo>
                    <a:pt x="1269034" y="369894"/>
                  </a:lnTo>
                  <a:close/>
                </a:path>
                <a:path w="3646170" h="895350">
                  <a:moveTo>
                    <a:pt x="1291212" y="347675"/>
                  </a:moveTo>
                  <a:lnTo>
                    <a:pt x="1283819" y="355088"/>
                  </a:lnTo>
                  <a:lnTo>
                    <a:pt x="1333944" y="405097"/>
                  </a:lnTo>
                  <a:lnTo>
                    <a:pt x="1341336" y="397694"/>
                  </a:lnTo>
                  <a:lnTo>
                    <a:pt x="1291212" y="347675"/>
                  </a:lnTo>
                  <a:close/>
                </a:path>
                <a:path w="3646170" h="895350">
                  <a:moveTo>
                    <a:pt x="1324892" y="372690"/>
                  </a:moveTo>
                  <a:lnTo>
                    <a:pt x="1316279" y="372690"/>
                  </a:lnTo>
                  <a:lnTo>
                    <a:pt x="1341336" y="397694"/>
                  </a:lnTo>
                  <a:lnTo>
                    <a:pt x="1341524" y="397548"/>
                  </a:lnTo>
                  <a:lnTo>
                    <a:pt x="1324892" y="372690"/>
                  </a:lnTo>
                  <a:close/>
                </a:path>
                <a:path w="3646170" h="895350">
                  <a:moveTo>
                    <a:pt x="1342226" y="372690"/>
                  </a:moveTo>
                  <a:lnTo>
                    <a:pt x="1337067" y="372690"/>
                  </a:lnTo>
                  <a:lnTo>
                    <a:pt x="1341975" y="397349"/>
                  </a:lnTo>
                  <a:lnTo>
                    <a:pt x="1342142" y="397328"/>
                  </a:lnTo>
                  <a:lnTo>
                    <a:pt x="1342226" y="372690"/>
                  </a:lnTo>
                  <a:close/>
                </a:path>
                <a:path w="3646170" h="895350">
                  <a:moveTo>
                    <a:pt x="1356435" y="372690"/>
                  </a:moveTo>
                  <a:lnTo>
                    <a:pt x="1342226" y="372690"/>
                  </a:lnTo>
                  <a:lnTo>
                    <a:pt x="1342226" y="397328"/>
                  </a:lnTo>
                  <a:lnTo>
                    <a:pt x="1356435" y="397328"/>
                  </a:lnTo>
                  <a:lnTo>
                    <a:pt x="1356435" y="372690"/>
                  </a:lnTo>
                  <a:close/>
                </a:path>
                <a:path w="3646170" h="895350">
                  <a:moveTo>
                    <a:pt x="1332088" y="347675"/>
                  </a:moveTo>
                  <a:lnTo>
                    <a:pt x="1308155" y="347675"/>
                  </a:lnTo>
                  <a:lnTo>
                    <a:pt x="1324892" y="372690"/>
                  </a:lnTo>
                  <a:lnTo>
                    <a:pt x="1337067" y="372690"/>
                  </a:lnTo>
                  <a:lnTo>
                    <a:pt x="1332088" y="347675"/>
                  </a:lnTo>
                  <a:close/>
                </a:path>
                <a:path w="3646170" h="895350">
                  <a:moveTo>
                    <a:pt x="1302143" y="338691"/>
                  </a:moveTo>
                  <a:lnTo>
                    <a:pt x="1298248" y="341308"/>
                  </a:lnTo>
                  <a:lnTo>
                    <a:pt x="1294573" y="344314"/>
                  </a:lnTo>
                  <a:lnTo>
                    <a:pt x="1291212" y="347675"/>
                  </a:lnTo>
                  <a:lnTo>
                    <a:pt x="1308155" y="347675"/>
                  </a:lnTo>
                  <a:lnTo>
                    <a:pt x="1302143" y="338691"/>
                  </a:lnTo>
                  <a:close/>
                </a:path>
                <a:path w="3646170" h="895350">
                  <a:moveTo>
                    <a:pt x="1342226" y="326524"/>
                  </a:moveTo>
                  <a:lnTo>
                    <a:pt x="1337472" y="326524"/>
                  </a:lnTo>
                  <a:lnTo>
                    <a:pt x="1332750" y="326984"/>
                  </a:lnTo>
                  <a:lnTo>
                    <a:pt x="1328153" y="327906"/>
                  </a:lnTo>
                  <a:lnTo>
                    <a:pt x="1332088" y="347675"/>
                  </a:lnTo>
                  <a:lnTo>
                    <a:pt x="1342226" y="347675"/>
                  </a:lnTo>
                  <a:lnTo>
                    <a:pt x="1342226" y="326524"/>
                  </a:lnTo>
                  <a:close/>
                </a:path>
                <a:path w="3646170" h="895350">
                  <a:moveTo>
                    <a:pt x="1356435" y="326524"/>
                  </a:moveTo>
                  <a:lnTo>
                    <a:pt x="1342226" y="326524"/>
                  </a:lnTo>
                  <a:lnTo>
                    <a:pt x="1342226" y="347675"/>
                  </a:lnTo>
                  <a:lnTo>
                    <a:pt x="1356435" y="347675"/>
                  </a:lnTo>
                  <a:lnTo>
                    <a:pt x="1356435" y="326524"/>
                  </a:lnTo>
                  <a:close/>
                </a:path>
                <a:path w="3646170" h="895350">
                  <a:moveTo>
                    <a:pt x="977556" y="547972"/>
                  </a:moveTo>
                  <a:lnTo>
                    <a:pt x="962164" y="617091"/>
                  </a:lnTo>
                  <a:lnTo>
                    <a:pt x="966845" y="618117"/>
                  </a:lnTo>
                  <a:lnTo>
                    <a:pt x="971578" y="618693"/>
                  </a:lnTo>
                  <a:lnTo>
                    <a:pt x="976289" y="618797"/>
                  </a:lnTo>
                  <a:lnTo>
                    <a:pt x="977808" y="548004"/>
                  </a:lnTo>
                  <a:lnTo>
                    <a:pt x="977556" y="547972"/>
                  </a:lnTo>
                  <a:close/>
                </a:path>
                <a:path w="3646170" h="895350">
                  <a:moveTo>
                    <a:pt x="967955" y="545826"/>
                  </a:moveTo>
                  <a:lnTo>
                    <a:pt x="952562" y="614944"/>
                  </a:lnTo>
                  <a:lnTo>
                    <a:pt x="962164" y="617091"/>
                  </a:lnTo>
                  <a:lnTo>
                    <a:pt x="977556" y="547972"/>
                  </a:lnTo>
                  <a:lnTo>
                    <a:pt x="967955" y="545826"/>
                  </a:lnTo>
                  <a:close/>
                </a:path>
                <a:path w="3646170" h="895350">
                  <a:moveTo>
                    <a:pt x="823446" y="565155"/>
                  </a:moveTo>
                  <a:lnTo>
                    <a:pt x="811593" y="566747"/>
                  </a:lnTo>
                  <a:lnTo>
                    <a:pt x="820975" y="636933"/>
                  </a:lnTo>
                  <a:lnTo>
                    <a:pt x="832828" y="635341"/>
                  </a:lnTo>
                  <a:lnTo>
                    <a:pt x="828126" y="600253"/>
                  </a:lnTo>
                  <a:lnTo>
                    <a:pt x="823446" y="565155"/>
                  </a:lnTo>
                  <a:close/>
                </a:path>
                <a:path w="3646170" h="895350">
                  <a:moveTo>
                    <a:pt x="828138" y="600253"/>
                  </a:moveTo>
                  <a:lnTo>
                    <a:pt x="832828" y="635341"/>
                  </a:lnTo>
                  <a:lnTo>
                    <a:pt x="828138" y="600253"/>
                  </a:lnTo>
                  <a:close/>
                </a:path>
                <a:path w="3646170" h="895350">
                  <a:moveTo>
                    <a:pt x="823498" y="565155"/>
                  </a:moveTo>
                  <a:lnTo>
                    <a:pt x="832828" y="635341"/>
                  </a:lnTo>
                  <a:lnTo>
                    <a:pt x="833812" y="635216"/>
                  </a:lnTo>
                  <a:lnTo>
                    <a:pt x="835781" y="634881"/>
                  </a:lnTo>
                  <a:lnTo>
                    <a:pt x="823498" y="565155"/>
                  </a:lnTo>
                  <a:close/>
                </a:path>
                <a:path w="3646170" h="895350">
                  <a:moveTo>
                    <a:pt x="832851" y="600253"/>
                  </a:moveTo>
                  <a:lnTo>
                    <a:pt x="829681" y="600253"/>
                  </a:lnTo>
                  <a:lnTo>
                    <a:pt x="835556" y="633603"/>
                  </a:lnTo>
                  <a:lnTo>
                    <a:pt x="841634" y="633603"/>
                  </a:lnTo>
                  <a:lnTo>
                    <a:pt x="832851" y="600253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41634" y="633603"/>
                  </a:lnTo>
                  <a:lnTo>
                    <a:pt x="843561" y="633080"/>
                  </a:lnTo>
                  <a:lnTo>
                    <a:pt x="844513" y="632787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44840" y="598955"/>
                  </a:moveTo>
                  <a:lnTo>
                    <a:pt x="834081" y="598955"/>
                  </a:lnTo>
                  <a:lnTo>
                    <a:pt x="844513" y="632787"/>
                  </a:lnTo>
                  <a:lnTo>
                    <a:pt x="854335" y="629760"/>
                  </a:lnTo>
                  <a:lnTo>
                    <a:pt x="844840" y="598955"/>
                  </a:lnTo>
                  <a:close/>
                </a:path>
                <a:path w="3646170" h="895350">
                  <a:moveTo>
                    <a:pt x="866758" y="600253"/>
                  </a:moveTo>
                  <a:lnTo>
                    <a:pt x="845241" y="600253"/>
                  </a:lnTo>
                  <a:lnTo>
                    <a:pt x="852466" y="623698"/>
                  </a:lnTo>
                  <a:lnTo>
                    <a:pt x="873989" y="623698"/>
                  </a:lnTo>
                  <a:lnTo>
                    <a:pt x="866758" y="600253"/>
                  </a:lnTo>
                  <a:close/>
                </a:path>
                <a:path w="3646170" h="895350">
                  <a:moveTo>
                    <a:pt x="887869" y="598955"/>
                  </a:moveTo>
                  <a:lnTo>
                    <a:pt x="866358" y="598955"/>
                  </a:lnTo>
                  <a:lnTo>
                    <a:pt x="873989" y="623698"/>
                  </a:lnTo>
                  <a:lnTo>
                    <a:pt x="893632" y="617646"/>
                  </a:lnTo>
                  <a:lnTo>
                    <a:pt x="887869" y="598955"/>
                  </a:lnTo>
                  <a:close/>
                </a:path>
                <a:path w="3646170" h="895350">
                  <a:moveTo>
                    <a:pt x="909783" y="600253"/>
                  </a:moveTo>
                  <a:lnTo>
                    <a:pt x="888269" y="600253"/>
                  </a:lnTo>
                  <a:lnTo>
                    <a:pt x="891763" y="611583"/>
                  </a:lnTo>
                  <a:lnTo>
                    <a:pt x="913276" y="611583"/>
                  </a:lnTo>
                  <a:lnTo>
                    <a:pt x="909783" y="600253"/>
                  </a:lnTo>
                  <a:close/>
                </a:path>
                <a:path w="3646170" h="895350">
                  <a:moveTo>
                    <a:pt x="920146" y="598955"/>
                  </a:moveTo>
                  <a:lnTo>
                    <a:pt x="909383" y="598955"/>
                  </a:lnTo>
                  <a:lnTo>
                    <a:pt x="913276" y="611583"/>
                  </a:lnTo>
                  <a:lnTo>
                    <a:pt x="923108" y="608557"/>
                  </a:lnTo>
                  <a:lnTo>
                    <a:pt x="920146" y="598955"/>
                  </a:lnTo>
                  <a:close/>
                </a:path>
                <a:path w="3646170" h="895350">
                  <a:moveTo>
                    <a:pt x="921619" y="598955"/>
                  </a:moveTo>
                  <a:lnTo>
                    <a:pt x="920146" y="598955"/>
                  </a:lnTo>
                  <a:lnTo>
                    <a:pt x="923108" y="608557"/>
                  </a:lnTo>
                  <a:lnTo>
                    <a:pt x="923254" y="608515"/>
                  </a:lnTo>
                  <a:lnTo>
                    <a:pt x="921619" y="598955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34081" y="598955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55920" y="565113"/>
                  </a:moveTo>
                  <a:lnTo>
                    <a:pt x="834410" y="565113"/>
                  </a:lnTo>
                  <a:lnTo>
                    <a:pt x="844840" y="598955"/>
                  </a:lnTo>
                  <a:lnTo>
                    <a:pt x="866358" y="598955"/>
                  </a:lnTo>
                  <a:lnTo>
                    <a:pt x="855920" y="565113"/>
                  </a:lnTo>
                  <a:close/>
                </a:path>
                <a:path w="3646170" h="895350">
                  <a:moveTo>
                    <a:pt x="898951" y="565113"/>
                  </a:moveTo>
                  <a:lnTo>
                    <a:pt x="877433" y="565113"/>
                  </a:lnTo>
                  <a:lnTo>
                    <a:pt x="887869" y="598955"/>
                  </a:lnTo>
                  <a:lnTo>
                    <a:pt x="909383" y="598955"/>
                  </a:lnTo>
                  <a:lnTo>
                    <a:pt x="898951" y="565113"/>
                  </a:lnTo>
                  <a:close/>
                </a:path>
                <a:path w="3646170" h="895350">
                  <a:moveTo>
                    <a:pt x="909709" y="565113"/>
                  </a:moveTo>
                  <a:lnTo>
                    <a:pt x="912668" y="574715"/>
                  </a:lnTo>
                  <a:lnTo>
                    <a:pt x="909709" y="565113"/>
                  </a:lnTo>
                  <a:close/>
                </a:path>
                <a:path w="3646170" h="895350">
                  <a:moveTo>
                    <a:pt x="915831" y="565113"/>
                  </a:moveTo>
                  <a:lnTo>
                    <a:pt x="909709" y="565113"/>
                  </a:lnTo>
                  <a:lnTo>
                    <a:pt x="912670" y="574715"/>
                  </a:lnTo>
                  <a:lnTo>
                    <a:pt x="917473" y="574715"/>
                  </a:lnTo>
                  <a:lnTo>
                    <a:pt x="915831" y="565113"/>
                  </a:lnTo>
                  <a:close/>
                </a:path>
                <a:path w="3646170" h="895350">
                  <a:moveTo>
                    <a:pt x="833477" y="562087"/>
                  </a:moveTo>
                  <a:lnTo>
                    <a:pt x="823645" y="565113"/>
                  </a:lnTo>
                  <a:lnTo>
                    <a:pt x="834410" y="565113"/>
                  </a:lnTo>
                  <a:lnTo>
                    <a:pt x="833477" y="562087"/>
                  </a:lnTo>
                  <a:close/>
                </a:path>
                <a:path w="3646170" h="895350">
                  <a:moveTo>
                    <a:pt x="872764" y="549972"/>
                  </a:moveTo>
                  <a:lnTo>
                    <a:pt x="853120" y="556035"/>
                  </a:lnTo>
                  <a:lnTo>
                    <a:pt x="855920" y="565113"/>
                  </a:lnTo>
                  <a:lnTo>
                    <a:pt x="877433" y="565113"/>
                  </a:lnTo>
                  <a:lnTo>
                    <a:pt x="872764" y="549972"/>
                  </a:lnTo>
                  <a:close/>
                </a:path>
                <a:path w="3646170" h="895350">
                  <a:moveTo>
                    <a:pt x="902239" y="540894"/>
                  </a:moveTo>
                  <a:lnTo>
                    <a:pt x="892418" y="543920"/>
                  </a:lnTo>
                  <a:lnTo>
                    <a:pt x="898951" y="565113"/>
                  </a:lnTo>
                  <a:lnTo>
                    <a:pt x="909708" y="565113"/>
                  </a:lnTo>
                  <a:lnTo>
                    <a:pt x="902239" y="540894"/>
                  </a:lnTo>
                  <a:close/>
                </a:path>
                <a:path w="3646170" h="895350">
                  <a:moveTo>
                    <a:pt x="911318" y="538727"/>
                  </a:moveTo>
                  <a:lnTo>
                    <a:pt x="908250" y="539250"/>
                  </a:lnTo>
                  <a:lnTo>
                    <a:pt x="905213" y="539973"/>
                  </a:lnTo>
                  <a:lnTo>
                    <a:pt x="902239" y="540894"/>
                  </a:lnTo>
                  <a:lnTo>
                    <a:pt x="911688" y="540894"/>
                  </a:lnTo>
                  <a:lnTo>
                    <a:pt x="911318" y="538727"/>
                  </a:lnTo>
                  <a:close/>
                </a:path>
                <a:path w="3646170" h="895350">
                  <a:moveTo>
                    <a:pt x="939128" y="539418"/>
                  </a:moveTo>
                  <a:lnTo>
                    <a:pt x="923747" y="608525"/>
                  </a:lnTo>
                  <a:lnTo>
                    <a:pt x="933348" y="610662"/>
                  </a:lnTo>
                  <a:lnTo>
                    <a:pt x="948741" y="541543"/>
                  </a:lnTo>
                  <a:lnTo>
                    <a:pt x="939128" y="539418"/>
                  </a:lnTo>
                  <a:close/>
                </a:path>
                <a:path w="3646170" h="895350">
                  <a:moveTo>
                    <a:pt x="929914" y="537973"/>
                  </a:moveTo>
                  <a:lnTo>
                    <a:pt x="923579" y="608505"/>
                  </a:lnTo>
                  <a:lnTo>
                    <a:pt x="923747" y="608525"/>
                  </a:lnTo>
                  <a:lnTo>
                    <a:pt x="939128" y="539418"/>
                  </a:lnTo>
                  <a:lnTo>
                    <a:pt x="936081" y="538737"/>
                  </a:lnTo>
                  <a:lnTo>
                    <a:pt x="933013" y="538255"/>
                  </a:lnTo>
                  <a:lnTo>
                    <a:pt x="929914" y="537973"/>
                  </a:lnTo>
                  <a:close/>
                </a:path>
                <a:path w="3646170" h="895350">
                  <a:moveTo>
                    <a:pt x="723097" y="612148"/>
                  </a:moveTo>
                  <a:lnTo>
                    <a:pt x="719593" y="612148"/>
                  </a:lnTo>
                  <a:lnTo>
                    <a:pt x="710999" y="646482"/>
                  </a:lnTo>
                  <a:lnTo>
                    <a:pt x="713208" y="647037"/>
                  </a:lnTo>
                  <a:lnTo>
                    <a:pt x="715428" y="647477"/>
                  </a:lnTo>
                  <a:lnTo>
                    <a:pt x="717669" y="647833"/>
                  </a:lnTo>
                  <a:lnTo>
                    <a:pt x="723097" y="612148"/>
                  </a:lnTo>
                  <a:close/>
                </a:path>
                <a:path w="3646170" h="895350">
                  <a:moveTo>
                    <a:pt x="717638" y="575155"/>
                  </a:moveTo>
                  <a:lnTo>
                    <a:pt x="700434" y="643833"/>
                  </a:lnTo>
                  <a:lnTo>
                    <a:pt x="710999" y="646482"/>
                  </a:lnTo>
                  <a:lnTo>
                    <a:pt x="728192" y="577793"/>
                  </a:lnTo>
                  <a:lnTo>
                    <a:pt x="717638" y="575155"/>
                  </a:lnTo>
                  <a:close/>
                </a:path>
                <a:path w="3646170" h="895350">
                  <a:moveTo>
                    <a:pt x="728675" y="577835"/>
                  </a:moveTo>
                  <a:lnTo>
                    <a:pt x="731271" y="648587"/>
                  </a:lnTo>
                  <a:lnTo>
                    <a:pt x="733532" y="648503"/>
                  </a:lnTo>
                  <a:lnTo>
                    <a:pt x="735794" y="648304"/>
                  </a:lnTo>
                  <a:lnTo>
                    <a:pt x="738045" y="648011"/>
                  </a:lnTo>
                  <a:lnTo>
                    <a:pt x="728675" y="577835"/>
                  </a:lnTo>
                  <a:close/>
                </a:path>
                <a:path w="3646170" h="895350">
                  <a:moveTo>
                    <a:pt x="745413" y="612913"/>
                  </a:moveTo>
                  <a:lnTo>
                    <a:pt x="733359" y="612913"/>
                  </a:lnTo>
                  <a:lnTo>
                    <a:pt x="738045" y="648011"/>
                  </a:lnTo>
                  <a:lnTo>
                    <a:pt x="749888" y="646430"/>
                  </a:lnTo>
                  <a:lnTo>
                    <a:pt x="745413" y="612913"/>
                  </a:lnTo>
                  <a:close/>
                </a:path>
                <a:path w="3646170" h="895350">
                  <a:moveTo>
                    <a:pt x="740517" y="576244"/>
                  </a:moveTo>
                  <a:lnTo>
                    <a:pt x="728674" y="577825"/>
                  </a:lnTo>
                  <a:lnTo>
                    <a:pt x="740728" y="577825"/>
                  </a:lnTo>
                  <a:lnTo>
                    <a:pt x="740517" y="576244"/>
                  </a:lnTo>
                  <a:close/>
                </a:path>
                <a:path w="3646170" h="895350">
                  <a:moveTo>
                    <a:pt x="658896" y="565689"/>
                  </a:moveTo>
                  <a:lnTo>
                    <a:pt x="647776" y="567176"/>
                  </a:lnTo>
                  <a:lnTo>
                    <a:pt x="657147" y="637362"/>
                  </a:lnTo>
                  <a:lnTo>
                    <a:pt x="668266" y="635865"/>
                  </a:lnTo>
                  <a:lnTo>
                    <a:pt x="663576" y="600777"/>
                  </a:lnTo>
                  <a:lnTo>
                    <a:pt x="658896" y="565689"/>
                  </a:lnTo>
                  <a:close/>
                </a:path>
                <a:path w="3646170" h="895350">
                  <a:moveTo>
                    <a:pt x="663581" y="600777"/>
                  </a:moveTo>
                  <a:lnTo>
                    <a:pt x="668267" y="635875"/>
                  </a:lnTo>
                  <a:lnTo>
                    <a:pt x="663581" y="600777"/>
                  </a:lnTo>
                  <a:close/>
                </a:path>
                <a:path w="3646170" h="895350">
                  <a:moveTo>
                    <a:pt x="665671" y="565103"/>
                  </a:moveTo>
                  <a:lnTo>
                    <a:pt x="663409" y="565197"/>
                  </a:lnTo>
                  <a:lnTo>
                    <a:pt x="661147" y="565385"/>
                  </a:lnTo>
                  <a:lnTo>
                    <a:pt x="658896" y="565689"/>
                  </a:lnTo>
                  <a:lnTo>
                    <a:pt x="668266" y="635865"/>
                  </a:lnTo>
                  <a:lnTo>
                    <a:pt x="665671" y="565103"/>
                  </a:lnTo>
                  <a:close/>
                </a:path>
                <a:path w="3646170" h="895350">
                  <a:moveTo>
                    <a:pt x="688570" y="601552"/>
                  </a:moveTo>
                  <a:lnTo>
                    <a:pt x="677346" y="601552"/>
                  </a:lnTo>
                  <a:lnTo>
                    <a:pt x="668739" y="635896"/>
                  </a:lnTo>
                  <a:lnTo>
                    <a:pt x="679304" y="638546"/>
                  </a:lnTo>
                  <a:lnTo>
                    <a:pt x="688570" y="601552"/>
                  </a:lnTo>
                  <a:close/>
                </a:path>
                <a:path w="3646170" h="895350">
                  <a:moveTo>
                    <a:pt x="679262" y="565867"/>
                  </a:moveTo>
                  <a:lnTo>
                    <a:pt x="668623" y="635875"/>
                  </a:lnTo>
                  <a:lnTo>
                    <a:pt x="685942" y="567218"/>
                  </a:lnTo>
                  <a:lnTo>
                    <a:pt x="683733" y="566663"/>
                  </a:lnTo>
                  <a:lnTo>
                    <a:pt x="681503" y="566213"/>
                  </a:lnTo>
                  <a:lnTo>
                    <a:pt x="679262" y="565867"/>
                  </a:lnTo>
                  <a:close/>
                </a:path>
                <a:path w="3646170" h="895350">
                  <a:moveTo>
                    <a:pt x="685942" y="567218"/>
                  </a:moveTo>
                  <a:lnTo>
                    <a:pt x="668739" y="635896"/>
                  </a:lnTo>
                  <a:lnTo>
                    <a:pt x="677346" y="601552"/>
                  </a:lnTo>
                  <a:lnTo>
                    <a:pt x="688570" y="601552"/>
                  </a:lnTo>
                  <a:lnTo>
                    <a:pt x="696507" y="569867"/>
                  </a:lnTo>
                  <a:lnTo>
                    <a:pt x="685942" y="567218"/>
                  </a:lnTo>
                  <a:close/>
                </a:path>
                <a:path w="3646170" h="895350">
                  <a:moveTo>
                    <a:pt x="293274" y="824414"/>
                  </a:moveTo>
                  <a:lnTo>
                    <a:pt x="293043" y="824613"/>
                  </a:lnTo>
                  <a:lnTo>
                    <a:pt x="292855" y="824707"/>
                  </a:lnTo>
                  <a:lnTo>
                    <a:pt x="322697" y="888925"/>
                  </a:lnTo>
                  <a:lnTo>
                    <a:pt x="328341" y="886297"/>
                  </a:lnTo>
                  <a:lnTo>
                    <a:pt x="333712" y="882894"/>
                  </a:lnTo>
                  <a:lnTo>
                    <a:pt x="338665" y="878769"/>
                  </a:lnTo>
                  <a:lnTo>
                    <a:pt x="293274" y="824414"/>
                  </a:lnTo>
                  <a:close/>
                </a:path>
                <a:path w="3646170" h="895350">
                  <a:moveTo>
                    <a:pt x="300635" y="818278"/>
                  </a:moveTo>
                  <a:lnTo>
                    <a:pt x="293274" y="824414"/>
                  </a:lnTo>
                  <a:lnTo>
                    <a:pt x="338665" y="878769"/>
                  </a:lnTo>
                  <a:lnTo>
                    <a:pt x="315974" y="851586"/>
                  </a:lnTo>
                  <a:lnTo>
                    <a:pt x="328455" y="851586"/>
                  </a:lnTo>
                  <a:lnTo>
                    <a:pt x="300635" y="818278"/>
                  </a:lnTo>
                  <a:close/>
                </a:path>
                <a:path w="3646170" h="895350">
                  <a:moveTo>
                    <a:pt x="328455" y="851586"/>
                  </a:moveTo>
                  <a:lnTo>
                    <a:pt x="315974" y="851586"/>
                  </a:lnTo>
                  <a:lnTo>
                    <a:pt x="338665" y="878769"/>
                  </a:lnTo>
                  <a:lnTo>
                    <a:pt x="346026" y="872622"/>
                  </a:lnTo>
                  <a:lnTo>
                    <a:pt x="328455" y="851586"/>
                  </a:lnTo>
                  <a:close/>
                </a:path>
                <a:path w="3646170" h="895350">
                  <a:moveTo>
                    <a:pt x="353429" y="851586"/>
                  </a:moveTo>
                  <a:lnTo>
                    <a:pt x="328455" y="851586"/>
                  </a:lnTo>
                  <a:lnTo>
                    <a:pt x="335767" y="860340"/>
                  </a:lnTo>
                  <a:lnTo>
                    <a:pt x="360738" y="860340"/>
                  </a:lnTo>
                  <a:lnTo>
                    <a:pt x="353429" y="851586"/>
                  </a:lnTo>
                  <a:close/>
                </a:path>
                <a:path w="3646170" h="895350">
                  <a:moveTo>
                    <a:pt x="322707" y="799849"/>
                  </a:moveTo>
                  <a:lnTo>
                    <a:pt x="315357" y="805985"/>
                  </a:lnTo>
                  <a:lnTo>
                    <a:pt x="360738" y="860340"/>
                  </a:lnTo>
                  <a:lnTo>
                    <a:pt x="368088" y="854193"/>
                  </a:lnTo>
                  <a:lnTo>
                    <a:pt x="322707" y="799849"/>
                  </a:lnTo>
                  <a:close/>
                </a:path>
                <a:path w="3646170" h="895350">
                  <a:moveTo>
                    <a:pt x="322770" y="799776"/>
                  </a:moveTo>
                  <a:lnTo>
                    <a:pt x="368088" y="854193"/>
                  </a:lnTo>
                  <a:lnTo>
                    <a:pt x="369355" y="853146"/>
                  </a:lnTo>
                  <a:lnTo>
                    <a:pt x="370580" y="852047"/>
                  </a:lnTo>
                  <a:lnTo>
                    <a:pt x="371763" y="850906"/>
                  </a:lnTo>
                  <a:lnTo>
                    <a:pt x="322770" y="799776"/>
                  </a:lnTo>
                  <a:close/>
                </a:path>
                <a:path w="3646170" h="895350">
                  <a:moveTo>
                    <a:pt x="357441" y="827021"/>
                  </a:moveTo>
                  <a:lnTo>
                    <a:pt x="348877" y="827021"/>
                  </a:lnTo>
                  <a:lnTo>
                    <a:pt x="364780" y="843618"/>
                  </a:lnTo>
                  <a:lnTo>
                    <a:pt x="378402" y="843618"/>
                  </a:lnTo>
                  <a:lnTo>
                    <a:pt x="357441" y="827021"/>
                  </a:lnTo>
                  <a:close/>
                </a:path>
                <a:path w="3646170" h="895350">
                  <a:moveTo>
                    <a:pt x="322938" y="799588"/>
                  </a:moveTo>
                  <a:lnTo>
                    <a:pt x="378402" y="843618"/>
                  </a:lnTo>
                  <a:lnTo>
                    <a:pt x="379418" y="842340"/>
                  </a:lnTo>
                  <a:lnTo>
                    <a:pt x="380391" y="841011"/>
                  </a:lnTo>
                  <a:lnTo>
                    <a:pt x="381323" y="839649"/>
                  </a:lnTo>
                  <a:lnTo>
                    <a:pt x="322938" y="799588"/>
                  </a:lnTo>
                  <a:close/>
                </a:path>
                <a:path w="3646170" h="895350">
                  <a:moveTo>
                    <a:pt x="370406" y="819619"/>
                  </a:moveTo>
                  <a:lnTo>
                    <a:pt x="352130" y="819619"/>
                  </a:lnTo>
                  <a:lnTo>
                    <a:pt x="381323" y="839649"/>
                  </a:lnTo>
                  <a:lnTo>
                    <a:pt x="387177" y="831126"/>
                  </a:lnTo>
                  <a:lnTo>
                    <a:pt x="370406" y="819619"/>
                  </a:lnTo>
                  <a:close/>
                </a:path>
                <a:path w="3646170" h="895350">
                  <a:moveTo>
                    <a:pt x="377787" y="799588"/>
                  </a:moveTo>
                  <a:lnTo>
                    <a:pt x="341213" y="799588"/>
                  </a:lnTo>
                  <a:lnTo>
                    <a:pt x="362302" y="814058"/>
                  </a:lnTo>
                  <a:lnTo>
                    <a:pt x="398872" y="814058"/>
                  </a:lnTo>
                  <a:lnTo>
                    <a:pt x="377787" y="799588"/>
                  </a:lnTo>
                  <a:close/>
                </a:path>
                <a:path w="3646170" h="895350">
                  <a:moveTo>
                    <a:pt x="328791" y="791064"/>
                  </a:moveTo>
                  <a:lnTo>
                    <a:pt x="322938" y="799588"/>
                  </a:lnTo>
                  <a:lnTo>
                    <a:pt x="341213" y="799588"/>
                  </a:lnTo>
                  <a:lnTo>
                    <a:pt x="328791" y="791064"/>
                  </a:lnTo>
                  <a:close/>
                </a:path>
                <a:path w="3646170" h="895350">
                  <a:moveTo>
                    <a:pt x="352193" y="756950"/>
                  </a:moveTo>
                  <a:lnTo>
                    <a:pt x="340497" y="773997"/>
                  </a:lnTo>
                  <a:lnTo>
                    <a:pt x="377787" y="799588"/>
                  </a:lnTo>
                  <a:lnTo>
                    <a:pt x="408804" y="799588"/>
                  </a:lnTo>
                  <a:lnTo>
                    <a:pt x="410579" y="797001"/>
                  </a:lnTo>
                  <a:lnTo>
                    <a:pt x="352193" y="756950"/>
                  </a:lnTo>
                  <a:close/>
                </a:path>
                <a:path w="3646170" h="895350">
                  <a:moveTo>
                    <a:pt x="375596" y="722836"/>
                  </a:moveTo>
                  <a:lnTo>
                    <a:pt x="363900" y="739893"/>
                  </a:lnTo>
                  <a:lnTo>
                    <a:pt x="422275" y="779955"/>
                  </a:lnTo>
                  <a:lnTo>
                    <a:pt x="433981" y="762898"/>
                  </a:lnTo>
                  <a:lnTo>
                    <a:pt x="375596" y="722836"/>
                  </a:lnTo>
                  <a:close/>
                </a:path>
                <a:path w="3646170" h="895350">
                  <a:moveTo>
                    <a:pt x="393155" y="697256"/>
                  </a:moveTo>
                  <a:lnTo>
                    <a:pt x="387302" y="705779"/>
                  </a:lnTo>
                  <a:lnTo>
                    <a:pt x="445688" y="745841"/>
                  </a:lnTo>
                  <a:lnTo>
                    <a:pt x="451541" y="737317"/>
                  </a:lnTo>
                  <a:lnTo>
                    <a:pt x="393155" y="697256"/>
                  </a:lnTo>
                  <a:close/>
                </a:path>
                <a:path w="3646170" h="895350">
                  <a:moveTo>
                    <a:pt x="397040" y="692104"/>
                  </a:moveTo>
                  <a:lnTo>
                    <a:pt x="395668" y="693758"/>
                  </a:lnTo>
                  <a:lnTo>
                    <a:pt x="394370" y="695476"/>
                  </a:lnTo>
                  <a:lnTo>
                    <a:pt x="393155" y="697256"/>
                  </a:lnTo>
                  <a:lnTo>
                    <a:pt x="451541" y="737317"/>
                  </a:lnTo>
                  <a:lnTo>
                    <a:pt x="397040" y="692104"/>
                  </a:lnTo>
                  <a:close/>
                </a:path>
                <a:path w="3646170" h="895350">
                  <a:moveTo>
                    <a:pt x="435073" y="717287"/>
                  </a:moveTo>
                  <a:lnTo>
                    <a:pt x="427494" y="717287"/>
                  </a:lnTo>
                  <a:lnTo>
                    <a:pt x="451414" y="737066"/>
                  </a:lnTo>
                  <a:lnTo>
                    <a:pt x="451771" y="737066"/>
                  </a:lnTo>
                  <a:lnTo>
                    <a:pt x="435073" y="717287"/>
                  </a:lnTo>
                  <a:close/>
                </a:path>
                <a:path w="3646170" h="895350">
                  <a:moveTo>
                    <a:pt x="411197" y="679026"/>
                  </a:moveTo>
                  <a:lnTo>
                    <a:pt x="409438" y="680262"/>
                  </a:lnTo>
                  <a:lnTo>
                    <a:pt x="407720" y="681581"/>
                  </a:lnTo>
                  <a:lnTo>
                    <a:pt x="406097" y="682963"/>
                  </a:lnTo>
                  <a:lnTo>
                    <a:pt x="451771" y="737066"/>
                  </a:lnTo>
                  <a:lnTo>
                    <a:pt x="431521" y="708009"/>
                  </a:lnTo>
                  <a:lnTo>
                    <a:pt x="411197" y="679026"/>
                  </a:lnTo>
                  <a:close/>
                </a:path>
                <a:path w="3646170" h="895350">
                  <a:moveTo>
                    <a:pt x="419123" y="673455"/>
                  </a:moveTo>
                  <a:lnTo>
                    <a:pt x="411197" y="679026"/>
                  </a:lnTo>
                  <a:lnTo>
                    <a:pt x="451855" y="737003"/>
                  </a:lnTo>
                  <a:lnTo>
                    <a:pt x="459782" y="731433"/>
                  </a:lnTo>
                  <a:lnTo>
                    <a:pt x="419123" y="673455"/>
                  </a:lnTo>
                  <a:close/>
                </a:path>
                <a:path w="3646170" h="895350">
                  <a:moveTo>
                    <a:pt x="431522" y="708009"/>
                  </a:moveTo>
                  <a:lnTo>
                    <a:pt x="451855" y="737003"/>
                  </a:lnTo>
                  <a:lnTo>
                    <a:pt x="431522" y="708009"/>
                  </a:lnTo>
                  <a:close/>
                </a:path>
                <a:path w="3646170" h="895350">
                  <a:moveTo>
                    <a:pt x="467033" y="708009"/>
                  </a:moveTo>
                  <a:lnTo>
                    <a:pt x="443355" y="708009"/>
                  </a:lnTo>
                  <a:lnTo>
                    <a:pt x="451976" y="720302"/>
                  </a:lnTo>
                  <a:lnTo>
                    <a:pt x="475656" y="720302"/>
                  </a:lnTo>
                  <a:lnTo>
                    <a:pt x="467033" y="708009"/>
                  </a:lnTo>
                  <a:close/>
                </a:path>
                <a:path w="3646170" h="895350">
                  <a:moveTo>
                    <a:pt x="450860" y="651205"/>
                  </a:moveTo>
                  <a:lnTo>
                    <a:pt x="434997" y="662335"/>
                  </a:lnTo>
                  <a:lnTo>
                    <a:pt x="475656" y="720302"/>
                  </a:lnTo>
                  <a:lnTo>
                    <a:pt x="491519" y="709172"/>
                  </a:lnTo>
                  <a:lnTo>
                    <a:pt x="450860" y="651205"/>
                  </a:lnTo>
                  <a:close/>
                </a:path>
                <a:path w="3646170" h="895350">
                  <a:moveTo>
                    <a:pt x="482587" y="628954"/>
                  </a:moveTo>
                  <a:lnTo>
                    <a:pt x="466724" y="640074"/>
                  </a:lnTo>
                  <a:lnTo>
                    <a:pt x="507393" y="698052"/>
                  </a:lnTo>
                  <a:lnTo>
                    <a:pt x="523246" y="686921"/>
                  </a:lnTo>
                  <a:lnTo>
                    <a:pt x="482587" y="628954"/>
                  </a:lnTo>
                  <a:close/>
                </a:path>
                <a:path w="3646170" h="895350">
                  <a:moveTo>
                    <a:pt x="514324" y="606693"/>
                  </a:moveTo>
                  <a:lnTo>
                    <a:pt x="498451" y="617813"/>
                  </a:lnTo>
                  <a:lnTo>
                    <a:pt x="539109" y="675790"/>
                  </a:lnTo>
                  <a:lnTo>
                    <a:pt x="554983" y="664660"/>
                  </a:lnTo>
                  <a:lnTo>
                    <a:pt x="514324" y="606693"/>
                  </a:lnTo>
                  <a:close/>
                </a:path>
                <a:path w="3646170" h="895350">
                  <a:moveTo>
                    <a:pt x="538125" y="590002"/>
                  </a:moveTo>
                  <a:lnTo>
                    <a:pt x="530188" y="595563"/>
                  </a:lnTo>
                  <a:lnTo>
                    <a:pt x="570846" y="653540"/>
                  </a:lnTo>
                  <a:lnTo>
                    <a:pt x="578783" y="647969"/>
                  </a:lnTo>
                  <a:lnTo>
                    <a:pt x="558449" y="618986"/>
                  </a:lnTo>
                  <a:lnTo>
                    <a:pt x="538125" y="590002"/>
                  </a:lnTo>
                  <a:close/>
                </a:path>
                <a:path w="3646170" h="895350">
                  <a:moveTo>
                    <a:pt x="558454" y="618986"/>
                  </a:moveTo>
                  <a:lnTo>
                    <a:pt x="578783" y="647969"/>
                  </a:lnTo>
                  <a:lnTo>
                    <a:pt x="558454" y="618986"/>
                  </a:lnTo>
                  <a:close/>
                </a:path>
                <a:path w="3646170" h="895350">
                  <a:moveTo>
                    <a:pt x="545454" y="585479"/>
                  </a:moveTo>
                  <a:lnTo>
                    <a:pt x="542931" y="586830"/>
                  </a:lnTo>
                  <a:lnTo>
                    <a:pt x="540481" y="588348"/>
                  </a:lnTo>
                  <a:lnTo>
                    <a:pt x="538125" y="590002"/>
                  </a:lnTo>
                  <a:lnTo>
                    <a:pt x="578783" y="647969"/>
                  </a:lnTo>
                  <a:lnTo>
                    <a:pt x="578830" y="647749"/>
                  </a:lnTo>
                  <a:lnTo>
                    <a:pt x="545454" y="585479"/>
                  </a:lnTo>
                  <a:close/>
                </a:path>
                <a:path w="3646170" h="895350">
                  <a:moveTo>
                    <a:pt x="571753" y="618986"/>
                  </a:moveTo>
                  <a:lnTo>
                    <a:pt x="563414" y="618986"/>
                  </a:lnTo>
                  <a:lnTo>
                    <a:pt x="578847" y="647781"/>
                  </a:lnTo>
                  <a:lnTo>
                    <a:pt x="579181" y="647781"/>
                  </a:lnTo>
                  <a:lnTo>
                    <a:pt x="571753" y="618986"/>
                  </a:lnTo>
                  <a:close/>
                </a:path>
                <a:path w="3646170" h="895350">
                  <a:moveTo>
                    <a:pt x="569956" y="577574"/>
                  </a:moveTo>
                  <a:lnTo>
                    <a:pt x="567098" y="577950"/>
                  </a:lnTo>
                  <a:lnTo>
                    <a:pt x="564271" y="578505"/>
                  </a:lnTo>
                  <a:lnTo>
                    <a:pt x="561496" y="579228"/>
                  </a:lnTo>
                  <a:lnTo>
                    <a:pt x="579181" y="647781"/>
                  </a:lnTo>
                  <a:lnTo>
                    <a:pt x="579338" y="647749"/>
                  </a:lnTo>
                  <a:lnTo>
                    <a:pt x="569956" y="577574"/>
                  </a:lnTo>
                  <a:close/>
                </a:path>
                <a:path w="3646170" h="895350">
                  <a:moveTo>
                    <a:pt x="585960" y="612661"/>
                  </a:moveTo>
                  <a:lnTo>
                    <a:pt x="574647" y="612661"/>
                  </a:lnTo>
                  <a:lnTo>
                    <a:pt x="579338" y="647749"/>
                  </a:lnTo>
                  <a:lnTo>
                    <a:pt x="590448" y="646273"/>
                  </a:lnTo>
                  <a:lnTo>
                    <a:pt x="585960" y="612661"/>
                  </a:lnTo>
                  <a:close/>
                </a:path>
                <a:path w="3646170" h="895350">
                  <a:moveTo>
                    <a:pt x="581076" y="576087"/>
                  </a:moveTo>
                  <a:lnTo>
                    <a:pt x="569956" y="577574"/>
                  </a:lnTo>
                  <a:lnTo>
                    <a:pt x="581275" y="577574"/>
                  </a:lnTo>
                  <a:lnTo>
                    <a:pt x="581076" y="576087"/>
                  </a:lnTo>
                  <a:close/>
                </a:path>
                <a:path w="3646170" h="895350">
                  <a:moveTo>
                    <a:pt x="291598" y="824393"/>
                  </a:moveTo>
                  <a:lnTo>
                    <a:pt x="249987" y="881690"/>
                  </a:lnTo>
                  <a:lnTo>
                    <a:pt x="258030" y="886759"/>
                  </a:lnTo>
                  <a:lnTo>
                    <a:pt x="266637" y="890724"/>
                  </a:lnTo>
                  <a:lnTo>
                    <a:pt x="275686" y="893537"/>
                  </a:lnTo>
                  <a:lnTo>
                    <a:pt x="285054" y="895155"/>
                  </a:lnTo>
                  <a:lnTo>
                    <a:pt x="292499" y="824739"/>
                  </a:lnTo>
                  <a:lnTo>
                    <a:pt x="292185" y="824707"/>
                  </a:lnTo>
                  <a:lnTo>
                    <a:pt x="291850" y="824582"/>
                  </a:lnTo>
                  <a:lnTo>
                    <a:pt x="291598" y="824393"/>
                  </a:lnTo>
                  <a:close/>
                </a:path>
                <a:path w="3646170" h="895350">
                  <a:moveTo>
                    <a:pt x="280769" y="828634"/>
                  </a:moveTo>
                  <a:lnTo>
                    <a:pt x="256186" y="828634"/>
                  </a:lnTo>
                  <a:lnTo>
                    <a:pt x="225633" y="832988"/>
                  </a:lnTo>
                  <a:lnTo>
                    <a:pt x="225757" y="833754"/>
                  </a:lnTo>
                  <a:lnTo>
                    <a:pt x="223108" y="834204"/>
                  </a:lnTo>
                  <a:lnTo>
                    <a:pt x="221271" y="834547"/>
                  </a:lnTo>
                  <a:lnTo>
                    <a:pt x="222051" y="840005"/>
                  </a:lnTo>
                  <a:lnTo>
                    <a:pt x="223757" y="846120"/>
                  </a:lnTo>
                  <a:lnTo>
                    <a:pt x="226208" y="851858"/>
                  </a:lnTo>
                  <a:lnTo>
                    <a:pt x="280769" y="828634"/>
                  </a:lnTo>
                  <a:close/>
                </a:path>
                <a:path w="3646170" h="895350">
                  <a:moveTo>
                    <a:pt x="214019" y="763934"/>
                  </a:moveTo>
                  <a:lnTo>
                    <a:pt x="210522" y="764521"/>
                  </a:lnTo>
                  <a:lnTo>
                    <a:pt x="206899" y="765191"/>
                  </a:lnTo>
                  <a:lnTo>
                    <a:pt x="203182" y="765955"/>
                  </a:lnTo>
                  <a:lnTo>
                    <a:pt x="217517" y="835304"/>
                  </a:lnTo>
                  <a:lnTo>
                    <a:pt x="220354" y="834718"/>
                  </a:lnTo>
                  <a:lnTo>
                    <a:pt x="221271" y="834547"/>
                  </a:lnTo>
                  <a:lnTo>
                    <a:pt x="221077" y="833283"/>
                  </a:lnTo>
                  <a:lnTo>
                    <a:pt x="223553" y="832930"/>
                  </a:lnTo>
                  <a:lnTo>
                    <a:pt x="223639" y="832613"/>
                  </a:lnTo>
                  <a:lnTo>
                    <a:pt x="220993" y="832613"/>
                  </a:lnTo>
                  <a:lnTo>
                    <a:pt x="220909" y="832079"/>
                  </a:lnTo>
                  <a:lnTo>
                    <a:pt x="224279" y="830244"/>
                  </a:lnTo>
                  <a:lnTo>
                    <a:pt x="224826" y="828217"/>
                  </a:lnTo>
                  <a:lnTo>
                    <a:pt x="219883" y="798844"/>
                  </a:lnTo>
                  <a:lnTo>
                    <a:pt x="214019" y="763934"/>
                  </a:lnTo>
                  <a:close/>
                </a:path>
                <a:path w="3646170" h="895350">
                  <a:moveTo>
                    <a:pt x="223453" y="833299"/>
                  </a:moveTo>
                  <a:lnTo>
                    <a:pt x="221140" y="833629"/>
                  </a:lnTo>
                  <a:lnTo>
                    <a:pt x="221271" y="834547"/>
                  </a:lnTo>
                  <a:lnTo>
                    <a:pt x="223108" y="834204"/>
                  </a:lnTo>
                  <a:lnTo>
                    <a:pt x="225141" y="833859"/>
                  </a:lnTo>
                  <a:lnTo>
                    <a:pt x="224281" y="833859"/>
                  </a:lnTo>
                  <a:lnTo>
                    <a:pt x="223446" y="833629"/>
                  </a:lnTo>
                  <a:lnTo>
                    <a:pt x="223453" y="833299"/>
                  </a:lnTo>
                  <a:close/>
                </a:path>
                <a:path w="3646170" h="895350">
                  <a:moveTo>
                    <a:pt x="225629" y="832989"/>
                  </a:moveTo>
                  <a:lnTo>
                    <a:pt x="223564" y="833283"/>
                  </a:lnTo>
                  <a:lnTo>
                    <a:pt x="223446" y="833629"/>
                  </a:lnTo>
                  <a:lnTo>
                    <a:pt x="224281" y="833859"/>
                  </a:lnTo>
                  <a:lnTo>
                    <a:pt x="225141" y="833859"/>
                  </a:lnTo>
                  <a:lnTo>
                    <a:pt x="225757" y="833754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89499" y="827283"/>
                  </a:moveTo>
                  <a:lnTo>
                    <a:pt x="283943" y="827283"/>
                  </a:lnTo>
                  <a:lnTo>
                    <a:pt x="268740" y="833754"/>
                  </a:lnTo>
                  <a:lnTo>
                    <a:pt x="284800" y="833754"/>
                  </a:lnTo>
                  <a:lnTo>
                    <a:pt x="289499" y="827283"/>
                  </a:lnTo>
                  <a:close/>
                </a:path>
                <a:path w="3646170" h="895350">
                  <a:moveTo>
                    <a:pt x="223553" y="832930"/>
                  </a:moveTo>
                  <a:lnTo>
                    <a:pt x="221077" y="833283"/>
                  </a:lnTo>
                  <a:lnTo>
                    <a:pt x="221140" y="833629"/>
                  </a:lnTo>
                  <a:lnTo>
                    <a:pt x="223451" y="833299"/>
                  </a:lnTo>
                  <a:lnTo>
                    <a:pt x="223553" y="832930"/>
                  </a:lnTo>
                  <a:close/>
                </a:path>
                <a:path w="3646170" h="895350">
                  <a:moveTo>
                    <a:pt x="225628" y="832988"/>
                  </a:moveTo>
                  <a:lnTo>
                    <a:pt x="223453" y="833299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25570" y="832643"/>
                  </a:moveTo>
                  <a:lnTo>
                    <a:pt x="223553" y="832930"/>
                  </a:lnTo>
                  <a:lnTo>
                    <a:pt x="223454" y="833298"/>
                  </a:lnTo>
                  <a:lnTo>
                    <a:pt x="225624" y="832989"/>
                  </a:lnTo>
                  <a:lnTo>
                    <a:pt x="225570" y="832643"/>
                  </a:lnTo>
                  <a:close/>
                </a:path>
                <a:path w="3646170" h="895350">
                  <a:moveTo>
                    <a:pt x="291232" y="823629"/>
                  </a:moveTo>
                  <a:lnTo>
                    <a:pt x="225629" y="832988"/>
                  </a:lnTo>
                  <a:lnTo>
                    <a:pt x="256186" y="828634"/>
                  </a:lnTo>
                  <a:lnTo>
                    <a:pt x="280769" y="828634"/>
                  </a:lnTo>
                  <a:lnTo>
                    <a:pt x="291347" y="824131"/>
                  </a:lnTo>
                  <a:lnTo>
                    <a:pt x="291232" y="823629"/>
                  </a:lnTo>
                  <a:close/>
                </a:path>
                <a:path w="3646170" h="895350">
                  <a:moveTo>
                    <a:pt x="291190" y="823294"/>
                  </a:moveTo>
                  <a:lnTo>
                    <a:pt x="225571" y="832643"/>
                  </a:lnTo>
                  <a:lnTo>
                    <a:pt x="225629" y="832988"/>
                  </a:lnTo>
                  <a:lnTo>
                    <a:pt x="291232" y="823629"/>
                  </a:lnTo>
                  <a:lnTo>
                    <a:pt x="291190" y="823294"/>
                  </a:lnTo>
                  <a:close/>
                </a:path>
                <a:path w="3646170" h="895350">
                  <a:moveTo>
                    <a:pt x="263189" y="827283"/>
                  </a:moveTo>
                  <a:lnTo>
                    <a:pt x="258390" y="827283"/>
                  </a:lnTo>
                  <a:lnTo>
                    <a:pt x="225458" y="831977"/>
                  </a:lnTo>
                  <a:lnTo>
                    <a:pt x="225571" y="832643"/>
                  </a:lnTo>
                  <a:lnTo>
                    <a:pt x="263189" y="827283"/>
                  </a:lnTo>
                  <a:close/>
                </a:path>
                <a:path w="3646170" h="895350">
                  <a:moveTo>
                    <a:pt x="223841" y="831864"/>
                  </a:moveTo>
                  <a:lnTo>
                    <a:pt x="220941" y="832278"/>
                  </a:lnTo>
                  <a:lnTo>
                    <a:pt x="220993" y="832613"/>
                  </a:lnTo>
                  <a:lnTo>
                    <a:pt x="223745" y="832221"/>
                  </a:lnTo>
                  <a:lnTo>
                    <a:pt x="223841" y="831864"/>
                  </a:lnTo>
                  <a:close/>
                </a:path>
                <a:path w="3646170" h="895350">
                  <a:moveTo>
                    <a:pt x="223745" y="832221"/>
                  </a:moveTo>
                  <a:lnTo>
                    <a:pt x="220993" y="832613"/>
                  </a:lnTo>
                  <a:lnTo>
                    <a:pt x="223639" y="832613"/>
                  </a:lnTo>
                  <a:lnTo>
                    <a:pt x="223745" y="832221"/>
                  </a:lnTo>
                  <a:close/>
                </a:path>
                <a:path w="3646170" h="895350">
                  <a:moveTo>
                    <a:pt x="224279" y="830244"/>
                  </a:moveTo>
                  <a:lnTo>
                    <a:pt x="221005" y="832027"/>
                  </a:lnTo>
                  <a:lnTo>
                    <a:pt x="220941" y="832278"/>
                  </a:lnTo>
                  <a:lnTo>
                    <a:pt x="223841" y="831864"/>
                  </a:lnTo>
                  <a:lnTo>
                    <a:pt x="224279" y="830244"/>
                  </a:lnTo>
                  <a:close/>
                </a:path>
                <a:path w="3646170" h="895350">
                  <a:moveTo>
                    <a:pt x="225402" y="831641"/>
                  </a:moveTo>
                  <a:lnTo>
                    <a:pt x="223841" y="831864"/>
                  </a:lnTo>
                  <a:lnTo>
                    <a:pt x="223745" y="832221"/>
                  </a:lnTo>
                  <a:lnTo>
                    <a:pt x="225458" y="831977"/>
                  </a:lnTo>
                  <a:lnTo>
                    <a:pt x="225402" y="831641"/>
                  </a:lnTo>
                  <a:close/>
                </a:path>
                <a:path w="3646170" h="895350">
                  <a:moveTo>
                    <a:pt x="220917" y="832075"/>
                  </a:moveTo>
                  <a:close/>
                </a:path>
                <a:path w="3646170" h="895350">
                  <a:moveTo>
                    <a:pt x="221005" y="832027"/>
                  </a:moveTo>
                  <a:lnTo>
                    <a:pt x="220878" y="832027"/>
                  </a:lnTo>
                  <a:lnTo>
                    <a:pt x="221005" y="832027"/>
                  </a:lnTo>
                  <a:close/>
                </a:path>
                <a:path w="3646170" h="895350">
                  <a:moveTo>
                    <a:pt x="291033" y="822278"/>
                  </a:moveTo>
                  <a:lnTo>
                    <a:pt x="225402" y="831641"/>
                  </a:lnTo>
                  <a:lnTo>
                    <a:pt x="225458" y="831977"/>
                  </a:lnTo>
                  <a:lnTo>
                    <a:pt x="291085" y="822624"/>
                  </a:lnTo>
                  <a:lnTo>
                    <a:pt x="291033" y="822278"/>
                  </a:lnTo>
                  <a:close/>
                </a:path>
                <a:path w="3646170" h="895350">
                  <a:moveTo>
                    <a:pt x="225092" y="829801"/>
                  </a:moveTo>
                  <a:lnTo>
                    <a:pt x="224279" y="830244"/>
                  </a:lnTo>
                  <a:lnTo>
                    <a:pt x="223841" y="831864"/>
                  </a:lnTo>
                  <a:lnTo>
                    <a:pt x="225402" y="831641"/>
                  </a:lnTo>
                  <a:lnTo>
                    <a:pt x="225092" y="829801"/>
                  </a:lnTo>
                  <a:close/>
                </a:path>
                <a:path w="3646170" h="895350">
                  <a:moveTo>
                    <a:pt x="283085" y="798227"/>
                  </a:moveTo>
                  <a:lnTo>
                    <a:pt x="225093" y="829801"/>
                  </a:lnTo>
                  <a:lnTo>
                    <a:pt x="225402" y="831641"/>
                  </a:lnTo>
                  <a:lnTo>
                    <a:pt x="291033" y="822278"/>
                  </a:lnTo>
                  <a:lnTo>
                    <a:pt x="289818" y="813723"/>
                  </a:lnTo>
                  <a:lnTo>
                    <a:pt x="287106" y="805598"/>
                  </a:lnTo>
                  <a:lnTo>
                    <a:pt x="283085" y="798227"/>
                  </a:lnTo>
                  <a:close/>
                </a:path>
                <a:path w="3646170" h="895350">
                  <a:moveTo>
                    <a:pt x="281951" y="798844"/>
                  </a:moveTo>
                  <a:lnTo>
                    <a:pt x="232764" y="798844"/>
                  </a:lnTo>
                  <a:lnTo>
                    <a:pt x="224827" y="828217"/>
                  </a:lnTo>
                  <a:lnTo>
                    <a:pt x="225093" y="829801"/>
                  </a:lnTo>
                  <a:lnTo>
                    <a:pt x="281951" y="798844"/>
                  </a:lnTo>
                  <a:close/>
                </a:path>
                <a:path w="3646170" h="895350">
                  <a:moveTo>
                    <a:pt x="219888" y="798844"/>
                  </a:moveTo>
                  <a:lnTo>
                    <a:pt x="224826" y="828219"/>
                  </a:lnTo>
                  <a:lnTo>
                    <a:pt x="219888" y="798844"/>
                  </a:lnTo>
                  <a:close/>
                </a:path>
                <a:path w="3646170" h="895350">
                  <a:moveTo>
                    <a:pt x="228158" y="763090"/>
                  </a:moveTo>
                  <a:lnTo>
                    <a:pt x="221120" y="763126"/>
                  </a:lnTo>
                  <a:lnTo>
                    <a:pt x="214019" y="763934"/>
                  </a:lnTo>
                  <a:lnTo>
                    <a:pt x="224827" y="828217"/>
                  </a:lnTo>
                  <a:lnTo>
                    <a:pt x="241841" y="765254"/>
                  </a:lnTo>
                  <a:lnTo>
                    <a:pt x="235082" y="763806"/>
                  </a:lnTo>
                  <a:lnTo>
                    <a:pt x="228158" y="763090"/>
                  </a:lnTo>
                  <a:close/>
                </a:path>
                <a:path w="3646170" h="895350">
                  <a:moveTo>
                    <a:pt x="102274" y="798635"/>
                  </a:moveTo>
                  <a:lnTo>
                    <a:pt x="96075" y="869167"/>
                  </a:lnTo>
                  <a:lnTo>
                    <a:pt x="102862" y="869583"/>
                  </a:lnTo>
                  <a:lnTo>
                    <a:pt x="109779" y="869629"/>
                  </a:lnTo>
                  <a:lnTo>
                    <a:pt x="116811" y="869268"/>
                  </a:lnTo>
                  <a:lnTo>
                    <a:pt x="123938" y="868465"/>
                  </a:lnTo>
                  <a:lnTo>
                    <a:pt x="113932" y="798980"/>
                  </a:lnTo>
                  <a:lnTo>
                    <a:pt x="106358" y="798980"/>
                  </a:lnTo>
                  <a:lnTo>
                    <a:pt x="102274" y="798635"/>
                  </a:lnTo>
                  <a:close/>
                </a:path>
                <a:path w="3646170" h="895350">
                  <a:moveTo>
                    <a:pt x="113845" y="798373"/>
                  </a:moveTo>
                  <a:lnTo>
                    <a:pt x="110201" y="798907"/>
                  </a:lnTo>
                  <a:lnTo>
                    <a:pt x="106358" y="798980"/>
                  </a:lnTo>
                  <a:lnTo>
                    <a:pt x="113932" y="798980"/>
                  </a:lnTo>
                  <a:lnTo>
                    <a:pt x="113845" y="798373"/>
                  </a:lnTo>
                  <a:close/>
                </a:path>
                <a:path w="3646170" h="895350">
                  <a:moveTo>
                    <a:pt x="625536" y="570150"/>
                  </a:moveTo>
                  <a:lnTo>
                    <a:pt x="603306" y="573113"/>
                  </a:lnTo>
                  <a:lnTo>
                    <a:pt x="612678" y="643299"/>
                  </a:lnTo>
                  <a:lnTo>
                    <a:pt x="634918" y="640326"/>
                  </a:lnTo>
                  <a:lnTo>
                    <a:pt x="625536" y="570150"/>
                  </a:lnTo>
                  <a:close/>
                </a:path>
                <a:path w="3646170" h="895350">
                  <a:moveTo>
                    <a:pt x="787908" y="569919"/>
                  </a:moveTo>
                  <a:lnTo>
                    <a:pt x="764212" y="573071"/>
                  </a:lnTo>
                  <a:lnTo>
                    <a:pt x="773594" y="643257"/>
                  </a:lnTo>
                  <a:lnTo>
                    <a:pt x="797279" y="640095"/>
                  </a:lnTo>
                  <a:lnTo>
                    <a:pt x="787908" y="569919"/>
                  </a:lnTo>
                  <a:close/>
                </a:path>
                <a:path w="3646170" h="895350">
                  <a:moveTo>
                    <a:pt x="1863540" y="266358"/>
                  </a:moveTo>
                  <a:lnTo>
                    <a:pt x="1855059" y="336659"/>
                  </a:lnTo>
                  <a:lnTo>
                    <a:pt x="1862786" y="337591"/>
                  </a:lnTo>
                  <a:lnTo>
                    <a:pt x="1870891" y="338261"/>
                  </a:lnTo>
                  <a:lnTo>
                    <a:pt x="1879320" y="338607"/>
                  </a:lnTo>
                  <a:lnTo>
                    <a:pt x="1882251" y="267855"/>
                  </a:lnTo>
                  <a:lnTo>
                    <a:pt x="1875686" y="267583"/>
                  </a:lnTo>
                  <a:lnTo>
                    <a:pt x="1869425" y="267070"/>
                  </a:lnTo>
                  <a:lnTo>
                    <a:pt x="1863540" y="266358"/>
                  </a:lnTo>
                  <a:close/>
                </a:path>
                <a:path w="3646170" h="895350">
                  <a:moveTo>
                    <a:pt x="1920062" y="266609"/>
                  </a:moveTo>
                  <a:lnTo>
                    <a:pt x="1913591" y="267300"/>
                  </a:lnTo>
                  <a:lnTo>
                    <a:pt x="1907266" y="267730"/>
                  </a:lnTo>
                  <a:lnTo>
                    <a:pt x="1901141" y="267929"/>
                  </a:lnTo>
                  <a:lnTo>
                    <a:pt x="1903476" y="338701"/>
                  </a:lnTo>
                  <a:lnTo>
                    <a:pt x="1911287" y="338439"/>
                  </a:lnTo>
                  <a:lnTo>
                    <a:pt x="1919318" y="337895"/>
                  </a:lnTo>
                  <a:lnTo>
                    <a:pt x="1927538" y="337026"/>
                  </a:lnTo>
                  <a:lnTo>
                    <a:pt x="1920062" y="266609"/>
                  </a:lnTo>
                  <a:close/>
                </a:path>
                <a:path w="3646170" h="895350">
                  <a:moveTo>
                    <a:pt x="1957411" y="259897"/>
                  </a:moveTo>
                  <a:lnTo>
                    <a:pt x="1951150" y="261499"/>
                  </a:lnTo>
                  <a:lnTo>
                    <a:pt x="1944951" y="262840"/>
                  </a:lnTo>
                  <a:lnTo>
                    <a:pt x="1938857" y="263929"/>
                  </a:lnTo>
                  <a:lnTo>
                    <a:pt x="1951391" y="333623"/>
                  </a:lnTo>
                  <a:lnTo>
                    <a:pt x="1959129" y="332230"/>
                  </a:lnTo>
                  <a:lnTo>
                    <a:pt x="1966992" y="330523"/>
                  </a:lnTo>
                  <a:lnTo>
                    <a:pt x="1974940" y="328503"/>
                  </a:lnTo>
                  <a:lnTo>
                    <a:pt x="1957411" y="259897"/>
                  </a:lnTo>
                  <a:close/>
                </a:path>
                <a:path w="3646170" h="895350">
                  <a:moveTo>
                    <a:pt x="2224765" y="124917"/>
                  </a:moveTo>
                  <a:lnTo>
                    <a:pt x="2218032" y="125357"/>
                  </a:lnTo>
                  <a:lnTo>
                    <a:pt x="2211016" y="125933"/>
                  </a:lnTo>
                  <a:lnTo>
                    <a:pt x="2203927" y="126655"/>
                  </a:lnTo>
                  <a:lnTo>
                    <a:pt x="2211131" y="197093"/>
                  </a:lnTo>
                  <a:lnTo>
                    <a:pt x="2217288" y="196465"/>
                  </a:lnTo>
                  <a:lnTo>
                    <a:pt x="2223445" y="195962"/>
                  </a:lnTo>
                  <a:lnTo>
                    <a:pt x="2229424" y="195575"/>
                  </a:lnTo>
                  <a:lnTo>
                    <a:pt x="2224765" y="124917"/>
                  </a:lnTo>
                  <a:close/>
                </a:path>
                <a:path w="3646170" h="895350">
                  <a:moveTo>
                    <a:pt x="3239278" y="38281"/>
                  </a:moveTo>
                  <a:lnTo>
                    <a:pt x="3214808" y="41171"/>
                  </a:lnTo>
                  <a:lnTo>
                    <a:pt x="3223101" y="111483"/>
                  </a:lnTo>
                  <a:lnTo>
                    <a:pt x="3247561" y="108604"/>
                  </a:lnTo>
                  <a:lnTo>
                    <a:pt x="3239278" y="38281"/>
                  </a:lnTo>
                  <a:close/>
                </a:path>
                <a:path w="3646170" h="895350">
                  <a:moveTo>
                    <a:pt x="3392561" y="7769"/>
                  </a:moveTo>
                  <a:lnTo>
                    <a:pt x="3378646" y="77201"/>
                  </a:lnTo>
                  <a:lnTo>
                    <a:pt x="3399724" y="81432"/>
                  </a:lnTo>
                  <a:lnTo>
                    <a:pt x="3413629" y="11999"/>
                  </a:lnTo>
                  <a:lnTo>
                    <a:pt x="3392561" y="7769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510" y="7235090"/>
              <a:ext cx="2464299" cy="16471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37399" y="8360975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12014" y="0"/>
                  </a:moveTo>
                  <a:lnTo>
                    <a:pt x="0" y="0"/>
                  </a:lnTo>
                  <a:lnTo>
                    <a:pt x="0" y="96037"/>
                  </a:lnTo>
                  <a:lnTo>
                    <a:pt x="12014" y="96037"/>
                  </a:lnTo>
                  <a:lnTo>
                    <a:pt x="12014" y="0"/>
                  </a:lnTo>
                  <a:close/>
                </a:path>
                <a:path w="672465" h="96520">
                  <a:moveTo>
                    <a:pt x="60020" y="0"/>
                  </a:moveTo>
                  <a:lnTo>
                    <a:pt x="36017" y="0"/>
                  </a:lnTo>
                  <a:lnTo>
                    <a:pt x="36017" y="96037"/>
                  </a:lnTo>
                  <a:lnTo>
                    <a:pt x="60020" y="96037"/>
                  </a:lnTo>
                  <a:lnTo>
                    <a:pt x="60020" y="0"/>
                  </a:lnTo>
                  <a:close/>
                </a:path>
                <a:path w="672465" h="96520">
                  <a:moveTo>
                    <a:pt x="108038" y="0"/>
                  </a:moveTo>
                  <a:lnTo>
                    <a:pt x="84035" y="0"/>
                  </a:lnTo>
                  <a:lnTo>
                    <a:pt x="84035" y="96037"/>
                  </a:lnTo>
                  <a:lnTo>
                    <a:pt x="108038" y="96037"/>
                  </a:lnTo>
                  <a:lnTo>
                    <a:pt x="108038" y="0"/>
                  </a:lnTo>
                  <a:close/>
                </a:path>
                <a:path w="672465" h="96520">
                  <a:moveTo>
                    <a:pt x="156057" y="0"/>
                  </a:moveTo>
                  <a:lnTo>
                    <a:pt x="132054" y="0"/>
                  </a:lnTo>
                  <a:lnTo>
                    <a:pt x="132054" y="96037"/>
                  </a:lnTo>
                  <a:lnTo>
                    <a:pt x="156057" y="96037"/>
                  </a:lnTo>
                  <a:lnTo>
                    <a:pt x="156057" y="0"/>
                  </a:lnTo>
                  <a:close/>
                </a:path>
                <a:path w="672465" h="96520">
                  <a:moveTo>
                    <a:pt x="204076" y="0"/>
                  </a:moveTo>
                  <a:lnTo>
                    <a:pt x="180086" y="0"/>
                  </a:lnTo>
                  <a:lnTo>
                    <a:pt x="180086" y="96037"/>
                  </a:lnTo>
                  <a:lnTo>
                    <a:pt x="204076" y="96037"/>
                  </a:lnTo>
                  <a:lnTo>
                    <a:pt x="204076" y="0"/>
                  </a:lnTo>
                  <a:close/>
                </a:path>
                <a:path w="672465" h="96520">
                  <a:moveTo>
                    <a:pt x="252120" y="0"/>
                  </a:moveTo>
                  <a:lnTo>
                    <a:pt x="228104" y="0"/>
                  </a:lnTo>
                  <a:lnTo>
                    <a:pt x="228104" y="96037"/>
                  </a:lnTo>
                  <a:lnTo>
                    <a:pt x="252120" y="96037"/>
                  </a:lnTo>
                  <a:lnTo>
                    <a:pt x="252120" y="0"/>
                  </a:lnTo>
                  <a:close/>
                </a:path>
                <a:path w="672465" h="96520">
                  <a:moveTo>
                    <a:pt x="300139" y="0"/>
                  </a:moveTo>
                  <a:lnTo>
                    <a:pt x="276123" y="0"/>
                  </a:lnTo>
                  <a:lnTo>
                    <a:pt x="276123" y="96037"/>
                  </a:lnTo>
                  <a:lnTo>
                    <a:pt x="300139" y="96037"/>
                  </a:lnTo>
                  <a:lnTo>
                    <a:pt x="300139" y="0"/>
                  </a:lnTo>
                  <a:close/>
                </a:path>
                <a:path w="672465" h="96520">
                  <a:moveTo>
                    <a:pt x="348157" y="0"/>
                  </a:moveTo>
                  <a:lnTo>
                    <a:pt x="324142" y="0"/>
                  </a:lnTo>
                  <a:lnTo>
                    <a:pt x="324142" y="96037"/>
                  </a:lnTo>
                  <a:lnTo>
                    <a:pt x="348157" y="96037"/>
                  </a:lnTo>
                  <a:lnTo>
                    <a:pt x="348157" y="0"/>
                  </a:lnTo>
                  <a:close/>
                </a:path>
                <a:path w="672465" h="96520">
                  <a:moveTo>
                    <a:pt x="396176" y="0"/>
                  </a:moveTo>
                  <a:lnTo>
                    <a:pt x="372160" y="0"/>
                  </a:lnTo>
                  <a:lnTo>
                    <a:pt x="372160" y="96037"/>
                  </a:lnTo>
                  <a:lnTo>
                    <a:pt x="396176" y="96037"/>
                  </a:lnTo>
                  <a:lnTo>
                    <a:pt x="396176" y="0"/>
                  </a:lnTo>
                  <a:close/>
                </a:path>
                <a:path w="672465" h="96520">
                  <a:moveTo>
                    <a:pt x="444195" y="0"/>
                  </a:moveTo>
                  <a:lnTo>
                    <a:pt x="420192" y="0"/>
                  </a:lnTo>
                  <a:lnTo>
                    <a:pt x="420192" y="96037"/>
                  </a:lnTo>
                  <a:lnTo>
                    <a:pt x="444195" y="96037"/>
                  </a:lnTo>
                  <a:lnTo>
                    <a:pt x="444195" y="0"/>
                  </a:lnTo>
                  <a:close/>
                </a:path>
                <a:path w="672465" h="96520">
                  <a:moveTo>
                    <a:pt x="492213" y="0"/>
                  </a:moveTo>
                  <a:lnTo>
                    <a:pt x="468210" y="0"/>
                  </a:lnTo>
                  <a:lnTo>
                    <a:pt x="468210" y="96037"/>
                  </a:lnTo>
                  <a:lnTo>
                    <a:pt x="492213" y="96037"/>
                  </a:lnTo>
                  <a:lnTo>
                    <a:pt x="492213" y="0"/>
                  </a:lnTo>
                  <a:close/>
                </a:path>
                <a:path w="672465" h="96520">
                  <a:moveTo>
                    <a:pt x="540232" y="0"/>
                  </a:moveTo>
                  <a:lnTo>
                    <a:pt x="516229" y="0"/>
                  </a:lnTo>
                  <a:lnTo>
                    <a:pt x="516229" y="96037"/>
                  </a:lnTo>
                  <a:lnTo>
                    <a:pt x="540232" y="96037"/>
                  </a:lnTo>
                  <a:lnTo>
                    <a:pt x="540232" y="0"/>
                  </a:lnTo>
                  <a:close/>
                </a:path>
                <a:path w="672465" h="96520">
                  <a:moveTo>
                    <a:pt x="588264" y="0"/>
                  </a:moveTo>
                  <a:lnTo>
                    <a:pt x="564248" y="0"/>
                  </a:lnTo>
                  <a:lnTo>
                    <a:pt x="564248" y="96037"/>
                  </a:lnTo>
                  <a:lnTo>
                    <a:pt x="588264" y="96037"/>
                  </a:lnTo>
                  <a:lnTo>
                    <a:pt x="588264" y="0"/>
                  </a:lnTo>
                  <a:close/>
                </a:path>
                <a:path w="672465" h="96520">
                  <a:moveTo>
                    <a:pt x="636282" y="0"/>
                  </a:moveTo>
                  <a:lnTo>
                    <a:pt x="612267" y="0"/>
                  </a:lnTo>
                  <a:lnTo>
                    <a:pt x="612267" y="96037"/>
                  </a:lnTo>
                  <a:lnTo>
                    <a:pt x="636282" y="96037"/>
                  </a:lnTo>
                  <a:lnTo>
                    <a:pt x="636282" y="0"/>
                  </a:lnTo>
                  <a:close/>
                </a:path>
                <a:path w="672465" h="96520">
                  <a:moveTo>
                    <a:pt x="672299" y="0"/>
                  </a:moveTo>
                  <a:lnTo>
                    <a:pt x="660285" y="0"/>
                  </a:lnTo>
                  <a:lnTo>
                    <a:pt x="660285" y="96037"/>
                  </a:lnTo>
                  <a:lnTo>
                    <a:pt x="672299" y="96037"/>
                  </a:lnTo>
                  <a:lnTo>
                    <a:pt x="672299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475" y="8306061"/>
              <a:ext cx="2284255" cy="2434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437407" y="8692039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672293" y="0"/>
                  </a:moveTo>
                  <a:lnTo>
                    <a:pt x="0" y="0"/>
                  </a:lnTo>
                  <a:lnTo>
                    <a:pt x="0" y="96038"/>
                  </a:lnTo>
                  <a:lnTo>
                    <a:pt x="672293" y="96038"/>
                  </a:lnTo>
                  <a:lnTo>
                    <a:pt x="672293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1443" y="8643540"/>
              <a:ext cx="1494790" cy="243840"/>
            </a:xfrm>
            <a:custGeom>
              <a:avLst/>
              <a:gdLst/>
              <a:ahLst/>
              <a:cxnLst/>
              <a:rect l="l" t="t" r="r" b="b"/>
              <a:pathLst>
                <a:path w="1494790" h="243840">
                  <a:moveTo>
                    <a:pt x="93525" y="0"/>
                  </a:moveTo>
                  <a:lnTo>
                    <a:pt x="69767" y="0"/>
                  </a:lnTo>
                  <a:lnTo>
                    <a:pt x="0" y="190015"/>
                  </a:lnTo>
                  <a:lnTo>
                    <a:pt x="24124" y="190015"/>
                  </a:lnTo>
                  <a:lnTo>
                    <a:pt x="43223" y="136205"/>
                  </a:lnTo>
                  <a:lnTo>
                    <a:pt x="33025" y="136205"/>
                  </a:lnTo>
                  <a:lnTo>
                    <a:pt x="33025" y="115797"/>
                  </a:lnTo>
                  <a:lnTo>
                    <a:pt x="50467" y="115797"/>
                  </a:lnTo>
                  <a:lnTo>
                    <a:pt x="80898" y="30061"/>
                  </a:lnTo>
                  <a:lnTo>
                    <a:pt x="104563" y="30061"/>
                  </a:lnTo>
                  <a:lnTo>
                    <a:pt x="93525" y="0"/>
                  </a:lnTo>
                  <a:close/>
                </a:path>
                <a:path w="1494790" h="243840">
                  <a:moveTo>
                    <a:pt x="104563" y="30061"/>
                  </a:moveTo>
                  <a:lnTo>
                    <a:pt x="82384" y="30061"/>
                  </a:lnTo>
                  <a:lnTo>
                    <a:pt x="139168" y="190015"/>
                  </a:lnTo>
                  <a:lnTo>
                    <a:pt x="163293" y="190015"/>
                  </a:lnTo>
                  <a:lnTo>
                    <a:pt x="143536" y="136205"/>
                  </a:lnTo>
                  <a:lnTo>
                    <a:pt x="130257" y="136205"/>
                  </a:lnTo>
                  <a:lnTo>
                    <a:pt x="130257" y="115797"/>
                  </a:lnTo>
                  <a:lnTo>
                    <a:pt x="136043" y="115797"/>
                  </a:lnTo>
                  <a:lnTo>
                    <a:pt x="104563" y="30061"/>
                  </a:lnTo>
                  <a:close/>
                </a:path>
                <a:path w="1494790" h="243840">
                  <a:moveTo>
                    <a:pt x="50467" y="115797"/>
                  </a:moveTo>
                  <a:lnTo>
                    <a:pt x="33025" y="115797"/>
                  </a:lnTo>
                  <a:lnTo>
                    <a:pt x="33025" y="136205"/>
                  </a:lnTo>
                  <a:lnTo>
                    <a:pt x="43223" y="136205"/>
                  </a:lnTo>
                  <a:lnTo>
                    <a:pt x="50467" y="115797"/>
                  </a:lnTo>
                  <a:close/>
                </a:path>
                <a:path w="1494790" h="243840">
                  <a:moveTo>
                    <a:pt x="112821" y="115797"/>
                  </a:moveTo>
                  <a:lnTo>
                    <a:pt x="50467" y="115797"/>
                  </a:lnTo>
                  <a:lnTo>
                    <a:pt x="43223" y="136205"/>
                  </a:lnTo>
                  <a:lnTo>
                    <a:pt x="120065" y="136205"/>
                  </a:lnTo>
                  <a:lnTo>
                    <a:pt x="112821" y="115797"/>
                  </a:lnTo>
                  <a:close/>
                </a:path>
                <a:path w="1494790" h="243840">
                  <a:moveTo>
                    <a:pt x="136043" y="115797"/>
                  </a:moveTo>
                  <a:lnTo>
                    <a:pt x="130257" y="115797"/>
                  </a:lnTo>
                  <a:lnTo>
                    <a:pt x="130257" y="136205"/>
                  </a:lnTo>
                  <a:lnTo>
                    <a:pt x="143536" y="136205"/>
                  </a:lnTo>
                  <a:lnTo>
                    <a:pt x="136043" y="115797"/>
                  </a:lnTo>
                  <a:close/>
                </a:path>
                <a:path w="1494790" h="243840">
                  <a:moveTo>
                    <a:pt x="248191" y="47506"/>
                  </a:moveTo>
                  <a:lnTo>
                    <a:pt x="189920" y="47506"/>
                  </a:lnTo>
                  <a:lnTo>
                    <a:pt x="189920" y="190015"/>
                  </a:lnTo>
                  <a:lnTo>
                    <a:pt x="266735" y="190015"/>
                  </a:lnTo>
                  <a:lnTo>
                    <a:pt x="275028" y="188350"/>
                  </a:lnTo>
                  <a:lnTo>
                    <a:pt x="288891" y="181669"/>
                  </a:lnTo>
                  <a:lnTo>
                    <a:pt x="294200" y="177115"/>
                  </a:lnTo>
                  <a:lnTo>
                    <a:pt x="298811" y="169973"/>
                  </a:lnTo>
                  <a:lnTo>
                    <a:pt x="210705" y="169973"/>
                  </a:lnTo>
                  <a:lnTo>
                    <a:pt x="210705" y="126174"/>
                  </a:lnTo>
                  <a:lnTo>
                    <a:pt x="293769" y="126174"/>
                  </a:lnTo>
                  <a:lnTo>
                    <a:pt x="291142" y="123587"/>
                  </a:lnTo>
                  <a:lnTo>
                    <a:pt x="281185" y="117640"/>
                  </a:lnTo>
                  <a:lnTo>
                    <a:pt x="276075" y="115797"/>
                  </a:lnTo>
                  <a:lnTo>
                    <a:pt x="270818" y="115054"/>
                  </a:lnTo>
                  <a:lnTo>
                    <a:pt x="278860" y="113378"/>
                  </a:lnTo>
                  <a:lnTo>
                    <a:pt x="285446" y="110195"/>
                  </a:lnTo>
                  <a:lnTo>
                    <a:pt x="288664" y="107253"/>
                  </a:lnTo>
                  <a:lnTo>
                    <a:pt x="210705" y="107253"/>
                  </a:lnTo>
                  <a:lnTo>
                    <a:pt x="210705" y="67547"/>
                  </a:lnTo>
                  <a:lnTo>
                    <a:pt x="293316" y="67547"/>
                  </a:lnTo>
                  <a:lnTo>
                    <a:pt x="290668" y="63513"/>
                  </a:lnTo>
                  <a:lnTo>
                    <a:pt x="284745" y="57903"/>
                  </a:lnTo>
                  <a:lnTo>
                    <a:pt x="277377" y="53350"/>
                  </a:lnTo>
                  <a:lnTo>
                    <a:pt x="268828" y="50101"/>
                  </a:lnTo>
                  <a:lnTo>
                    <a:pt x="259099" y="48154"/>
                  </a:lnTo>
                  <a:lnTo>
                    <a:pt x="248191" y="47506"/>
                  </a:lnTo>
                  <a:close/>
                </a:path>
                <a:path w="1494790" h="243840">
                  <a:moveTo>
                    <a:pt x="293769" y="126174"/>
                  </a:moveTo>
                  <a:lnTo>
                    <a:pt x="264630" y="126174"/>
                  </a:lnTo>
                  <a:lnTo>
                    <a:pt x="270546" y="128310"/>
                  </a:lnTo>
                  <a:lnTo>
                    <a:pt x="274808" y="132582"/>
                  </a:lnTo>
                  <a:lnTo>
                    <a:pt x="279080" y="136791"/>
                  </a:lnTo>
                  <a:lnTo>
                    <a:pt x="281216" y="142571"/>
                  </a:lnTo>
                  <a:lnTo>
                    <a:pt x="281216" y="156110"/>
                  </a:lnTo>
                  <a:lnTo>
                    <a:pt x="279080" y="161000"/>
                  </a:lnTo>
                  <a:lnTo>
                    <a:pt x="270546" y="168172"/>
                  </a:lnTo>
                  <a:lnTo>
                    <a:pt x="264630" y="169973"/>
                  </a:lnTo>
                  <a:lnTo>
                    <a:pt x="298811" y="169973"/>
                  </a:lnTo>
                  <a:lnTo>
                    <a:pt x="301624" y="165617"/>
                  </a:lnTo>
                  <a:lnTo>
                    <a:pt x="303477" y="159084"/>
                  </a:lnTo>
                  <a:lnTo>
                    <a:pt x="303477" y="144299"/>
                  </a:lnTo>
                  <a:lnTo>
                    <a:pt x="301844" y="137995"/>
                  </a:lnTo>
                  <a:lnTo>
                    <a:pt x="298566" y="132865"/>
                  </a:lnTo>
                  <a:lnTo>
                    <a:pt x="295289" y="127671"/>
                  </a:lnTo>
                  <a:lnTo>
                    <a:pt x="293769" y="126174"/>
                  </a:lnTo>
                  <a:close/>
                </a:path>
                <a:path w="1494790" h="243840">
                  <a:moveTo>
                    <a:pt x="293316" y="67547"/>
                  </a:moveTo>
                  <a:lnTo>
                    <a:pt x="256976" y="67547"/>
                  </a:lnTo>
                  <a:lnTo>
                    <a:pt x="263866" y="69275"/>
                  </a:lnTo>
                  <a:lnTo>
                    <a:pt x="268871" y="72741"/>
                  </a:lnTo>
                  <a:lnTo>
                    <a:pt x="273886" y="76144"/>
                  </a:lnTo>
                  <a:lnTo>
                    <a:pt x="276389" y="80845"/>
                  </a:lnTo>
                  <a:lnTo>
                    <a:pt x="276389" y="91044"/>
                  </a:lnTo>
                  <a:lnTo>
                    <a:pt x="275248" y="94698"/>
                  </a:lnTo>
                  <a:lnTo>
                    <a:pt x="272955" y="97787"/>
                  </a:lnTo>
                  <a:lnTo>
                    <a:pt x="270735" y="100824"/>
                  </a:lnTo>
                  <a:lnTo>
                    <a:pt x="267510" y="103180"/>
                  </a:lnTo>
                  <a:lnTo>
                    <a:pt x="263311" y="104844"/>
                  </a:lnTo>
                  <a:lnTo>
                    <a:pt x="259102" y="106457"/>
                  </a:lnTo>
                  <a:lnTo>
                    <a:pt x="254065" y="107253"/>
                  </a:lnTo>
                  <a:lnTo>
                    <a:pt x="288664" y="107253"/>
                  </a:lnTo>
                  <a:lnTo>
                    <a:pt x="290588" y="105494"/>
                  </a:lnTo>
                  <a:lnTo>
                    <a:pt x="295718" y="100729"/>
                  </a:lnTo>
                  <a:lnTo>
                    <a:pt x="298284" y="94018"/>
                  </a:lnTo>
                  <a:lnTo>
                    <a:pt x="298284" y="85358"/>
                  </a:lnTo>
                  <a:lnTo>
                    <a:pt x="297437" y="77240"/>
                  </a:lnTo>
                  <a:lnTo>
                    <a:pt x="294899" y="69958"/>
                  </a:lnTo>
                  <a:lnTo>
                    <a:pt x="293316" y="67547"/>
                  </a:lnTo>
                  <a:close/>
                </a:path>
                <a:path w="1494790" h="243840">
                  <a:moveTo>
                    <a:pt x="397495" y="67914"/>
                  </a:moveTo>
                  <a:lnTo>
                    <a:pt x="375601" y="67914"/>
                  </a:lnTo>
                  <a:lnTo>
                    <a:pt x="375601" y="190015"/>
                  </a:lnTo>
                  <a:lnTo>
                    <a:pt x="397495" y="190015"/>
                  </a:lnTo>
                  <a:lnTo>
                    <a:pt x="397495" y="67914"/>
                  </a:lnTo>
                  <a:close/>
                </a:path>
                <a:path w="1494790" h="243840">
                  <a:moveTo>
                    <a:pt x="444258" y="47506"/>
                  </a:moveTo>
                  <a:lnTo>
                    <a:pt x="328461" y="47506"/>
                  </a:lnTo>
                  <a:lnTo>
                    <a:pt x="328461" y="67914"/>
                  </a:lnTo>
                  <a:lnTo>
                    <a:pt x="444258" y="67914"/>
                  </a:lnTo>
                  <a:lnTo>
                    <a:pt x="444258" y="47506"/>
                  </a:lnTo>
                  <a:close/>
                </a:path>
                <a:path w="1494790" h="243840">
                  <a:moveTo>
                    <a:pt x="526685" y="45653"/>
                  </a:moveTo>
                  <a:lnTo>
                    <a:pt x="485982" y="59889"/>
                  </a:lnTo>
                  <a:lnTo>
                    <a:pt x="464129" y="98651"/>
                  </a:lnTo>
                  <a:lnTo>
                    <a:pt x="462111" y="119504"/>
                  </a:lnTo>
                  <a:lnTo>
                    <a:pt x="462616" y="130198"/>
                  </a:lnTo>
                  <a:lnTo>
                    <a:pt x="479929" y="172781"/>
                  </a:lnTo>
                  <a:lnTo>
                    <a:pt x="517334" y="192413"/>
                  </a:lnTo>
                  <a:lnTo>
                    <a:pt x="526685" y="192988"/>
                  </a:lnTo>
                  <a:lnTo>
                    <a:pt x="536034" y="192413"/>
                  </a:lnTo>
                  <a:lnTo>
                    <a:pt x="572861" y="173314"/>
                  </a:lnTo>
                  <a:lnTo>
                    <a:pt x="516916" y="173314"/>
                  </a:lnTo>
                  <a:lnTo>
                    <a:pt x="508874" y="170811"/>
                  </a:lnTo>
                  <a:lnTo>
                    <a:pt x="486565" y="139785"/>
                  </a:lnTo>
                  <a:lnTo>
                    <a:pt x="484016" y="119504"/>
                  </a:lnTo>
                  <a:lnTo>
                    <a:pt x="484299" y="112479"/>
                  </a:lnTo>
                  <a:lnTo>
                    <a:pt x="508874" y="67851"/>
                  </a:lnTo>
                  <a:lnTo>
                    <a:pt x="516916" y="65317"/>
                  </a:lnTo>
                  <a:lnTo>
                    <a:pt x="572837" y="65317"/>
                  </a:lnTo>
                  <a:lnTo>
                    <a:pt x="567335" y="59889"/>
                  </a:lnTo>
                  <a:lnTo>
                    <a:pt x="560454" y="54825"/>
                  </a:lnTo>
                  <a:lnTo>
                    <a:pt x="552919" y="50812"/>
                  </a:lnTo>
                  <a:lnTo>
                    <a:pt x="544779" y="47946"/>
                  </a:lnTo>
                  <a:lnTo>
                    <a:pt x="536034" y="46226"/>
                  </a:lnTo>
                  <a:lnTo>
                    <a:pt x="526685" y="45653"/>
                  </a:lnTo>
                  <a:close/>
                </a:path>
                <a:path w="1494790" h="243840">
                  <a:moveTo>
                    <a:pt x="572837" y="65317"/>
                  </a:moveTo>
                  <a:lnTo>
                    <a:pt x="536465" y="65317"/>
                  </a:lnTo>
                  <a:lnTo>
                    <a:pt x="544496" y="67851"/>
                  </a:lnTo>
                  <a:lnTo>
                    <a:pt x="557113" y="77997"/>
                  </a:lnTo>
                  <a:lnTo>
                    <a:pt x="569364" y="119504"/>
                  </a:lnTo>
                  <a:lnTo>
                    <a:pt x="569080" y="126521"/>
                  </a:lnTo>
                  <a:lnTo>
                    <a:pt x="544496" y="170811"/>
                  </a:lnTo>
                  <a:lnTo>
                    <a:pt x="536465" y="173314"/>
                  </a:lnTo>
                  <a:lnTo>
                    <a:pt x="572861" y="173314"/>
                  </a:lnTo>
                  <a:lnTo>
                    <a:pt x="590759" y="130198"/>
                  </a:lnTo>
                  <a:lnTo>
                    <a:pt x="591269" y="119504"/>
                  </a:lnTo>
                  <a:lnTo>
                    <a:pt x="590759" y="108723"/>
                  </a:lnTo>
                  <a:lnTo>
                    <a:pt x="573404" y="65876"/>
                  </a:lnTo>
                  <a:lnTo>
                    <a:pt x="572837" y="65317"/>
                  </a:lnTo>
                  <a:close/>
                </a:path>
                <a:path w="1494790" h="243840">
                  <a:moveTo>
                    <a:pt x="758667" y="169607"/>
                  </a:moveTo>
                  <a:lnTo>
                    <a:pt x="609468" y="169607"/>
                  </a:lnTo>
                  <a:lnTo>
                    <a:pt x="609468" y="230841"/>
                  </a:lnTo>
                  <a:lnTo>
                    <a:pt x="631373" y="230841"/>
                  </a:lnTo>
                  <a:lnTo>
                    <a:pt x="631373" y="190015"/>
                  </a:lnTo>
                  <a:lnTo>
                    <a:pt x="758667" y="190015"/>
                  </a:lnTo>
                  <a:lnTo>
                    <a:pt x="758667" y="169607"/>
                  </a:lnTo>
                  <a:close/>
                </a:path>
                <a:path w="1494790" h="243840">
                  <a:moveTo>
                    <a:pt x="758667" y="190015"/>
                  </a:moveTo>
                  <a:lnTo>
                    <a:pt x="736773" y="190015"/>
                  </a:lnTo>
                  <a:lnTo>
                    <a:pt x="736773" y="230841"/>
                  </a:lnTo>
                  <a:lnTo>
                    <a:pt x="758667" y="230841"/>
                  </a:lnTo>
                  <a:lnTo>
                    <a:pt x="758667" y="190015"/>
                  </a:lnTo>
                  <a:close/>
                </a:path>
                <a:path w="1494790" h="243840">
                  <a:moveTo>
                    <a:pt x="736773" y="47506"/>
                  </a:moveTo>
                  <a:lnTo>
                    <a:pt x="646210" y="47506"/>
                  </a:lnTo>
                  <a:lnTo>
                    <a:pt x="641383" y="103913"/>
                  </a:lnTo>
                  <a:lnTo>
                    <a:pt x="640716" y="111114"/>
                  </a:lnTo>
                  <a:lnTo>
                    <a:pt x="632787" y="152068"/>
                  </a:lnTo>
                  <a:lnTo>
                    <a:pt x="621342" y="169607"/>
                  </a:lnTo>
                  <a:lnTo>
                    <a:pt x="646210" y="169607"/>
                  </a:lnTo>
                  <a:lnTo>
                    <a:pt x="660313" y="124860"/>
                  </a:lnTo>
                  <a:lnTo>
                    <a:pt x="666618" y="67914"/>
                  </a:lnTo>
                  <a:lnTo>
                    <a:pt x="736773" y="67914"/>
                  </a:lnTo>
                  <a:lnTo>
                    <a:pt x="736773" y="47506"/>
                  </a:lnTo>
                  <a:close/>
                </a:path>
                <a:path w="1494790" h="243840">
                  <a:moveTo>
                    <a:pt x="736773" y="67914"/>
                  </a:moveTo>
                  <a:lnTo>
                    <a:pt x="714868" y="67914"/>
                  </a:lnTo>
                  <a:lnTo>
                    <a:pt x="714868" y="169607"/>
                  </a:lnTo>
                  <a:lnTo>
                    <a:pt x="736773" y="169607"/>
                  </a:lnTo>
                  <a:lnTo>
                    <a:pt x="736773" y="67914"/>
                  </a:lnTo>
                  <a:close/>
                </a:path>
                <a:path w="1494790" h="243840">
                  <a:moveTo>
                    <a:pt x="845628" y="45653"/>
                  </a:moveTo>
                  <a:lnTo>
                    <a:pt x="804917" y="59889"/>
                  </a:lnTo>
                  <a:lnTo>
                    <a:pt x="783063" y="98651"/>
                  </a:lnTo>
                  <a:lnTo>
                    <a:pt x="781044" y="119504"/>
                  </a:lnTo>
                  <a:lnTo>
                    <a:pt x="781549" y="130198"/>
                  </a:lnTo>
                  <a:lnTo>
                    <a:pt x="798867" y="172781"/>
                  </a:lnTo>
                  <a:lnTo>
                    <a:pt x="836273" y="192413"/>
                  </a:lnTo>
                  <a:lnTo>
                    <a:pt x="845628" y="192988"/>
                  </a:lnTo>
                  <a:lnTo>
                    <a:pt x="854977" y="192413"/>
                  </a:lnTo>
                  <a:lnTo>
                    <a:pt x="891792" y="173314"/>
                  </a:lnTo>
                  <a:lnTo>
                    <a:pt x="835848" y="173314"/>
                  </a:lnTo>
                  <a:lnTo>
                    <a:pt x="827817" y="170811"/>
                  </a:lnTo>
                  <a:lnTo>
                    <a:pt x="805505" y="139785"/>
                  </a:lnTo>
                  <a:lnTo>
                    <a:pt x="802938" y="119504"/>
                  </a:lnTo>
                  <a:lnTo>
                    <a:pt x="803225" y="112479"/>
                  </a:lnTo>
                  <a:lnTo>
                    <a:pt x="827817" y="67851"/>
                  </a:lnTo>
                  <a:lnTo>
                    <a:pt x="835848" y="65317"/>
                  </a:lnTo>
                  <a:lnTo>
                    <a:pt x="891768" y="65317"/>
                  </a:lnTo>
                  <a:lnTo>
                    <a:pt x="886271" y="59889"/>
                  </a:lnTo>
                  <a:lnTo>
                    <a:pt x="879397" y="54825"/>
                  </a:lnTo>
                  <a:lnTo>
                    <a:pt x="871862" y="50812"/>
                  </a:lnTo>
                  <a:lnTo>
                    <a:pt x="863722" y="47946"/>
                  </a:lnTo>
                  <a:lnTo>
                    <a:pt x="854977" y="46226"/>
                  </a:lnTo>
                  <a:lnTo>
                    <a:pt x="845628" y="45653"/>
                  </a:lnTo>
                  <a:close/>
                </a:path>
                <a:path w="1494790" h="243840">
                  <a:moveTo>
                    <a:pt x="891768" y="65317"/>
                  </a:moveTo>
                  <a:lnTo>
                    <a:pt x="855398" y="65317"/>
                  </a:lnTo>
                  <a:lnTo>
                    <a:pt x="863439" y="67851"/>
                  </a:lnTo>
                  <a:lnTo>
                    <a:pt x="876046" y="77997"/>
                  </a:lnTo>
                  <a:lnTo>
                    <a:pt x="888297" y="119504"/>
                  </a:lnTo>
                  <a:lnTo>
                    <a:pt x="888014" y="126521"/>
                  </a:lnTo>
                  <a:lnTo>
                    <a:pt x="869634" y="165900"/>
                  </a:lnTo>
                  <a:lnTo>
                    <a:pt x="855398" y="173314"/>
                  </a:lnTo>
                  <a:lnTo>
                    <a:pt x="891792" y="173314"/>
                  </a:lnTo>
                  <a:lnTo>
                    <a:pt x="909692" y="130198"/>
                  </a:lnTo>
                  <a:lnTo>
                    <a:pt x="910202" y="119504"/>
                  </a:lnTo>
                  <a:lnTo>
                    <a:pt x="909692" y="108723"/>
                  </a:lnTo>
                  <a:lnTo>
                    <a:pt x="892334" y="65876"/>
                  </a:lnTo>
                  <a:lnTo>
                    <a:pt x="891768" y="65317"/>
                  </a:lnTo>
                  <a:close/>
                </a:path>
                <a:path w="1494790" h="243840">
                  <a:moveTo>
                    <a:pt x="964776" y="47506"/>
                  </a:moveTo>
                  <a:lnTo>
                    <a:pt x="943625" y="47506"/>
                  </a:lnTo>
                  <a:lnTo>
                    <a:pt x="943625" y="243458"/>
                  </a:lnTo>
                  <a:lnTo>
                    <a:pt x="965520" y="243458"/>
                  </a:lnTo>
                  <a:lnTo>
                    <a:pt x="965520" y="168120"/>
                  </a:lnTo>
                  <a:lnTo>
                    <a:pt x="985922" y="168120"/>
                  </a:lnTo>
                  <a:lnTo>
                    <a:pt x="966327" y="133951"/>
                  </a:lnTo>
                  <a:lnTo>
                    <a:pt x="965143" y="118760"/>
                  </a:lnTo>
                  <a:lnTo>
                    <a:pt x="965433" y="111031"/>
                  </a:lnTo>
                  <a:lnTo>
                    <a:pt x="986136" y="70144"/>
                  </a:lnTo>
                  <a:lnTo>
                    <a:pt x="964776" y="70144"/>
                  </a:lnTo>
                  <a:lnTo>
                    <a:pt x="964776" y="47506"/>
                  </a:lnTo>
                  <a:close/>
                </a:path>
                <a:path w="1494790" h="243840">
                  <a:moveTo>
                    <a:pt x="985922" y="168120"/>
                  </a:moveTo>
                  <a:lnTo>
                    <a:pt x="967373" y="168120"/>
                  </a:lnTo>
                  <a:lnTo>
                    <a:pt x="969205" y="171031"/>
                  </a:lnTo>
                  <a:lnTo>
                    <a:pt x="999781" y="192988"/>
                  </a:lnTo>
                  <a:lnTo>
                    <a:pt x="1008943" y="192988"/>
                  </a:lnTo>
                  <a:lnTo>
                    <a:pt x="1046834" y="178973"/>
                  </a:lnTo>
                  <a:lnTo>
                    <a:pt x="1052274" y="173314"/>
                  </a:lnTo>
                  <a:lnTo>
                    <a:pt x="997184" y="173314"/>
                  </a:lnTo>
                  <a:lnTo>
                    <a:pt x="989770" y="171031"/>
                  </a:lnTo>
                  <a:lnTo>
                    <a:pt x="985922" y="168120"/>
                  </a:lnTo>
                  <a:close/>
                </a:path>
                <a:path w="1494790" h="243840">
                  <a:moveTo>
                    <a:pt x="1052317" y="65317"/>
                  </a:moveTo>
                  <a:lnTo>
                    <a:pt x="1015257" y="65317"/>
                  </a:lnTo>
                  <a:lnTo>
                    <a:pt x="1022953" y="67694"/>
                  </a:lnTo>
                  <a:lnTo>
                    <a:pt x="1029068" y="72468"/>
                  </a:lnTo>
                  <a:lnTo>
                    <a:pt x="1047239" y="111431"/>
                  </a:lnTo>
                  <a:lnTo>
                    <a:pt x="1047528" y="118760"/>
                  </a:lnTo>
                  <a:lnTo>
                    <a:pt x="1047235" y="126191"/>
                  </a:lnTo>
                  <a:lnTo>
                    <a:pt x="1022764" y="170895"/>
                  </a:lnTo>
                  <a:lnTo>
                    <a:pt x="1015120" y="173314"/>
                  </a:lnTo>
                  <a:lnTo>
                    <a:pt x="1052274" y="173314"/>
                  </a:lnTo>
                  <a:lnTo>
                    <a:pt x="1068952" y="130077"/>
                  </a:lnTo>
                  <a:lnTo>
                    <a:pt x="1069433" y="119137"/>
                  </a:lnTo>
                  <a:lnTo>
                    <a:pt x="1068952" y="108278"/>
                  </a:lnTo>
                  <a:lnTo>
                    <a:pt x="1052522" y="65529"/>
                  </a:lnTo>
                  <a:lnTo>
                    <a:pt x="1052317" y="65317"/>
                  </a:lnTo>
                  <a:close/>
                </a:path>
                <a:path w="1494790" h="243840">
                  <a:moveTo>
                    <a:pt x="1008566" y="45653"/>
                  </a:moveTo>
                  <a:lnTo>
                    <a:pt x="999299" y="45653"/>
                  </a:lnTo>
                  <a:lnTo>
                    <a:pt x="991938" y="47202"/>
                  </a:lnTo>
                  <a:lnTo>
                    <a:pt x="967373" y="70144"/>
                  </a:lnTo>
                  <a:lnTo>
                    <a:pt x="986136" y="70144"/>
                  </a:lnTo>
                  <a:lnTo>
                    <a:pt x="989582" y="67579"/>
                  </a:lnTo>
                  <a:lnTo>
                    <a:pt x="997069" y="65317"/>
                  </a:lnTo>
                  <a:lnTo>
                    <a:pt x="1052317" y="65317"/>
                  </a:lnTo>
                  <a:lnTo>
                    <a:pt x="1046790" y="59618"/>
                  </a:lnTo>
                  <a:lnTo>
                    <a:pt x="1040303" y="54647"/>
                  </a:lnTo>
                  <a:lnTo>
                    <a:pt x="1033171" y="50710"/>
                  </a:lnTo>
                  <a:lnTo>
                    <a:pt x="1025502" y="47900"/>
                  </a:lnTo>
                  <a:lnTo>
                    <a:pt x="1017300" y="46214"/>
                  </a:lnTo>
                  <a:lnTo>
                    <a:pt x="1008566" y="45653"/>
                  </a:lnTo>
                  <a:close/>
                </a:path>
                <a:path w="1494790" h="243840">
                  <a:moveTo>
                    <a:pt x="1160729" y="45653"/>
                  </a:moveTo>
                  <a:lnTo>
                    <a:pt x="1120021" y="59889"/>
                  </a:lnTo>
                  <a:lnTo>
                    <a:pt x="1098173" y="98651"/>
                  </a:lnTo>
                  <a:lnTo>
                    <a:pt x="1096155" y="119504"/>
                  </a:lnTo>
                  <a:lnTo>
                    <a:pt x="1096659" y="130198"/>
                  </a:lnTo>
                  <a:lnTo>
                    <a:pt x="1113968" y="172781"/>
                  </a:lnTo>
                  <a:lnTo>
                    <a:pt x="1151373" y="192413"/>
                  </a:lnTo>
                  <a:lnTo>
                    <a:pt x="1160729" y="192988"/>
                  </a:lnTo>
                  <a:lnTo>
                    <a:pt x="1170078" y="192413"/>
                  </a:lnTo>
                  <a:lnTo>
                    <a:pt x="1206904" y="173314"/>
                  </a:lnTo>
                  <a:lnTo>
                    <a:pt x="1150949" y="173314"/>
                  </a:lnTo>
                  <a:lnTo>
                    <a:pt x="1142918" y="170811"/>
                  </a:lnTo>
                  <a:lnTo>
                    <a:pt x="1120607" y="139785"/>
                  </a:lnTo>
                  <a:lnTo>
                    <a:pt x="1118049" y="119504"/>
                  </a:lnTo>
                  <a:lnTo>
                    <a:pt x="1118334" y="112479"/>
                  </a:lnTo>
                  <a:lnTo>
                    <a:pt x="1142918" y="67851"/>
                  </a:lnTo>
                  <a:lnTo>
                    <a:pt x="1150949" y="65317"/>
                  </a:lnTo>
                  <a:lnTo>
                    <a:pt x="1206879" y="65317"/>
                  </a:lnTo>
                  <a:lnTo>
                    <a:pt x="1201378" y="59889"/>
                  </a:lnTo>
                  <a:lnTo>
                    <a:pt x="1194497" y="54825"/>
                  </a:lnTo>
                  <a:lnTo>
                    <a:pt x="1186962" y="50812"/>
                  </a:lnTo>
                  <a:lnTo>
                    <a:pt x="1178822" y="47946"/>
                  </a:lnTo>
                  <a:lnTo>
                    <a:pt x="1170078" y="46226"/>
                  </a:lnTo>
                  <a:lnTo>
                    <a:pt x="1160729" y="45653"/>
                  </a:lnTo>
                  <a:close/>
                </a:path>
                <a:path w="1494790" h="243840">
                  <a:moveTo>
                    <a:pt x="1206879" y="65317"/>
                  </a:moveTo>
                  <a:lnTo>
                    <a:pt x="1170498" y="65317"/>
                  </a:lnTo>
                  <a:lnTo>
                    <a:pt x="1178550" y="67851"/>
                  </a:lnTo>
                  <a:lnTo>
                    <a:pt x="1191167" y="77997"/>
                  </a:lnTo>
                  <a:lnTo>
                    <a:pt x="1203408" y="119504"/>
                  </a:lnTo>
                  <a:lnTo>
                    <a:pt x="1203123" y="126521"/>
                  </a:lnTo>
                  <a:lnTo>
                    <a:pt x="1178550" y="170811"/>
                  </a:lnTo>
                  <a:lnTo>
                    <a:pt x="1170498" y="173314"/>
                  </a:lnTo>
                  <a:lnTo>
                    <a:pt x="1206904" y="173314"/>
                  </a:lnTo>
                  <a:lnTo>
                    <a:pt x="1224792" y="130198"/>
                  </a:lnTo>
                  <a:lnTo>
                    <a:pt x="1225303" y="119504"/>
                  </a:lnTo>
                  <a:lnTo>
                    <a:pt x="1224792" y="108723"/>
                  </a:lnTo>
                  <a:lnTo>
                    <a:pt x="1207446" y="65876"/>
                  </a:lnTo>
                  <a:lnTo>
                    <a:pt x="1206879" y="65317"/>
                  </a:lnTo>
                  <a:close/>
                </a:path>
                <a:path w="1494790" h="243840">
                  <a:moveTo>
                    <a:pt x="1346691" y="47506"/>
                  </a:moveTo>
                  <a:lnTo>
                    <a:pt x="1258726" y="47506"/>
                  </a:lnTo>
                  <a:lnTo>
                    <a:pt x="1258726" y="190015"/>
                  </a:lnTo>
                  <a:lnTo>
                    <a:pt x="1280631" y="190015"/>
                  </a:lnTo>
                  <a:lnTo>
                    <a:pt x="1280631" y="67914"/>
                  </a:lnTo>
                  <a:lnTo>
                    <a:pt x="1346691" y="67914"/>
                  </a:lnTo>
                  <a:lnTo>
                    <a:pt x="1346691" y="47506"/>
                  </a:lnTo>
                  <a:close/>
                </a:path>
                <a:path w="1494790" h="243840">
                  <a:moveTo>
                    <a:pt x="1400543" y="47506"/>
                  </a:moveTo>
                  <a:lnTo>
                    <a:pt x="1378649" y="47506"/>
                  </a:lnTo>
                  <a:lnTo>
                    <a:pt x="1378649" y="190015"/>
                  </a:lnTo>
                  <a:lnTo>
                    <a:pt x="1404250" y="190015"/>
                  </a:lnTo>
                  <a:lnTo>
                    <a:pt x="1424257" y="157722"/>
                  </a:lnTo>
                  <a:lnTo>
                    <a:pt x="1400543" y="157722"/>
                  </a:lnTo>
                  <a:lnTo>
                    <a:pt x="1400543" y="47506"/>
                  </a:lnTo>
                  <a:close/>
                </a:path>
                <a:path w="1494790" h="243840">
                  <a:moveTo>
                    <a:pt x="1494436" y="79788"/>
                  </a:moveTo>
                  <a:lnTo>
                    <a:pt x="1472541" y="79788"/>
                  </a:lnTo>
                  <a:lnTo>
                    <a:pt x="1472541" y="190015"/>
                  </a:lnTo>
                  <a:lnTo>
                    <a:pt x="1494436" y="190015"/>
                  </a:lnTo>
                  <a:lnTo>
                    <a:pt x="1494436" y="79788"/>
                  </a:lnTo>
                  <a:close/>
                </a:path>
                <a:path w="1494790" h="243840">
                  <a:moveTo>
                    <a:pt x="1494436" y="47506"/>
                  </a:moveTo>
                  <a:lnTo>
                    <a:pt x="1469201" y="47506"/>
                  </a:lnTo>
                  <a:lnTo>
                    <a:pt x="1400543" y="157722"/>
                  </a:lnTo>
                  <a:lnTo>
                    <a:pt x="1424257" y="157722"/>
                  </a:lnTo>
                  <a:lnTo>
                    <a:pt x="1472541" y="79788"/>
                  </a:lnTo>
                  <a:lnTo>
                    <a:pt x="1494436" y="79788"/>
                  </a:lnTo>
                  <a:lnTo>
                    <a:pt x="1494436" y="47506"/>
                  </a:lnTo>
                  <a:close/>
                </a:path>
              </a:pathLst>
            </a:custGeom>
            <a:solidFill>
              <a:srgbClr val="36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857843" y="6876059"/>
            <a:ext cx="1097915" cy="490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0" dirty="0">
                <a:latin typeface="Open Sans"/>
                <a:cs typeface="Open Sans"/>
              </a:rPr>
              <a:t>поселок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1" spc="130" dirty="0">
                <a:latin typeface="Arial"/>
                <a:cs typeface="Arial"/>
              </a:rPr>
              <a:t>Клюевка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3702464" y="1746125"/>
            <a:ext cx="3428365" cy="1445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300" b="1" spc="254" dirty="0">
                <a:solidFill>
                  <a:srgbClr val="FFFFFF"/>
                </a:solidFill>
                <a:latin typeface="Arial"/>
                <a:cs typeface="Arial"/>
              </a:rPr>
              <a:t>120</a:t>
            </a:r>
            <a:r>
              <a:rPr sz="93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00" b="1" spc="10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9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25351" y="2985882"/>
            <a:ext cx="31248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solidFill>
                  <a:srgbClr val="FFFFFF"/>
                </a:solidFill>
                <a:latin typeface="Open Sans"/>
                <a:cs typeface="Open Sans"/>
              </a:rPr>
              <a:t>глубина</a:t>
            </a:r>
            <a:r>
              <a:rPr sz="2400" b="1" spc="10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Open Sans"/>
                <a:cs typeface="Open Sans"/>
              </a:rPr>
              <a:t>скважины</a:t>
            </a:r>
            <a:endParaRPr sz="2400">
              <a:latin typeface="Open Sans"/>
              <a:cs typeface="Open San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64670" y="2099524"/>
            <a:ext cx="1234444" cy="123317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799365" y="1501096"/>
            <a:ext cx="2153285" cy="3229610"/>
            <a:chOff x="799365" y="1501096"/>
            <a:chExt cx="2153285" cy="3229610"/>
          </a:xfrm>
        </p:grpSpPr>
        <p:sp>
          <p:nvSpPr>
            <p:cNvPr id="23" name="object 23"/>
            <p:cNvSpPr/>
            <p:nvPr/>
          </p:nvSpPr>
          <p:spPr>
            <a:xfrm>
              <a:off x="2358413" y="4046020"/>
              <a:ext cx="567690" cy="685165"/>
            </a:xfrm>
            <a:custGeom>
              <a:avLst/>
              <a:gdLst/>
              <a:ahLst/>
              <a:cxnLst/>
              <a:rect l="l" t="t" r="r" b="b"/>
              <a:pathLst>
                <a:path w="567689" h="685164">
                  <a:moveTo>
                    <a:pt x="19674" y="75557"/>
                  </a:moveTo>
                  <a:lnTo>
                    <a:pt x="13256" y="76228"/>
                  </a:lnTo>
                  <a:lnTo>
                    <a:pt x="8125" y="79652"/>
                  </a:lnTo>
                  <a:lnTo>
                    <a:pt x="3067" y="83096"/>
                  </a:lnTo>
                  <a:lnTo>
                    <a:pt x="0" y="88824"/>
                  </a:lnTo>
                  <a:lnTo>
                    <a:pt x="0" y="262023"/>
                  </a:lnTo>
                  <a:lnTo>
                    <a:pt x="5411" y="337817"/>
                  </a:lnTo>
                  <a:lnTo>
                    <a:pt x="20379" y="404786"/>
                  </a:lnTo>
                  <a:lnTo>
                    <a:pt x="43005" y="463358"/>
                  </a:lnTo>
                  <a:lnTo>
                    <a:pt x="71387" y="513963"/>
                  </a:lnTo>
                  <a:lnTo>
                    <a:pt x="103627" y="557033"/>
                  </a:lnTo>
                  <a:lnTo>
                    <a:pt x="137824" y="592996"/>
                  </a:lnTo>
                  <a:lnTo>
                    <a:pt x="172079" y="622283"/>
                  </a:lnTo>
                  <a:lnTo>
                    <a:pt x="204492" y="645323"/>
                  </a:lnTo>
                  <a:lnTo>
                    <a:pt x="256193" y="674386"/>
                  </a:lnTo>
                  <a:lnTo>
                    <a:pt x="281719" y="684638"/>
                  </a:lnTo>
                  <a:lnTo>
                    <a:pt x="285855" y="684638"/>
                  </a:lnTo>
                  <a:lnTo>
                    <a:pt x="334389" y="662548"/>
                  </a:lnTo>
                  <a:lnTo>
                    <a:pt x="373037" y="638231"/>
                  </a:lnTo>
                  <a:lnTo>
                    <a:pt x="302242" y="638231"/>
                  </a:lnTo>
                  <a:lnTo>
                    <a:pt x="302242" y="637917"/>
                  </a:lnTo>
                  <a:lnTo>
                    <a:pt x="265332" y="637917"/>
                  </a:lnTo>
                  <a:lnTo>
                    <a:pt x="243517" y="626243"/>
                  </a:lnTo>
                  <a:lnTo>
                    <a:pt x="188014" y="588222"/>
                  </a:lnTo>
                  <a:lnTo>
                    <a:pt x="157522" y="561130"/>
                  </a:lnTo>
                  <a:lnTo>
                    <a:pt x="127336" y="528156"/>
                  </a:lnTo>
                  <a:lnTo>
                    <a:pt x="99053" y="488927"/>
                  </a:lnTo>
                  <a:lnTo>
                    <a:pt x="74272" y="443071"/>
                  </a:lnTo>
                  <a:lnTo>
                    <a:pt x="54593" y="390216"/>
                  </a:lnTo>
                  <a:lnTo>
                    <a:pt x="41612" y="329991"/>
                  </a:lnTo>
                  <a:lnTo>
                    <a:pt x="36930" y="262023"/>
                  </a:lnTo>
                  <a:lnTo>
                    <a:pt x="36930" y="119137"/>
                  </a:lnTo>
                  <a:lnTo>
                    <a:pt x="122952" y="119137"/>
                  </a:lnTo>
                  <a:lnTo>
                    <a:pt x="153791" y="113404"/>
                  </a:lnTo>
                  <a:lnTo>
                    <a:pt x="207285" y="93018"/>
                  </a:lnTo>
                  <a:lnTo>
                    <a:pt x="219198" y="85736"/>
                  </a:lnTo>
                  <a:lnTo>
                    <a:pt x="100978" y="85736"/>
                  </a:lnTo>
                  <a:lnTo>
                    <a:pt x="62098" y="85635"/>
                  </a:lnTo>
                  <a:lnTo>
                    <a:pt x="36131" y="81180"/>
                  </a:lnTo>
                  <a:lnTo>
                    <a:pt x="25329" y="77819"/>
                  </a:lnTo>
                  <a:lnTo>
                    <a:pt x="19674" y="75557"/>
                  </a:lnTo>
                  <a:close/>
                </a:path>
                <a:path w="567689" h="685164">
                  <a:moveTo>
                    <a:pt x="567553" y="119116"/>
                  </a:moveTo>
                  <a:lnTo>
                    <a:pt x="530622" y="119116"/>
                  </a:lnTo>
                  <a:lnTo>
                    <a:pt x="530622" y="262023"/>
                  </a:lnTo>
                  <a:lnTo>
                    <a:pt x="525949" y="330715"/>
                  </a:lnTo>
                  <a:lnTo>
                    <a:pt x="512993" y="391415"/>
                  </a:lnTo>
                  <a:lnTo>
                    <a:pt x="493346" y="444531"/>
                  </a:lnTo>
                  <a:lnTo>
                    <a:pt x="468600" y="490470"/>
                  </a:lnTo>
                  <a:lnTo>
                    <a:pt x="440349" y="529640"/>
                  </a:lnTo>
                  <a:lnTo>
                    <a:pt x="410184" y="562450"/>
                  </a:lnTo>
                  <a:lnTo>
                    <a:pt x="379698" y="589306"/>
                  </a:lnTo>
                  <a:lnTo>
                    <a:pt x="324134" y="626789"/>
                  </a:lnTo>
                  <a:lnTo>
                    <a:pt x="302242" y="638231"/>
                  </a:lnTo>
                  <a:lnTo>
                    <a:pt x="373037" y="638231"/>
                  </a:lnTo>
                  <a:lnTo>
                    <a:pt x="429729" y="592996"/>
                  </a:lnTo>
                  <a:lnTo>
                    <a:pt x="463926" y="557033"/>
                  </a:lnTo>
                  <a:lnTo>
                    <a:pt x="496166" y="513963"/>
                  </a:lnTo>
                  <a:lnTo>
                    <a:pt x="524548" y="463358"/>
                  </a:lnTo>
                  <a:lnTo>
                    <a:pt x="547173" y="404786"/>
                  </a:lnTo>
                  <a:lnTo>
                    <a:pt x="562141" y="337817"/>
                  </a:lnTo>
                  <a:lnTo>
                    <a:pt x="567553" y="262023"/>
                  </a:lnTo>
                  <a:lnTo>
                    <a:pt x="567553" y="119116"/>
                  </a:lnTo>
                  <a:close/>
                </a:path>
                <a:path w="567689" h="685164">
                  <a:moveTo>
                    <a:pt x="283771" y="476519"/>
                  </a:moveTo>
                  <a:lnTo>
                    <a:pt x="276583" y="477968"/>
                  </a:lnTo>
                  <a:lnTo>
                    <a:pt x="270723" y="481921"/>
                  </a:lnTo>
                  <a:lnTo>
                    <a:pt x="266777" y="487788"/>
                  </a:lnTo>
                  <a:lnTo>
                    <a:pt x="265332" y="494979"/>
                  </a:lnTo>
                  <a:lnTo>
                    <a:pt x="265332" y="637917"/>
                  </a:lnTo>
                  <a:lnTo>
                    <a:pt x="302242" y="637917"/>
                  </a:lnTo>
                  <a:lnTo>
                    <a:pt x="302242" y="494979"/>
                  </a:lnTo>
                  <a:lnTo>
                    <a:pt x="300793" y="487788"/>
                  </a:lnTo>
                  <a:lnTo>
                    <a:pt x="296839" y="481921"/>
                  </a:lnTo>
                  <a:lnTo>
                    <a:pt x="290968" y="477968"/>
                  </a:lnTo>
                  <a:lnTo>
                    <a:pt x="283771" y="476519"/>
                  </a:lnTo>
                  <a:close/>
                </a:path>
                <a:path w="567689" h="685164">
                  <a:moveTo>
                    <a:pt x="207534" y="292034"/>
                  </a:moveTo>
                  <a:lnTo>
                    <a:pt x="200473" y="292546"/>
                  </a:lnTo>
                  <a:lnTo>
                    <a:pt x="193941" y="295833"/>
                  </a:lnTo>
                  <a:lnTo>
                    <a:pt x="189175" y="301413"/>
                  </a:lnTo>
                  <a:lnTo>
                    <a:pt x="186991" y="308152"/>
                  </a:lnTo>
                  <a:lnTo>
                    <a:pt x="187489" y="315214"/>
                  </a:lnTo>
                  <a:lnTo>
                    <a:pt x="190769" y="321759"/>
                  </a:lnTo>
                  <a:lnTo>
                    <a:pt x="272766" y="426269"/>
                  </a:lnTo>
                  <a:lnTo>
                    <a:pt x="278127" y="428845"/>
                  </a:lnTo>
                  <a:lnTo>
                    <a:pt x="284274" y="428845"/>
                  </a:lnTo>
                  <a:lnTo>
                    <a:pt x="284766" y="428824"/>
                  </a:lnTo>
                  <a:lnTo>
                    <a:pt x="291457" y="428280"/>
                  </a:lnTo>
                  <a:lnTo>
                    <a:pt x="296964" y="424709"/>
                  </a:lnTo>
                  <a:lnTo>
                    <a:pt x="323188" y="377014"/>
                  </a:lnTo>
                  <a:lnTo>
                    <a:pt x="281049" y="377014"/>
                  </a:lnTo>
                  <a:lnTo>
                    <a:pt x="219846" y="298985"/>
                  </a:lnTo>
                  <a:lnTo>
                    <a:pt x="214275" y="294209"/>
                  </a:lnTo>
                  <a:lnTo>
                    <a:pt x="207534" y="292034"/>
                  </a:lnTo>
                  <a:close/>
                </a:path>
                <a:path w="567689" h="685164">
                  <a:moveTo>
                    <a:pt x="380480" y="219706"/>
                  </a:moveTo>
                  <a:lnTo>
                    <a:pt x="373428" y="220334"/>
                  </a:lnTo>
                  <a:lnTo>
                    <a:pt x="367137" y="223556"/>
                  </a:lnTo>
                  <a:lnTo>
                    <a:pt x="362407" y="229155"/>
                  </a:lnTo>
                  <a:lnTo>
                    <a:pt x="281049" y="377014"/>
                  </a:lnTo>
                  <a:lnTo>
                    <a:pt x="323188" y="377014"/>
                  </a:lnTo>
                  <a:lnTo>
                    <a:pt x="394731" y="246976"/>
                  </a:lnTo>
                  <a:lnTo>
                    <a:pt x="396936" y="239970"/>
                  </a:lnTo>
                  <a:lnTo>
                    <a:pt x="396308" y="232916"/>
                  </a:lnTo>
                  <a:lnTo>
                    <a:pt x="393083" y="226621"/>
                  </a:lnTo>
                  <a:lnTo>
                    <a:pt x="387496" y="221888"/>
                  </a:lnTo>
                  <a:lnTo>
                    <a:pt x="380480" y="219706"/>
                  </a:lnTo>
                  <a:close/>
                </a:path>
                <a:path w="567689" h="685164">
                  <a:moveTo>
                    <a:pt x="302242" y="57537"/>
                  </a:moveTo>
                  <a:lnTo>
                    <a:pt x="265332" y="57537"/>
                  </a:lnTo>
                  <a:lnTo>
                    <a:pt x="265332" y="201135"/>
                  </a:lnTo>
                  <a:lnTo>
                    <a:pt x="266777" y="208332"/>
                  </a:lnTo>
                  <a:lnTo>
                    <a:pt x="270723" y="214202"/>
                  </a:lnTo>
                  <a:lnTo>
                    <a:pt x="276583" y="218156"/>
                  </a:lnTo>
                  <a:lnTo>
                    <a:pt x="283771" y="219605"/>
                  </a:lnTo>
                  <a:lnTo>
                    <a:pt x="290968" y="218156"/>
                  </a:lnTo>
                  <a:lnTo>
                    <a:pt x="296839" y="214202"/>
                  </a:lnTo>
                  <a:lnTo>
                    <a:pt x="300793" y="208332"/>
                  </a:lnTo>
                  <a:lnTo>
                    <a:pt x="302242" y="201135"/>
                  </a:lnTo>
                  <a:lnTo>
                    <a:pt x="302242" y="57537"/>
                  </a:lnTo>
                  <a:close/>
                </a:path>
                <a:path w="567689" h="685164">
                  <a:moveTo>
                    <a:pt x="122952" y="119137"/>
                  </a:moveTo>
                  <a:lnTo>
                    <a:pt x="36930" y="119137"/>
                  </a:lnTo>
                  <a:lnTo>
                    <a:pt x="67012" y="122931"/>
                  </a:lnTo>
                  <a:lnTo>
                    <a:pt x="106502" y="122196"/>
                  </a:lnTo>
                  <a:lnTo>
                    <a:pt x="122952" y="119137"/>
                  </a:lnTo>
                  <a:close/>
                </a:path>
                <a:path w="567689" h="685164">
                  <a:moveTo>
                    <a:pt x="374646" y="57516"/>
                  </a:moveTo>
                  <a:lnTo>
                    <a:pt x="302242" y="57516"/>
                  </a:lnTo>
                  <a:lnTo>
                    <a:pt x="360316" y="93027"/>
                  </a:lnTo>
                  <a:lnTo>
                    <a:pt x="413766" y="113404"/>
                  </a:lnTo>
                  <a:lnTo>
                    <a:pt x="461052" y="122199"/>
                  </a:lnTo>
                  <a:lnTo>
                    <a:pt x="500541" y="122928"/>
                  </a:lnTo>
                  <a:lnTo>
                    <a:pt x="530622" y="119116"/>
                  </a:lnTo>
                  <a:lnTo>
                    <a:pt x="567553" y="119116"/>
                  </a:lnTo>
                  <a:lnTo>
                    <a:pt x="567530" y="88824"/>
                  </a:lnTo>
                  <a:lnTo>
                    <a:pt x="565864" y="85719"/>
                  </a:lnTo>
                  <a:lnTo>
                    <a:pt x="466576" y="85719"/>
                  </a:lnTo>
                  <a:lnTo>
                    <a:pt x="417123" y="75988"/>
                  </a:lnTo>
                  <a:lnTo>
                    <a:pt x="374646" y="57516"/>
                  </a:lnTo>
                  <a:close/>
                </a:path>
                <a:path w="567689" h="685164">
                  <a:moveTo>
                    <a:pt x="286200" y="0"/>
                  </a:moveTo>
                  <a:lnTo>
                    <a:pt x="281342" y="0"/>
                  </a:lnTo>
                  <a:lnTo>
                    <a:pt x="276986" y="1738"/>
                  </a:lnTo>
                  <a:lnTo>
                    <a:pt x="276043" y="2136"/>
                  </a:lnTo>
                  <a:lnTo>
                    <a:pt x="275248" y="2785"/>
                  </a:lnTo>
                  <a:lnTo>
                    <a:pt x="273415" y="3895"/>
                  </a:lnTo>
                  <a:lnTo>
                    <a:pt x="272368" y="4272"/>
                  </a:lnTo>
                  <a:lnTo>
                    <a:pt x="271530" y="5036"/>
                  </a:lnTo>
                  <a:lnTo>
                    <a:pt x="208051" y="50926"/>
                  </a:lnTo>
                  <a:lnTo>
                    <a:pt x="150415" y="75996"/>
                  </a:lnTo>
                  <a:lnTo>
                    <a:pt x="100978" y="85736"/>
                  </a:lnTo>
                  <a:lnTo>
                    <a:pt x="219198" y="85736"/>
                  </a:lnTo>
                  <a:lnTo>
                    <a:pt x="265332" y="57537"/>
                  </a:lnTo>
                  <a:lnTo>
                    <a:pt x="302242" y="57537"/>
                  </a:lnTo>
                  <a:lnTo>
                    <a:pt x="374646" y="57516"/>
                  </a:lnTo>
                  <a:lnTo>
                    <a:pt x="359485" y="50923"/>
                  </a:lnTo>
                  <a:lnTo>
                    <a:pt x="296022" y="5036"/>
                  </a:lnTo>
                  <a:lnTo>
                    <a:pt x="295174" y="4272"/>
                  </a:lnTo>
                  <a:lnTo>
                    <a:pt x="294137" y="3895"/>
                  </a:lnTo>
                  <a:lnTo>
                    <a:pt x="292305" y="2785"/>
                  </a:lnTo>
                  <a:lnTo>
                    <a:pt x="291561" y="2136"/>
                  </a:lnTo>
                  <a:lnTo>
                    <a:pt x="286200" y="0"/>
                  </a:lnTo>
                  <a:close/>
                </a:path>
                <a:path w="567689" h="685164">
                  <a:moveTo>
                    <a:pt x="547920" y="75557"/>
                  </a:moveTo>
                  <a:lnTo>
                    <a:pt x="542224" y="77819"/>
                  </a:lnTo>
                  <a:lnTo>
                    <a:pt x="531486" y="81145"/>
                  </a:lnTo>
                  <a:lnTo>
                    <a:pt x="505483" y="85608"/>
                  </a:lnTo>
                  <a:lnTo>
                    <a:pt x="466576" y="85719"/>
                  </a:lnTo>
                  <a:lnTo>
                    <a:pt x="565864" y="85719"/>
                  </a:lnTo>
                  <a:lnTo>
                    <a:pt x="564485" y="83149"/>
                  </a:lnTo>
                  <a:lnTo>
                    <a:pt x="554370" y="76280"/>
                  </a:lnTo>
                  <a:lnTo>
                    <a:pt x="547920" y="75557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94537" y="1833015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22436" y="2006834"/>
              <a:ext cx="411480" cy="320675"/>
            </a:xfrm>
            <a:custGeom>
              <a:avLst/>
              <a:gdLst/>
              <a:ahLst/>
              <a:cxnLst/>
              <a:rect l="l" t="t" r="r" b="b"/>
              <a:pathLst>
                <a:path w="411480" h="320675">
                  <a:moveTo>
                    <a:pt x="39624" y="205727"/>
                  </a:moveTo>
                  <a:lnTo>
                    <a:pt x="36385" y="202488"/>
                  </a:lnTo>
                  <a:lnTo>
                    <a:pt x="28384" y="202488"/>
                  </a:lnTo>
                  <a:lnTo>
                    <a:pt x="25146" y="205727"/>
                  </a:lnTo>
                  <a:lnTo>
                    <a:pt x="25146" y="213728"/>
                  </a:lnTo>
                  <a:lnTo>
                    <a:pt x="28384" y="216966"/>
                  </a:lnTo>
                  <a:lnTo>
                    <a:pt x="32385" y="216966"/>
                  </a:lnTo>
                  <a:lnTo>
                    <a:pt x="36385" y="216966"/>
                  </a:lnTo>
                  <a:lnTo>
                    <a:pt x="39624" y="213728"/>
                  </a:lnTo>
                  <a:lnTo>
                    <a:pt x="39624" y="205727"/>
                  </a:lnTo>
                  <a:close/>
                </a:path>
                <a:path w="411480" h="320675">
                  <a:moveTo>
                    <a:pt x="411022" y="225983"/>
                  </a:moveTo>
                  <a:lnTo>
                    <a:pt x="410502" y="223291"/>
                  </a:lnTo>
                  <a:lnTo>
                    <a:pt x="409841" y="219837"/>
                  </a:lnTo>
                  <a:lnTo>
                    <a:pt x="400329" y="211848"/>
                  </a:lnTo>
                  <a:lnTo>
                    <a:pt x="398487" y="210299"/>
                  </a:lnTo>
                  <a:lnTo>
                    <a:pt x="398424" y="228092"/>
                  </a:lnTo>
                  <a:lnTo>
                    <a:pt x="398373" y="230136"/>
                  </a:lnTo>
                  <a:lnTo>
                    <a:pt x="331749" y="277749"/>
                  </a:lnTo>
                  <a:lnTo>
                    <a:pt x="273431" y="297954"/>
                  </a:lnTo>
                  <a:lnTo>
                    <a:pt x="216458" y="306692"/>
                  </a:lnTo>
                  <a:lnTo>
                    <a:pt x="163969" y="307124"/>
                  </a:lnTo>
                  <a:lnTo>
                    <a:pt x="119100" y="302450"/>
                  </a:lnTo>
                  <a:lnTo>
                    <a:pt x="84988" y="295833"/>
                  </a:lnTo>
                  <a:lnTo>
                    <a:pt x="64782" y="290449"/>
                  </a:lnTo>
                  <a:lnTo>
                    <a:pt x="64782" y="288785"/>
                  </a:lnTo>
                  <a:lnTo>
                    <a:pt x="64782" y="189280"/>
                  </a:lnTo>
                  <a:lnTo>
                    <a:pt x="116319" y="190906"/>
                  </a:lnTo>
                  <a:lnTo>
                    <a:pt x="165658" y="199758"/>
                  </a:lnTo>
                  <a:lnTo>
                    <a:pt x="186550" y="210654"/>
                  </a:lnTo>
                  <a:lnTo>
                    <a:pt x="200850" y="215023"/>
                  </a:lnTo>
                  <a:lnTo>
                    <a:pt x="224180" y="217779"/>
                  </a:lnTo>
                  <a:lnTo>
                    <a:pt x="261378" y="218313"/>
                  </a:lnTo>
                  <a:lnTo>
                    <a:pt x="268503" y="218033"/>
                  </a:lnTo>
                  <a:lnTo>
                    <a:pt x="276656" y="226212"/>
                  </a:lnTo>
                  <a:lnTo>
                    <a:pt x="278066" y="231419"/>
                  </a:lnTo>
                  <a:lnTo>
                    <a:pt x="278155" y="232130"/>
                  </a:lnTo>
                  <a:lnTo>
                    <a:pt x="277253" y="246735"/>
                  </a:lnTo>
                  <a:lnTo>
                    <a:pt x="266192" y="251193"/>
                  </a:lnTo>
                  <a:lnTo>
                    <a:pt x="265938" y="251307"/>
                  </a:lnTo>
                  <a:lnTo>
                    <a:pt x="254266" y="254431"/>
                  </a:lnTo>
                  <a:lnTo>
                    <a:pt x="235839" y="256324"/>
                  </a:lnTo>
                  <a:lnTo>
                    <a:pt x="209067" y="255993"/>
                  </a:lnTo>
                  <a:lnTo>
                    <a:pt x="172402" y="252463"/>
                  </a:lnTo>
                  <a:lnTo>
                    <a:pt x="169037" y="252082"/>
                  </a:lnTo>
                  <a:lnTo>
                    <a:pt x="165874" y="254431"/>
                  </a:lnTo>
                  <a:lnTo>
                    <a:pt x="214122" y="268706"/>
                  </a:lnTo>
                  <a:lnTo>
                    <a:pt x="226415" y="268973"/>
                  </a:lnTo>
                  <a:lnTo>
                    <a:pt x="239623" y="268592"/>
                  </a:lnTo>
                  <a:lnTo>
                    <a:pt x="251282" y="267487"/>
                  </a:lnTo>
                  <a:lnTo>
                    <a:pt x="261378" y="265658"/>
                  </a:lnTo>
                  <a:lnTo>
                    <a:pt x="269900" y="263093"/>
                  </a:lnTo>
                  <a:lnTo>
                    <a:pt x="298665" y="256324"/>
                  </a:lnTo>
                  <a:lnTo>
                    <a:pt x="301713" y="255600"/>
                  </a:lnTo>
                  <a:lnTo>
                    <a:pt x="328320" y="247396"/>
                  </a:lnTo>
                  <a:lnTo>
                    <a:pt x="331876" y="246062"/>
                  </a:lnTo>
                  <a:lnTo>
                    <a:pt x="350151" y="239255"/>
                  </a:lnTo>
                  <a:lnTo>
                    <a:pt x="376910" y="228092"/>
                  </a:lnTo>
                  <a:lnTo>
                    <a:pt x="380923" y="226568"/>
                  </a:lnTo>
                  <a:lnTo>
                    <a:pt x="385127" y="224967"/>
                  </a:lnTo>
                  <a:lnTo>
                    <a:pt x="391464" y="223291"/>
                  </a:lnTo>
                  <a:lnTo>
                    <a:pt x="395097" y="223710"/>
                  </a:lnTo>
                  <a:lnTo>
                    <a:pt x="398170" y="226301"/>
                  </a:lnTo>
                  <a:lnTo>
                    <a:pt x="398424" y="228092"/>
                  </a:lnTo>
                  <a:lnTo>
                    <a:pt x="398424" y="210299"/>
                  </a:lnTo>
                  <a:lnTo>
                    <a:pt x="393001" y="210007"/>
                  </a:lnTo>
                  <a:lnTo>
                    <a:pt x="385749" y="211848"/>
                  </a:lnTo>
                  <a:lnTo>
                    <a:pt x="386041" y="210654"/>
                  </a:lnTo>
                  <a:lnTo>
                    <a:pt x="386321" y="209080"/>
                  </a:lnTo>
                  <a:lnTo>
                    <a:pt x="386270" y="203047"/>
                  </a:lnTo>
                  <a:lnTo>
                    <a:pt x="385673" y="200482"/>
                  </a:lnTo>
                  <a:lnTo>
                    <a:pt x="384949" y="197434"/>
                  </a:lnTo>
                  <a:lnTo>
                    <a:pt x="381660" y="194906"/>
                  </a:lnTo>
                  <a:lnTo>
                    <a:pt x="377990" y="192087"/>
                  </a:lnTo>
                  <a:lnTo>
                    <a:pt x="373862" y="190233"/>
                  </a:lnTo>
                  <a:lnTo>
                    <a:pt x="373862" y="211201"/>
                  </a:lnTo>
                  <a:lnTo>
                    <a:pt x="370154" y="215760"/>
                  </a:lnTo>
                  <a:lnTo>
                    <a:pt x="367042" y="218719"/>
                  </a:lnTo>
                  <a:lnTo>
                    <a:pt x="353606" y="224409"/>
                  </a:lnTo>
                  <a:lnTo>
                    <a:pt x="348297" y="226568"/>
                  </a:lnTo>
                  <a:lnTo>
                    <a:pt x="348297" y="208356"/>
                  </a:lnTo>
                  <a:lnTo>
                    <a:pt x="358025" y="204304"/>
                  </a:lnTo>
                  <a:lnTo>
                    <a:pt x="368084" y="200482"/>
                  </a:lnTo>
                  <a:lnTo>
                    <a:pt x="370408" y="201968"/>
                  </a:lnTo>
                  <a:lnTo>
                    <a:pt x="373545" y="204368"/>
                  </a:lnTo>
                  <a:lnTo>
                    <a:pt x="373748" y="205447"/>
                  </a:lnTo>
                  <a:lnTo>
                    <a:pt x="373862" y="211201"/>
                  </a:lnTo>
                  <a:lnTo>
                    <a:pt x="373862" y="190233"/>
                  </a:lnTo>
                  <a:lnTo>
                    <a:pt x="372529" y="189623"/>
                  </a:lnTo>
                  <a:lnTo>
                    <a:pt x="365874" y="189534"/>
                  </a:lnTo>
                  <a:lnTo>
                    <a:pt x="357847" y="191414"/>
                  </a:lnTo>
                  <a:lnTo>
                    <a:pt x="348297" y="194906"/>
                  </a:lnTo>
                  <a:lnTo>
                    <a:pt x="348297" y="61226"/>
                  </a:lnTo>
                  <a:lnTo>
                    <a:pt x="346532" y="50711"/>
                  </a:lnTo>
                  <a:lnTo>
                    <a:pt x="344614" y="48780"/>
                  </a:lnTo>
                  <a:lnTo>
                    <a:pt x="335838" y="40195"/>
                  </a:lnTo>
                  <a:lnTo>
                    <a:pt x="335838" y="61226"/>
                  </a:lnTo>
                  <a:lnTo>
                    <a:pt x="335838" y="231419"/>
                  </a:lnTo>
                  <a:lnTo>
                    <a:pt x="325628" y="235127"/>
                  </a:lnTo>
                  <a:lnTo>
                    <a:pt x="314439" y="238848"/>
                  </a:lnTo>
                  <a:lnTo>
                    <a:pt x="302234" y="242519"/>
                  </a:lnTo>
                  <a:lnTo>
                    <a:pt x="288963" y="246062"/>
                  </a:lnTo>
                  <a:lnTo>
                    <a:pt x="289687" y="243979"/>
                  </a:lnTo>
                  <a:lnTo>
                    <a:pt x="290017" y="241960"/>
                  </a:lnTo>
                  <a:lnTo>
                    <a:pt x="289953" y="231800"/>
                  </a:lnTo>
                  <a:lnTo>
                    <a:pt x="288620" y="225094"/>
                  </a:lnTo>
                  <a:lnTo>
                    <a:pt x="285953" y="219024"/>
                  </a:lnTo>
                  <a:lnTo>
                    <a:pt x="285178" y="218033"/>
                  </a:lnTo>
                  <a:lnTo>
                    <a:pt x="282016" y="213956"/>
                  </a:lnTo>
                  <a:lnTo>
                    <a:pt x="273951" y="205867"/>
                  </a:lnTo>
                  <a:lnTo>
                    <a:pt x="273329" y="205244"/>
                  </a:lnTo>
                  <a:lnTo>
                    <a:pt x="261124" y="205867"/>
                  </a:lnTo>
                  <a:lnTo>
                    <a:pt x="226110" y="205447"/>
                  </a:lnTo>
                  <a:lnTo>
                    <a:pt x="204558" y="203047"/>
                  </a:lnTo>
                  <a:lnTo>
                    <a:pt x="191630" y="199237"/>
                  </a:lnTo>
                  <a:lnTo>
                    <a:pt x="172872" y="189280"/>
                  </a:lnTo>
                  <a:lnTo>
                    <a:pt x="158191" y="184264"/>
                  </a:lnTo>
                  <a:lnTo>
                    <a:pt x="134569" y="180136"/>
                  </a:lnTo>
                  <a:lnTo>
                    <a:pt x="97751" y="177482"/>
                  </a:lnTo>
                  <a:lnTo>
                    <a:pt x="97751" y="177101"/>
                  </a:lnTo>
                  <a:lnTo>
                    <a:pt x="97751" y="61226"/>
                  </a:lnTo>
                  <a:lnTo>
                    <a:pt x="182562" y="61226"/>
                  </a:lnTo>
                  <a:lnTo>
                    <a:pt x="182562" y="114452"/>
                  </a:lnTo>
                  <a:lnTo>
                    <a:pt x="185331" y="117259"/>
                  </a:lnTo>
                  <a:lnTo>
                    <a:pt x="248259" y="117259"/>
                  </a:lnTo>
                  <a:lnTo>
                    <a:pt x="251040" y="114452"/>
                  </a:lnTo>
                  <a:lnTo>
                    <a:pt x="251040" y="104787"/>
                  </a:lnTo>
                  <a:lnTo>
                    <a:pt x="251040" y="61226"/>
                  </a:lnTo>
                  <a:lnTo>
                    <a:pt x="335838" y="61226"/>
                  </a:lnTo>
                  <a:lnTo>
                    <a:pt x="335838" y="40195"/>
                  </a:lnTo>
                  <a:lnTo>
                    <a:pt x="326821" y="31369"/>
                  </a:lnTo>
                  <a:lnTo>
                    <a:pt x="326821" y="48780"/>
                  </a:lnTo>
                  <a:lnTo>
                    <a:pt x="249770" y="48780"/>
                  </a:lnTo>
                  <a:lnTo>
                    <a:pt x="241477" y="12458"/>
                  </a:lnTo>
                  <a:lnTo>
                    <a:pt x="289725" y="12458"/>
                  </a:lnTo>
                  <a:lnTo>
                    <a:pt x="326821" y="48780"/>
                  </a:lnTo>
                  <a:lnTo>
                    <a:pt x="326821" y="31369"/>
                  </a:lnTo>
                  <a:lnTo>
                    <a:pt x="307517" y="12458"/>
                  </a:lnTo>
                  <a:lnTo>
                    <a:pt x="295452" y="647"/>
                  </a:lnTo>
                  <a:lnTo>
                    <a:pt x="293903" y="0"/>
                  </a:lnTo>
                  <a:lnTo>
                    <a:pt x="238582" y="0"/>
                  </a:lnTo>
                  <a:lnTo>
                    <a:pt x="238582" y="61226"/>
                  </a:lnTo>
                  <a:lnTo>
                    <a:pt x="238582" y="104787"/>
                  </a:lnTo>
                  <a:lnTo>
                    <a:pt x="195008" y="104787"/>
                  </a:lnTo>
                  <a:lnTo>
                    <a:pt x="195008" y="61226"/>
                  </a:lnTo>
                  <a:lnTo>
                    <a:pt x="238582" y="61226"/>
                  </a:lnTo>
                  <a:lnTo>
                    <a:pt x="238582" y="0"/>
                  </a:lnTo>
                  <a:lnTo>
                    <a:pt x="237007" y="0"/>
                  </a:lnTo>
                  <a:lnTo>
                    <a:pt x="237007" y="48780"/>
                  </a:lnTo>
                  <a:lnTo>
                    <a:pt x="196596" y="48780"/>
                  </a:lnTo>
                  <a:lnTo>
                    <a:pt x="204889" y="12458"/>
                  </a:lnTo>
                  <a:lnTo>
                    <a:pt x="228701" y="12458"/>
                  </a:lnTo>
                  <a:lnTo>
                    <a:pt x="237007" y="48780"/>
                  </a:lnTo>
                  <a:lnTo>
                    <a:pt x="237007" y="0"/>
                  </a:lnTo>
                  <a:lnTo>
                    <a:pt x="192112" y="0"/>
                  </a:lnTo>
                  <a:lnTo>
                    <a:pt x="192112" y="12458"/>
                  </a:lnTo>
                  <a:lnTo>
                    <a:pt x="183819" y="48780"/>
                  </a:lnTo>
                  <a:lnTo>
                    <a:pt x="106781" y="48780"/>
                  </a:lnTo>
                  <a:lnTo>
                    <a:pt x="143865" y="12458"/>
                  </a:lnTo>
                  <a:lnTo>
                    <a:pt x="192112" y="12458"/>
                  </a:lnTo>
                  <a:lnTo>
                    <a:pt x="192112" y="0"/>
                  </a:lnTo>
                  <a:lnTo>
                    <a:pt x="139687" y="0"/>
                  </a:lnTo>
                  <a:lnTo>
                    <a:pt x="138137" y="647"/>
                  </a:lnTo>
                  <a:lnTo>
                    <a:pt x="87071" y="50622"/>
                  </a:lnTo>
                  <a:lnTo>
                    <a:pt x="86537" y="51244"/>
                  </a:lnTo>
                  <a:lnTo>
                    <a:pt x="85280" y="177101"/>
                  </a:lnTo>
                  <a:lnTo>
                    <a:pt x="65697" y="176834"/>
                  </a:lnTo>
                  <a:lnTo>
                    <a:pt x="58559" y="176809"/>
                  </a:lnTo>
                  <a:lnTo>
                    <a:pt x="52336" y="176809"/>
                  </a:lnTo>
                  <a:lnTo>
                    <a:pt x="52336" y="189268"/>
                  </a:lnTo>
                  <a:lnTo>
                    <a:pt x="52336" y="288785"/>
                  </a:lnTo>
                  <a:lnTo>
                    <a:pt x="12446" y="288785"/>
                  </a:lnTo>
                  <a:lnTo>
                    <a:pt x="12446" y="189268"/>
                  </a:lnTo>
                  <a:lnTo>
                    <a:pt x="52336" y="189268"/>
                  </a:lnTo>
                  <a:lnTo>
                    <a:pt x="52336" y="176809"/>
                  </a:lnTo>
                  <a:lnTo>
                    <a:pt x="2781" y="176809"/>
                  </a:lnTo>
                  <a:lnTo>
                    <a:pt x="0" y="179603"/>
                  </a:lnTo>
                  <a:lnTo>
                    <a:pt x="0" y="298450"/>
                  </a:lnTo>
                  <a:lnTo>
                    <a:pt x="2781" y="301244"/>
                  </a:lnTo>
                  <a:lnTo>
                    <a:pt x="57556" y="301244"/>
                  </a:lnTo>
                  <a:lnTo>
                    <a:pt x="71475" y="305269"/>
                  </a:lnTo>
                  <a:lnTo>
                    <a:pt x="99568" y="311670"/>
                  </a:lnTo>
                  <a:lnTo>
                    <a:pt x="139065" y="317576"/>
                  </a:lnTo>
                  <a:lnTo>
                    <a:pt x="187198" y="320179"/>
                  </a:lnTo>
                  <a:lnTo>
                    <a:pt x="237375" y="317119"/>
                  </a:lnTo>
                  <a:lnTo>
                    <a:pt x="286816" y="307124"/>
                  </a:lnTo>
                  <a:lnTo>
                    <a:pt x="290360" y="306412"/>
                  </a:lnTo>
                  <a:lnTo>
                    <a:pt x="343865" y="285775"/>
                  </a:lnTo>
                  <a:lnTo>
                    <a:pt x="395655" y="252895"/>
                  </a:lnTo>
                  <a:lnTo>
                    <a:pt x="410819" y="230136"/>
                  </a:lnTo>
                  <a:lnTo>
                    <a:pt x="411022" y="22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99365" y="1501096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073956" y="4005567"/>
            <a:ext cx="7937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Азотные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73956" y="4180981"/>
            <a:ext cx="115570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соединения,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73956" y="4356395"/>
            <a:ext cx="121348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dirty="0">
                <a:solidFill>
                  <a:srgbClr val="292D90"/>
                </a:solidFill>
                <a:latin typeface="Open Sans"/>
                <a:cs typeface="Open Sans"/>
              </a:rPr>
              <a:t>фтор,</a:t>
            </a:r>
            <a:r>
              <a:rPr sz="1450" spc="-60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железо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73956" y="4531808"/>
            <a:ext cx="110490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10" dirty="0">
                <a:solidFill>
                  <a:srgbClr val="292D90"/>
                </a:solidFill>
                <a:latin typeface="Open Sans"/>
                <a:cs typeface="Open Sans"/>
              </a:rPr>
              <a:t>отсутствуют</a:t>
            </a:r>
            <a:endParaRPr sz="1450">
              <a:latin typeface="Open Sans"/>
              <a:cs typeface="Open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53689" y="188404"/>
            <a:ext cx="604202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ОАО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«СибАкваПром»</a:t>
            </a:r>
            <a:endParaRPr sz="4250">
              <a:latin typeface="Open Sans"/>
              <a:cs typeface="Open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837009" y="5616647"/>
            <a:ext cx="3565525" cy="3896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4950" b="1" spc="135" dirty="0">
                <a:solidFill>
                  <a:srgbClr val="292D90"/>
                </a:solidFill>
                <a:latin typeface="Arial"/>
                <a:cs typeface="Arial"/>
              </a:rPr>
              <a:t>25</a:t>
            </a:r>
            <a:r>
              <a:rPr sz="4950" b="1" spc="-8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330" dirty="0">
                <a:solidFill>
                  <a:srgbClr val="292D90"/>
                </a:solidFill>
                <a:latin typeface="Arial"/>
                <a:cs typeface="Arial"/>
              </a:rPr>
              <a:t>лет</a:t>
            </a:r>
            <a:endParaRPr sz="4950">
              <a:latin typeface="Arial"/>
              <a:cs typeface="Arial"/>
            </a:endParaRPr>
          </a:p>
          <a:p>
            <a:pPr marR="106045" algn="r">
              <a:lnSpc>
                <a:spcPct val="100000"/>
              </a:lnSpc>
              <a:spcBef>
                <a:spcPts val="250"/>
              </a:spcBef>
            </a:pPr>
            <a:r>
              <a:rPr sz="4950" b="1" spc="135" dirty="0">
                <a:solidFill>
                  <a:srgbClr val="292D90"/>
                </a:solidFill>
                <a:latin typeface="Arial"/>
                <a:cs typeface="Arial"/>
              </a:rPr>
              <a:t>6</a:t>
            </a:r>
            <a:r>
              <a:rPr sz="4950" b="1" spc="-9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670" dirty="0">
                <a:solidFill>
                  <a:srgbClr val="292D90"/>
                </a:solidFill>
                <a:latin typeface="Arial"/>
                <a:cs typeface="Arial"/>
              </a:rPr>
              <a:t>км</a:t>
            </a:r>
            <a:endParaRPr sz="4950">
              <a:latin typeface="Arial"/>
              <a:cs typeface="Arial"/>
            </a:endParaRPr>
          </a:p>
          <a:p>
            <a:pPr marR="105410" algn="r">
              <a:lnSpc>
                <a:spcPts val="5885"/>
              </a:lnSpc>
              <a:spcBef>
                <a:spcPts val="254"/>
              </a:spcBef>
            </a:pPr>
            <a:r>
              <a:rPr sz="4950" b="1" spc="135" dirty="0">
                <a:solidFill>
                  <a:srgbClr val="292D90"/>
                </a:solidFill>
                <a:latin typeface="Arial"/>
                <a:cs typeface="Arial"/>
              </a:rPr>
              <a:t>200</a:t>
            </a:r>
            <a:r>
              <a:rPr sz="4950" b="1" spc="-8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680" dirty="0">
                <a:solidFill>
                  <a:srgbClr val="292D90"/>
                </a:solidFill>
                <a:latin typeface="Arial"/>
                <a:cs typeface="Arial"/>
              </a:rPr>
              <a:t>км</a:t>
            </a:r>
            <a:endParaRPr sz="4950">
              <a:latin typeface="Arial"/>
              <a:cs typeface="Arial"/>
            </a:endParaRPr>
          </a:p>
          <a:p>
            <a:pPr marR="105410" algn="r">
              <a:lnSpc>
                <a:spcPts val="5885"/>
              </a:lnSpc>
            </a:pPr>
            <a:r>
              <a:rPr sz="4950" b="1" spc="135" dirty="0">
                <a:solidFill>
                  <a:srgbClr val="292D90"/>
                </a:solidFill>
                <a:latin typeface="Arial"/>
                <a:cs typeface="Arial"/>
              </a:rPr>
              <a:t>300</a:t>
            </a:r>
            <a:r>
              <a:rPr sz="4950" b="1" spc="-8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680" dirty="0">
                <a:solidFill>
                  <a:srgbClr val="292D90"/>
                </a:solidFill>
                <a:latin typeface="Arial"/>
                <a:cs typeface="Arial"/>
              </a:rPr>
              <a:t>км</a:t>
            </a:r>
            <a:endParaRPr sz="4950">
              <a:latin typeface="Arial"/>
              <a:cs typeface="Arial"/>
            </a:endParaRPr>
          </a:p>
          <a:p>
            <a:pPr marR="105410" algn="r">
              <a:lnSpc>
                <a:spcPct val="100000"/>
              </a:lnSpc>
              <a:spcBef>
                <a:spcPts val="380"/>
              </a:spcBef>
            </a:pPr>
            <a:r>
              <a:rPr sz="4950" b="1" spc="160" dirty="0">
                <a:solidFill>
                  <a:srgbClr val="292D90"/>
                </a:solidFill>
                <a:latin typeface="Arial"/>
                <a:cs typeface="Arial"/>
              </a:rPr>
              <a:t>pH</a:t>
            </a:r>
            <a:r>
              <a:rPr sz="495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135" dirty="0">
                <a:solidFill>
                  <a:srgbClr val="292D90"/>
                </a:solidFill>
                <a:latin typeface="Arial"/>
                <a:cs typeface="Arial"/>
              </a:rPr>
              <a:t>7,5</a:t>
            </a:r>
            <a:r>
              <a:rPr sz="495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dirty="0">
                <a:solidFill>
                  <a:srgbClr val="292D90"/>
                </a:solidFill>
                <a:latin typeface="Arial"/>
                <a:cs typeface="Arial"/>
              </a:rPr>
              <a:t>-</a:t>
            </a:r>
            <a:r>
              <a:rPr sz="4950" b="1" spc="-11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4950" b="1" spc="110" dirty="0">
                <a:solidFill>
                  <a:srgbClr val="292D90"/>
                </a:solidFill>
                <a:latin typeface="Arial"/>
                <a:cs typeface="Arial"/>
              </a:rPr>
              <a:t>8,1</a:t>
            </a:r>
            <a:endParaRPr sz="4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602629" y="5823168"/>
            <a:ext cx="1100455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50" b="1" spc="-10" dirty="0">
                <a:solidFill>
                  <a:srgbClr val="4D4D4D"/>
                </a:solidFill>
                <a:latin typeface="Open Sans"/>
                <a:cs typeface="Open Sans"/>
              </a:rPr>
              <a:t>дебит скважины</a:t>
            </a:r>
            <a:endParaRPr sz="1550">
              <a:latin typeface="Open Sans"/>
              <a:cs typeface="Open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615068" y="6604276"/>
            <a:ext cx="1085215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4D4D4D"/>
                </a:solidFill>
                <a:latin typeface="Open Sans"/>
                <a:cs typeface="Open Sans"/>
              </a:rPr>
              <a:t>до</a:t>
            </a:r>
            <a:r>
              <a:rPr sz="1550" b="1" spc="-3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550" b="1" spc="-10" dirty="0">
                <a:solidFill>
                  <a:srgbClr val="4D4D4D"/>
                </a:solidFill>
                <a:latin typeface="Open Sans"/>
                <a:cs typeface="Open Sans"/>
              </a:rPr>
              <a:t>города Бабушкин</a:t>
            </a:r>
            <a:endParaRPr sz="1550">
              <a:latin typeface="Open Sans"/>
              <a:cs typeface="Open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615068" y="7391372"/>
            <a:ext cx="1037590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4D4D4D"/>
                </a:solidFill>
                <a:latin typeface="Open Sans"/>
                <a:cs typeface="Open Sans"/>
              </a:rPr>
              <a:t>до</a:t>
            </a:r>
            <a:r>
              <a:rPr sz="1550" b="1" spc="-3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550" b="1" spc="-10" dirty="0">
                <a:solidFill>
                  <a:srgbClr val="4D4D4D"/>
                </a:solidFill>
                <a:latin typeface="Open Sans"/>
                <a:cs typeface="Open Sans"/>
              </a:rPr>
              <a:t>города </a:t>
            </a:r>
            <a:r>
              <a:rPr sz="1550" b="1" spc="-20" dirty="0">
                <a:solidFill>
                  <a:srgbClr val="4D4D4D"/>
                </a:solidFill>
                <a:latin typeface="Open Sans"/>
                <a:cs typeface="Open Sans"/>
              </a:rPr>
              <a:t>Улан-</a:t>
            </a:r>
            <a:r>
              <a:rPr sz="1550" b="1" spc="-25" dirty="0">
                <a:solidFill>
                  <a:srgbClr val="4D4D4D"/>
                </a:solidFill>
                <a:latin typeface="Open Sans"/>
                <a:cs typeface="Open Sans"/>
              </a:rPr>
              <a:t>Удэ</a:t>
            </a:r>
            <a:endParaRPr sz="1550">
              <a:latin typeface="Open Sans"/>
              <a:cs typeface="Open San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615068" y="8132126"/>
            <a:ext cx="1037590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4D4D4D"/>
                </a:solidFill>
                <a:latin typeface="Open Sans"/>
                <a:cs typeface="Open Sans"/>
              </a:rPr>
              <a:t>до</a:t>
            </a:r>
            <a:r>
              <a:rPr sz="1550" b="1" spc="-3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1550" b="1" spc="-10" dirty="0">
                <a:solidFill>
                  <a:srgbClr val="4D4D4D"/>
                </a:solidFill>
                <a:latin typeface="Open Sans"/>
                <a:cs typeface="Open Sans"/>
              </a:rPr>
              <a:t>города Иркутск</a:t>
            </a:r>
            <a:endParaRPr sz="1550">
              <a:latin typeface="Open Sans"/>
              <a:cs typeface="Open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615068" y="8934881"/>
            <a:ext cx="2137410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50" b="1" spc="-20" dirty="0">
                <a:solidFill>
                  <a:srgbClr val="4D4D4D"/>
                </a:solidFill>
                <a:latin typeface="Open Sans"/>
                <a:cs typeface="Open Sans"/>
              </a:rPr>
              <a:t>кислотно-</a:t>
            </a:r>
            <a:r>
              <a:rPr sz="1550" b="1" spc="-10" dirty="0">
                <a:solidFill>
                  <a:srgbClr val="4D4D4D"/>
                </a:solidFill>
                <a:latin typeface="Open Sans"/>
                <a:cs typeface="Open Sans"/>
              </a:rPr>
              <a:t>щелочной баланс</a:t>
            </a:r>
            <a:endParaRPr sz="1550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36429" y="1812601"/>
            <a:ext cx="607314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ПРОДАЖА /</a:t>
            </a:r>
            <a:r>
              <a:rPr sz="4050" spc="5" dirty="0">
                <a:solidFill>
                  <a:srgbClr val="292D90"/>
                </a:solidFill>
                <a:latin typeface="BebasNeueBook"/>
                <a:cs typeface="BebasNeueBook"/>
              </a:rPr>
              <a:t> </a:t>
            </a: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реализация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продукции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4</a:t>
            </a:r>
          </a:p>
        </p:txBody>
      </p:sp>
      <p:grpSp>
        <p:nvGrpSpPr>
          <p:cNvPr id="40" name="object 40"/>
          <p:cNvGrpSpPr/>
          <p:nvPr/>
        </p:nvGrpSpPr>
        <p:grpSpPr>
          <a:xfrm>
            <a:off x="834710" y="172811"/>
            <a:ext cx="2809240" cy="690880"/>
            <a:chOff x="834710" y="172811"/>
            <a:chExt cx="2809240" cy="690880"/>
          </a:xfrm>
        </p:grpSpPr>
        <p:sp>
          <p:nvSpPr>
            <p:cNvPr id="41" name="object 41"/>
            <p:cNvSpPr/>
            <p:nvPr/>
          </p:nvSpPr>
          <p:spPr>
            <a:xfrm>
              <a:off x="834710" y="172811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4303" y="417107"/>
                  </a:lnTo>
                  <a:lnTo>
                    <a:pt x="3800" y="417453"/>
                  </a:lnTo>
                  <a:lnTo>
                    <a:pt x="3225" y="417924"/>
                  </a:lnTo>
                  <a:lnTo>
                    <a:pt x="2743" y="418364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9405" y="438762"/>
              <a:ext cx="360526" cy="15696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82203" y="438765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792" y="35433"/>
                  </a:moveTo>
                  <a:lnTo>
                    <a:pt x="42265" y="3238"/>
                  </a:lnTo>
                  <a:lnTo>
                    <a:pt x="42265" y="24282"/>
                  </a:lnTo>
                  <a:lnTo>
                    <a:pt x="42265" y="64401"/>
                  </a:lnTo>
                  <a:lnTo>
                    <a:pt x="38557" y="67538"/>
                  </a:lnTo>
                  <a:lnTo>
                    <a:pt x="21526" y="67538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82"/>
                  </a:lnTo>
                  <a:lnTo>
                    <a:pt x="42265" y="3238"/>
                  </a:lnTo>
                  <a:lnTo>
                    <a:pt x="31699" y="1574"/>
                  </a:lnTo>
                  <a:lnTo>
                    <a:pt x="0" y="1574"/>
                  </a:lnTo>
                  <a:lnTo>
                    <a:pt x="0" y="138582"/>
                  </a:lnTo>
                  <a:lnTo>
                    <a:pt x="21526" y="138582"/>
                  </a:lnTo>
                  <a:lnTo>
                    <a:pt x="21526" y="87096"/>
                  </a:lnTo>
                  <a:lnTo>
                    <a:pt x="31699" y="87096"/>
                  </a:lnTo>
                  <a:lnTo>
                    <a:pt x="63792" y="53238"/>
                  </a:lnTo>
                  <a:lnTo>
                    <a:pt x="63792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13" y="118999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68" y="21729"/>
                  </a:lnTo>
                  <a:lnTo>
                    <a:pt x="202768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74" y="1574"/>
                  </a:lnTo>
                  <a:lnTo>
                    <a:pt x="244259" y="58140"/>
                  </a:lnTo>
                  <a:lnTo>
                    <a:pt x="236435" y="88277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78" y="75755"/>
                  </a:lnTo>
                  <a:lnTo>
                    <a:pt x="266179" y="42087"/>
                  </a:lnTo>
                  <a:lnTo>
                    <a:pt x="266179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26" y="34455"/>
                  </a:moveTo>
                  <a:lnTo>
                    <a:pt x="342900" y="1828"/>
                  </a:lnTo>
                  <a:lnTo>
                    <a:pt x="342900" y="23304"/>
                  </a:lnTo>
                  <a:lnTo>
                    <a:pt x="342900" y="116852"/>
                  </a:lnTo>
                  <a:lnTo>
                    <a:pt x="338594" y="120573"/>
                  </a:lnTo>
                  <a:lnTo>
                    <a:pt x="324891" y="120573"/>
                  </a:lnTo>
                  <a:lnTo>
                    <a:pt x="320586" y="116852"/>
                  </a:lnTo>
                  <a:lnTo>
                    <a:pt x="320586" y="23304"/>
                  </a:lnTo>
                  <a:lnTo>
                    <a:pt x="324891" y="19583"/>
                  </a:lnTo>
                  <a:lnTo>
                    <a:pt x="338594" y="19583"/>
                  </a:lnTo>
                  <a:lnTo>
                    <a:pt x="342900" y="23304"/>
                  </a:lnTo>
                  <a:lnTo>
                    <a:pt x="342900" y="1828"/>
                  </a:lnTo>
                  <a:lnTo>
                    <a:pt x="301193" y="19824"/>
                  </a:lnTo>
                  <a:lnTo>
                    <a:pt x="299059" y="34455"/>
                  </a:lnTo>
                  <a:lnTo>
                    <a:pt x="299059" y="105702"/>
                  </a:lnTo>
                  <a:lnTo>
                    <a:pt x="301193" y="120332"/>
                  </a:lnTo>
                  <a:lnTo>
                    <a:pt x="307479" y="131140"/>
                  </a:lnTo>
                  <a:lnTo>
                    <a:pt x="317715" y="137845"/>
                  </a:lnTo>
                  <a:lnTo>
                    <a:pt x="331736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32"/>
                  </a:lnTo>
                  <a:lnTo>
                    <a:pt x="364426" y="105702"/>
                  </a:lnTo>
                  <a:lnTo>
                    <a:pt x="364426" y="34455"/>
                  </a:lnTo>
                  <a:close/>
                </a:path>
                <a:path w="1657350" h="140334">
                  <a:moveTo>
                    <a:pt x="446239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59" y="138569"/>
                  </a:lnTo>
                  <a:lnTo>
                    <a:pt x="399859" y="79870"/>
                  </a:lnTo>
                  <a:lnTo>
                    <a:pt x="424332" y="79870"/>
                  </a:lnTo>
                  <a:lnTo>
                    <a:pt x="424332" y="138569"/>
                  </a:lnTo>
                  <a:lnTo>
                    <a:pt x="446239" y="138569"/>
                  </a:lnTo>
                  <a:lnTo>
                    <a:pt x="446239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28"/>
                  </a:lnTo>
                  <a:lnTo>
                    <a:pt x="524624" y="95123"/>
                  </a:lnTo>
                  <a:lnTo>
                    <a:pt x="513537" y="25844"/>
                  </a:lnTo>
                  <a:lnTo>
                    <a:pt x="509651" y="1574"/>
                  </a:lnTo>
                  <a:lnTo>
                    <a:pt x="503199" y="1574"/>
                  </a:lnTo>
                  <a:lnTo>
                    <a:pt x="503199" y="95123"/>
                  </a:lnTo>
                  <a:lnTo>
                    <a:pt x="482447" y="95123"/>
                  </a:lnTo>
                  <a:lnTo>
                    <a:pt x="492836" y="25844"/>
                  </a:lnTo>
                  <a:lnTo>
                    <a:pt x="503199" y="95123"/>
                  </a:lnTo>
                  <a:lnTo>
                    <a:pt x="503199" y="1574"/>
                  </a:lnTo>
                  <a:lnTo>
                    <a:pt x="478155" y="1574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04" y="113728"/>
                  </a:lnTo>
                  <a:lnTo>
                    <a:pt x="506133" y="113728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194" y="1574"/>
                  </a:moveTo>
                  <a:lnTo>
                    <a:pt x="552323" y="1574"/>
                  </a:lnTo>
                  <a:lnTo>
                    <a:pt x="548411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55"/>
                  </a:lnTo>
                  <a:lnTo>
                    <a:pt x="562267" y="130746"/>
                  </a:lnTo>
                  <a:lnTo>
                    <a:pt x="567944" y="119951"/>
                  </a:lnTo>
                  <a:lnTo>
                    <a:pt x="570128" y="103936"/>
                  </a:lnTo>
                  <a:lnTo>
                    <a:pt x="572490" y="21145"/>
                  </a:lnTo>
                  <a:lnTo>
                    <a:pt x="591273" y="21145"/>
                  </a:lnTo>
                  <a:lnTo>
                    <a:pt x="591273" y="138569"/>
                  </a:lnTo>
                  <a:lnTo>
                    <a:pt x="613194" y="138569"/>
                  </a:lnTo>
                  <a:lnTo>
                    <a:pt x="613194" y="1574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711"/>
                  </a:lnTo>
                  <a:lnTo>
                    <a:pt x="671918" y="75742"/>
                  </a:lnTo>
                  <a:lnTo>
                    <a:pt x="671918" y="115874"/>
                  </a:lnTo>
                  <a:lnTo>
                    <a:pt x="668197" y="118999"/>
                  </a:lnTo>
                  <a:lnTo>
                    <a:pt x="651167" y="118999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42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69" y="129857"/>
                  </a:lnTo>
                  <a:lnTo>
                    <a:pt x="691451" y="119253"/>
                  </a:lnTo>
                  <a:lnTo>
                    <a:pt x="691489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61" y="1574"/>
                  </a:lnTo>
                  <a:lnTo>
                    <a:pt x="706361" y="138569"/>
                  </a:lnTo>
                  <a:lnTo>
                    <a:pt x="727900" y="138569"/>
                  </a:lnTo>
                  <a:lnTo>
                    <a:pt x="727900" y="79870"/>
                  </a:lnTo>
                  <a:lnTo>
                    <a:pt x="752360" y="79870"/>
                  </a:lnTo>
                  <a:lnTo>
                    <a:pt x="752360" y="138569"/>
                  </a:lnTo>
                  <a:lnTo>
                    <a:pt x="774280" y="138569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41" y="34455"/>
                  </a:moveTo>
                  <a:lnTo>
                    <a:pt x="832015" y="1828"/>
                  </a:lnTo>
                  <a:lnTo>
                    <a:pt x="832015" y="23304"/>
                  </a:lnTo>
                  <a:lnTo>
                    <a:pt x="832015" y="116852"/>
                  </a:lnTo>
                  <a:lnTo>
                    <a:pt x="827709" y="120573"/>
                  </a:lnTo>
                  <a:lnTo>
                    <a:pt x="814006" y="120573"/>
                  </a:lnTo>
                  <a:lnTo>
                    <a:pt x="809701" y="116852"/>
                  </a:lnTo>
                  <a:lnTo>
                    <a:pt x="809701" y="23304"/>
                  </a:lnTo>
                  <a:lnTo>
                    <a:pt x="814006" y="19583"/>
                  </a:lnTo>
                  <a:lnTo>
                    <a:pt x="827709" y="19583"/>
                  </a:lnTo>
                  <a:lnTo>
                    <a:pt x="832015" y="23304"/>
                  </a:lnTo>
                  <a:lnTo>
                    <a:pt x="832015" y="1828"/>
                  </a:lnTo>
                  <a:lnTo>
                    <a:pt x="790308" y="19824"/>
                  </a:lnTo>
                  <a:lnTo>
                    <a:pt x="788174" y="34455"/>
                  </a:lnTo>
                  <a:lnTo>
                    <a:pt x="788174" y="105702"/>
                  </a:lnTo>
                  <a:lnTo>
                    <a:pt x="790308" y="120332"/>
                  </a:lnTo>
                  <a:lnTo>
                    <a:pt x="796594" y="131140"/>
                  </a:lnTo>
                  <a:lnTo>
                    <a:pt x="806831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32"/>
                  </a:lnTo>
                  <a:lnTo>
                    <a:pt x="853541" y="105702"/>
                  </a:lnTo>
                  <a:lnTo>
                    <a:pt x="853541" y="34455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38" y="1409"/>
                  </a:lnTo>
                  <a:lnTo>
                    <a:pt x="867638" y="21729"/>
                  </a:lnTo>
                  <a:lnTo>
                    <a:pt x="867638" y="138569"/>
                  </a:lnTo>
                  <a:lnTo>
                    <a:pt x="889165" y="138569"/>
                  </a:lnTo>
                  <a:lnTo>
                    <a:pt x="889165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60" y="1828"/>
                  </a:lnTo>
                  <a:lnTo>
                    <a:pt x="980960" y="23304"/>
                  </a:lnTo>
                  <a:lnTo>
                    <a:pt x="980960" y="116852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46" y="116852"/>
                  </a:lnTo>
                  <a:lnTo>
                    <a:pt x="958646" y="23304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60" y="23304"/>
                  </a:lnTo>
                  <a:lnTo>
                    <a:pt x="980960" y="1828"/>
                  </a:lnTo>
                  <a:lnTo>
                    <a:pt x="939253" y="19824"/>
                  </a:lnTo>
                  <a:lnTo>
                    <a:pt x="937120" y="34455"/>
                  </a:lnTo>
                  <a:lnTo>
                    <a:pt x="937120" y="105702"/>
                  </a:lnTo>
                  <a:lnTo>
                    <a:pt x="939253" y="120332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53" y="120332"/>
                  </a:lnTo>
                  <a:lnTo>
                    <a:pt x="1002499" y="105702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26" y="35433"/>
                  </a:moveTo>
                  <a:lnTo>
                    <a:pt x="1088999" y="3238"/>
                  </a:lnTo>
                  <a:lnTo>
                    <a:pt x="1088999" y="24282"/>
                  </a:lnTo>
                  <a:lnTo>
                    <a:pt x="1088999" y="64401"/>
                  </a:lnTo>
                  <a:lnTo>
                    <a:pt x="1085278" y="67538"/>
                  </a:lnTo>
                  <a:lnTo>
                    <a:pt x="1068260" y="67538"/>
                  </a:lnTo>
                  <a:lnTo>
                    <a:pt x="1068260" y="21145"/>
                  </a:lnTo>
                  <a:lnTo>
                    <a:pt x="1085278" y="21145"/>
                  </a:lnTo>
                  <a:lnTo>
                    <a:pt x="1088999" y="24282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096"/>
                  </a:lnTo>
                  <a:lnTo>
                    <a:pt x="1078433" y="87096"/>
                  </a:lnTo>
                  <a:lnTo>
                    <a:pt x="1092530" y="84899"/>
                  </a:lnTo>
                  <a:lnTo>
                    <a:pt x="1102550" y="78397"/>
                  </a:lnTo>
                  <a:lnTo>
                    <a:pt x="1108544" y="67779"/>
                  </a:lnTo>
                  <a:lnTo>
                    <a:pt x="1108570" y="67538"/>
                  </a:lnTo>
                  <a:lnTo>
                    <a:pt x="1110526" y="53238"/>
                  </a:lnTo>
                  <a:lnTo>
                    <a:pt x="1110526" y="35433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28"/>
                  </a:lnTo>
                  <a:lnTo>
                    <a:pt x="1183246" y="95123"/>
                  </a:lnTo>
                  <a:lnTo>
                    <a:pt x="1172159" y="25844"/>
                  </a:lnTo>
                  <a:lnTo>
                    <a:pt x="1168273" y="1574"/>
                  </a:lnTo>
                  <a:lnTo>
                    <a:pt x="1161821" y="1574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44"/>
                  </a:lnTo>
                  <a:lnTo>
                    <a:pt x="1161821" y="95123"/>
                  </a:lnTo>
                  <a:lnTo>
                    <a:pt x="1161821" y="1574"/>
                  </a:lnTo>
                  <a:lnTo>
                    <a:pt x="1136764" y="1574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28"/>
                  </a:lnTo>
                  <a:lnTo>
                    <a:pt x="1164755" y="113728"/>
                  </a:lnTo>
                  <a:lnTo>
                    <a:pt x="1168463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192" y="34455"/>
                  </a:moveTo>
                  <a:lnTo>
                    <a:pt x="1261148" y="19824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47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61" y="44246"/>
                  </a:lnTo>
                  <a:lnTo>
                    <a:pt x="1219161" y="23304"/>
                  </a:lnTo>
                  <a:lnTo>
                    <a:pt x="1223657" y="19583"/>
                  </a:lnTo>
                  <a:lnTo>
                    <a:pt x="1237361" y="19583"/>
                  </a:lnTo>
                  <a:lnTo>
                    <a:pt x="1241666" y="22898"/>
                  </a:lnTo>
                  <a:lnTo>
                    <a:pt x="1241666" y="35242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61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61" y="120573"/>
                  </a:lnTo>
                  <a:lnTo>
                    <a:pt x="1223657" y="120573"/>
                  </a:lnTo>
                  <a:lnTo>
                    <a:pt x="1219352" y="116852"/>
                  </a:lnTo>
                  <a:lnTo>
                    <a:pt x="1219352" y="90627"/>
                  </a:lnTo>
                  <a:lnTo>
                    <a:pt x="1198994" y="90627"/>
                  </a:lnTo>
                  <a:lnTo>
                    <a:pt x="1198994" y="105702"/>
                  </a:lnTo>
                  <a:lnTo>
                    <a:pt x="1201039" y="120332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48" y="120332"/>
                  </a:lnTo>
                  <a:lnTo>
                    <a:pt x="1263192" y="105702"/>
                  </a:lnTo>
                  <a:lnTo>
                    <a:pt x="1263192" y="94932"/>
                  </a:lnTo>
                  <a:lnTo>
                    <a:pt x="1262354" y="85229"/>
                  </a:lnTo>
                  <a:lnTo>
                    <a:pt x="1259700" y="77101"/>
                  </a:lnTo>
                  <a:lnTo>
                    <a:pt x="1255026" y="70688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192" y="37985"/>
                  </a:lnTo>
                  <a:lnTo>
                    <a:pt x="1263192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28178" y="65570"/>
                  </a:lnTo>
                  <a:lnTo>
                    <a:pt x="1334389" y="61341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89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80" y="119011"/>
                  </a:lnTo>
                  <a:lnTo>
                    <a:pt x="1299210" y="119011"/>
                  </a:lnTo>
                  <a:lnTo>
                    <a:pt x="1299210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10" y="57353"/>
                  </a:lnTo>
                  <a:lnTo>
                    <a:pt x="1299210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82"/>
                  </a:lnTo>
                  <a:lnTo>
                    <a:pt x="1311541" y="138582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47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69"/>
                  </a:lnTo>
                  <a:lnTo>
                    <a:pt x="1379258" y="138569"/>
                  </a:lnTo>
                  <a:lnTo>
                    <a:pt x="1397279" y="75755"/>
                  </a:lnTo>
                  <a:lnTo>
                    <a:pt x="1406080" y="42087"/>
                  </a:lnTo>
                  <a:lnTo>
                    <a:pt x="1406080" y="138569"/>
                  </a:lnTo>
                  <a:lnTo>
                    <a:pt x="1425448" y="138569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398" y="58140"/>
                  </a:lnTo>
                  <a:lnTo>
                    <a:pt x="1529575" y="88277"/>
                  </a:lnTo>
                  <a:lnTo>
                    <a:pt x="1529575" y="1574"/>
                  </a:lnTo>
                  <a:lnTo>
                    <a:pt x="1510398" y="1574"/>
                  </a:lnTo>
                  <a:lnTo>
                    <a:pt x="1510398" y="138569"/>
                  </a:lnTo>
                  <a:lnTo>
                    <a:pt x="1532509" y="138569"/>
                  </a:lnTo>
                  <a:lnTo>
                    <a:pt x="1550517" y="75755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698" y="138569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08" y="63233"/>
                  </a:lnTo>
                  <a:lnTo>
                    <a:pt x="1614119" y="59702"/>
                  </a:lnTo>
                  <a:lnTo>
                    <a:pt x="1614119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30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53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73"/>
                  </a:lnTo>
                  <a:lnTo>
                    <a:pt x="1606689" y="71640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55"/>
                  </a:lnTo>
                  <a:lnTo>
                    <a:pt x="1592402" y="100812"/>
                  </a:lnTo>
                  <a:lnTo>
                    <a:pt x="1592402" y="128600"/>
                  </a:lnTo>
                  <a:lnTo>
                    <a:pt x="1592211" y="133489"/>
                  </a:lnTo>
                  <a:lnTo>
                    <a:pt x="1590052" y="138582"/>
                  </a:lnTo>
                  <a:lnTo>
                    <a:pt x="1611972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34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6994" y="138582"/>
                  </a:lnTo>
                  <a:lnTo>
                    <a:pt x="1656994" y="82804"/>
                  </a:lnTo>
                  <a:lnTo>
                    <a:pt x="1656994" y="63233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7012" y="644435"/>
              <a:ext cx="315859" cy="21255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2749" y="646334"/>
              <a:ext cx="479705" cy="20857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17387" y="646809"/>
              <a:ext cx="103609" cy="20780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4139" y="646809"/>
              <a:ext cx="226503" cy="20780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840088" y="646816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39" y="134175"/>
                  </a:moveTo>
                  <a:lnTo>
                    <a:pt x="97878" y="112509"/>
                  </a:lnTo>
                  <a:lnTo>
                    <a:pt x="97828" y="112128"/>
                  </a:lnTo>
                  <a:lnTo>
                    <a:pt x="88544" y="96037"/>
                  </a:lnTo>
                  <a:lnTo>
                    <a:pt x="73139" y="86169"/>
                  </a:lnTo>
                  <a:lnTo>
                    <a:pt x="68287" y="85420"/>
                  </a:lnTo>
                  <a:lnTo>
                    <a:pt x="68287" y="132105"/>
                  </a:lnTo>
                  <a:lnTo>
                    <a:pt x="68287" y="158521"/>
                  </a:lnTo>
                  <a:lnTo>
                    <a:pt x="67144" y="167843"/>
                  </a:lnTo>
                  <a:lnTo>
                    <a:pt x="63868" y="173888"/>
                  </a:lnTo>
                  <a:lnTo>
                    <a:pt x="58635" y="177139"/>
                  </a:lnTo>
                  <a:lnTo>
                    <a:pt x="51663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63" y="112509"/>
                  </a:lnTo>
                  <a:lnTo>
                    <a:pt x="58635" y="113487"/>
                  </a:lnTo>
                  <a:lnTo>
                    <a:pt x="63868" y="116738"/>
                  </a:lnTo>
                  <a:lnTo>
                    <a:pt x="67144" y="122783"/>
                  </a:lnTo>
                  <a:lnTo>
                    <a:pt x="68287" y="132105"/>
                  </a:lnTo>
                  <a:lnTo>
                    <a:pt x="68287" y="85420"/>
                  </a:lnTo>
                  <a:lnTo>
                    <a:pt x="51663" y="82816"/>
                  </a:lnTo>
                  <a:lnTo>
                    <a:pt x="32664" y="82816"/>
                  </a:lnTo>
                  <a:lnTo>
                    <a:pt x="32664" y="29692"/>
                  </a:lnTo>
                  <a:lnTo>
                    <a:pt x="91440" y="29692"/>
                  </a:lnTo>
                  <a:lnTo>
                    <a:pt x="91440" y="0"/>
                  </a:lnTo>
                  <a:lnTo>
                    <a:pt x="0" y="0"/>
                  </a:lnTo>
                  <a:lnTo>
                    <a:pt x="0" y="207797"/>
                  </a:lnTo>
                  <a:lnTo>
                    <a:pt x="51663" y="207797"/>
                  </a:lnTo>
                  <a:lnTo>
                    <a:pt x="73139" y="204457"/>
                  </a:lnTo>
                  <a:lnTo>
                    <a:pt x="88544" y="194589"/>
                  </a:lnTo>
                  <a:lnTo>
                    <a:pt x="97828" y="178498"/>
                  </a:lnTo>
                  <a:lnTo>
                    <a:pt x="97878" y="178117"/>
                  </a:lnTo>
                  <a:lnTo>
                    <a:pt x="100939" y="156451"/>
                  </a:lnTo>
                  <a:lnTo>
                    <a:pt x="100939" y="134175"/>
                  </a:lnTo>
                  <a:close/>
                </a:path>
                <a:path w="803275" h="208280">
                  <a:moveTo>
                    <a:pt x="230365" y="0"/>
                  </a:moveTo>
                  <a:lnTo>
                    <a:pt x="196227" y="0"/>
                  </a:lnTo>
                  <a:lnTo>
                    <a:pt x="181381" y="71247"/>
                  </a:lnTo>
                  <a:lnTo>
                    <a:pt x="173672" y="119634"/>
                  </a:lnTo>
                  <a:lnTo>
                    <a:pt x="163563" y="70954"/>
                  </a:lnTo>
                  <a:lnTo>
                    <a:pt x="145757" y="0"/>
                  </a:lnTo>
                  <a:lnTo>
                    <a:pt x="113398" y="0"/>
                  </a:lnTo>
                  <a:lnTo>
                    <a:pt x="158521" y="160299"/>
                  </a:lnTo>
                  <a:lnTo>
                    <a:pt x="158229" y="162077"/>
                  </a:lnTo>
                  <a:lnTo>
                    <a:pt x="154940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810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38" y="154965"/>
                  </a:lnTo>
                  <a:lnTo>
                    <a:pt x="230365" y="0"/>
                  </a:lnTo>
                  <a:close/>
                </a:path>
                <a:path w="803275" h="208280">
                  <a:moveTo>
                    <a:pt x="340791" y="51346"/>
                  </a:moveTo>
                  <a:lnTo>
                    <a:pt x="337832" y="29692"/>
                  </a:lnTo>
                  <a:lnTo>
                    <a:pt x="337781" y="29298"/>
                  </a:lnTo>
                  <a:lnTo>
                    <a:pt x="328688" y="13208"/>
                  </a:lnTo>
                  <a:lnTo>
                    <a:pt x="313486" y="3352"/>
                  </a:lnTo>
                  <a:lnTo>
                    <a:pt x="308127" y="2514"/>
                  </a:lnTo>
                  <a:lnTo>
                    <a:pt x="308127" y="34429"/>
                  </a:lnTo>
                  <a:lnTo>
                    <a:pt x="308127" y="95300"/>
                  </a:lnTo>
                  <a:lnTo>
                    <a:pt x="302488" y="100037"/>
                  </a:lnTo>
                  <a:lnTo>
                    <a:pt x="276669" y="100037"/>
                  </a:lnTo>
                  <a:lnTo>
                    <a:pt x="276669" y="29692"/>
                  </a:lnTo>
                  <a:lnTo>
                    <a:pt x="302488" y="29692"/>
                  </a:lnTo>
                  <a:lnTo>
                    <a:pt x="308127" y="34429"/>
                  </a:lnTo>
                  <a:lnTo>
                    <a:pt x="308127" y="2514"/>
                  </a:lnTo>
                  <a:lnTo>
                    <a:pt x="292100" y="0"/>
                  </a:lnTo>
                  <a:lnTo>
                    <a:pt x="244017" y="0"/>
                  </a:lnTo>
                  <a:lnTo>
                    <a:pt x="244017" y="207810"/>
                  </a:lnTo>
                  <a:lnTo>
                    <a:pt x="276669" y="207810"/>
                  </a:lnTo>
                  <a:lnTo>
                    <a:pt x="276669" y="129730"/>
                  </a:lnTo>
                  <a:lnTo>
                    <a:pt x="292100" y="129730"/>
                  </a:lnTo>
                  <a:lnTo>
                    <a:pt x="313486" y="126377"/>
                  </a:lnTo>
                  <a:lnTo>
                    <a:pt x="328688" y="116522"/>
                  </a:lnTo>
                  <a:lnTo>
                    <a:pt x="337781" y="100418"/>
                  </a:lnTo>
                  <a:lnTo>
                    <a:pt x="337832" y="100037"/>
                  </a:lnTo>
                  <a:lnTo>
                    <a:pt x="340791" y="78371"/>
                  </a:lnTo>
                  <a:lnTo>
                    <a:pt x="340791" y="51346"/>
                  </a:lnTo>
                  <a:close/>
                </a:path>
                <a:path w="803275" h="208280">
                  <a:moveTo>
                    <a:pt x="451510" y="0"/>
                  </a:moveTo>
                  <a:lnTo>
                    <a:pt x="418858" y="0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903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54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37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0"/>
                  </a:lnTo>
                  <a:lnTo>
                    <a:pt x="402234" y="0"/>
                  </a:lnTo>
                  <a:lnTo>
                    <a:pt x="380403" y="2959"/>
                  </a:lnTo>
                  <a:lnTo>
                    <a:pt x="365353" y="11874"/>
                  </a:lnTo>
                  <a:lnTo>
                    <a:pt x="356654" y="26797"/>
                  </a:lnTo>
                  <a:lnTo>
                    <a:pt x="353847" y="47790"/>
                  </a:lnTo>
                  <a:lnTo>
                    <a:pt x="353847" y="64122"/>
                  </a:lnTo>
                  <a:lnTo>
                    <a:pt x="355142" y="78765"/>
                  </a:lnTo>
                  <a:lnTo>
                    <a:pt x="359079" y="90652"/>
                  </a:lnTo>
                  <a:lnTo>
                    <a:pt x="365747" y="99822"/>
                  </a:lnTo>
                  <a:lnTo>
                    <a:pt x="375221" y="106286"/>
                  </a:lnTo>
                  <a:lnTo>
                    <a:pt x="364947" y="113017"/>
                  </a:lnTo>
                  <a:lnTo>
                    <a:pt x="358267" y="122821"/>
                  </a:lnTo>
                  <a:lnTo>
                    <a:pt x="354634" y="135420"/>
                  </a:lnTo>
                  <a:lnTo>
                    <a:pt x="353542" y="150507"/>
                  </a:lnTo>
                  <a:lnTo>
                    <a:pt x="353453" y="189687"/>
                  </a:lnTo>
                  <a:lnTo>
                    <a:pt x="352996" y="196075"/>
                  </a:lnTo>
                  <a:lnTo>
                    <a:pt x="351917" y="202018"/>
                  </a:lnTo>
                  <a:lnTo>
                    <a:pt x="349986" y="207810"/>
                  </a:lnTo>
                  <a:lnTo>
                    <a:pt x="383235" y="207810"/>
                  </a:lnTo>
                  <a:lnTo>
                    <a:pt x="386207" y="149618"/>
                  </a:lnTo>
                  <a:lnTo>
                    <a:pt x="387451" y="137350"/>
                  </a:lnTo>
                  <a:lnTo>
                    <a:pt x="391325" y="129171"/>
                  </a:lnTo>
                  <a:lnTo>
                    <a:pt x="397979" y="124612"/>
                  </a:lnTo>
                  <a:lnTo>
                    <a:pt x="407581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0"/>
                  </a:lnTo>
                  <a:close/>
                </a:path>
                <a:path w="803275" h="208280">
                  <a:moveTo>
                    <a:pt x="566699" y="0"/>
                  </a:moveTo>
                  <a:lnTo>
                    <a:pt x="465759" y="0"/>
                  </a:lnTo>
                  <a:lnTo>
                    <a:pt x="465759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99" y="29210"/>
                  </a:lnTo>
                  <a:lnTo>
                    <a:pt x="566699" y="0"/>
                  </a:lnTo>
                  <a:close/>
                </a:path>
                <a:path w="803275" h="208280">
                  <a:moveTo>
                    <a:pt x="684542" y="0"/>
                  </a:moveTo>
                  <a:lnTo>
                    <a:pt x="648614" y="0"/>
                  </a:lnTo>
                  <a:lnTo>
                    <a:pt x="621906" y="85801"/>
                  </a:lnTo>
                  <a:lnTo>
                    <a:pt x="610031" y="131508"/>
                  </a:lnTo>
                  <a:lnTo>
                    <a:pt x="610031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42" y="207810"/>
                  </a:lnTo>
                  <a:lnTo>
                    <a:pt x="684542" y="0"/>
                  </a:lnTo>
                  <a:close/>
                </a:path>
                <a:path w="803275" h="208280">
                  <a:moveTo>
                    <a:pt x="803262" y="0"/>
                  </a:moveTo>
                  <a:lnTo>
                    <a:pt x="770623" y="0"/>
                  </a:lnTo>
                  <a:lnTo>
                    <a:pt x="770623" y="29692"/>
                  </a:lnTo>
                  <a:lnTo>
                    <a:pt x="770623" y="93510"/>
                  </a:lnTo>
                  <a:lnTo>
                    <a:pt x="757859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609" y="81991"/>
                  </a:lnTo>
                  <a:lnTo>
                    <a:pt x="738251" y="71539"/>
                  </a:lnTo>
                  <a:lnTo>
                    <a:pt x="738251" y="51054"/>
                  </a:lnTo>
                  <a:lnTo>
                    <a:pt x="739228" y="41465"/>
                  </a:lnTo>
                  <a:lnTo>
                    <a:pt x="742226" y="34810"/>
                  </a:lnTo>
                  <a:lnTo>
                    <a:pt x="747395" y="30937"/>
                  </a:lnTo>
                  <a:lnTo>
                    <a:pt x="754888" y="29692"/>
                  </a:lnTo>
                  <a:lnTo>
                    <a:pt x="770623" y="29692"/>
                  </a:lnTo>
                  <a:lnTo>
                    <a:pt x="770623" y="0"/>
                  </a:lnTo>
                  <a:lnTo>
                    <a:pt x="753986" y="0"/>
                  </a:lnTo>
                  <a:lnTo>
                    <a:pt x="732155" y="2959"/>
                  </a:lnTo>
                  <a:lnTo>
                    <a:pt x="717105" y="11874"/>
                  </a:lnTo>
                  <a:lnTo>
                    <a:pt x="708406" y="26797"/>
                  </a:lnTo>
                  <a:lnTo>
                    <a:pt x="705612" y="47790"/>
                  </a:lnTo>
                  <a:lnTo>
                    <a:pt x="705612" y="64122"/>
                  </a:lnTo>
                  <a:lnTo>
                    <a:pt x="706894" y="78765"/>
                  </a:lnTo>
                  <a:lnTo>
                    <a:pt x="710831" y="90652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17"/>
                  </a:lnTo>
                  <a:lnTo>
                    <a:pt x="710018" y="122821"/>
                  </a:lnTo>
                  <a:lnTo>
                    <a:pt x="706399" y="135420"/>
                  </a:lnTo>
                  <a:lnTo>
                    <a:pt x="705307" y="150507"/>
                  </a:lnTo>
                  <a:lnTo>
                    <a:pt x="705205" y="189687"/>
                  </a:lnTo>
                  <a:lnTo>
                    <a:pt x="704748" y="196075"/>
                  </a:lnTo>
                  <a:lnTo>
                    <a:pt x="703681" y="202018"/>
                  </a:lnTo>
                  <a:lnTo>
                    <a:pt x="701738" y="207810"/>
                  </a:lnTo>
                  <a:lnTo>
                    <a:pt x="734999" y="207810"/>
                  </a:lnTo>
                  <a:lnTo>
                    <a:pt x="736206" y="203936"/>
                  </a:lnTo>
                  <a:lnTo>
                    <a:pt x="737146" y="199377"/>
                  </a:lnTo>
                  <a:lnTo>
                    <a:pt x="737743" y="192646"/>
                  </a:lnTo>
                  <a:lnTo>
                    <a:pt x="737958" y="182575"/>
                  </a:lnTo>
                  <a:lnTo>
                    <a:pt x="737958" y="149618"/>
                  </a:lnTo>
                  <a:lnTo>
                    <a:pt x="739216" y="137350"/>
                  </a:lnTo>
                  <a:lnTo>
                    <a:pt x="743077" y="129171"/>
                  </a:lnTo>
                  <a:lnTo>
                    <a:pt x="749731" y="124612"/>
                  </a:lnTo>
                  <a:lnTo>
                    <a:pt x="759333" y="123202"/>
                  </a:lnTo>
                  <a:lnTo>
                    <a:pt x="770623" y="123202"/>
                  </a:lnTo>
                  <a:lnTo>
                    <a:pt x="770623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4937088" y="4152730"/>
            <a:ext cx="329565" cy="647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50" b="1" spc="135" dirty="0">
                <a:solidFill>
                  <a:srgbClr val="292D90"/>
                </a:solidFill>
                <a:latin typeface="Arial"/>
                <a:cs typeface="Arial"/>
              </a:rPr>
              <a:t>3</a:t>
            </a:r>
            <a:endParaRPr sz="40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1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106145" y="4078085"/>
            <a:ext cx="518160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0" b="1" spc="200" dirty="0">
                <a:solidFill>
                  <a:srgbClr val="292D90"/>
                </a:solidFill>
                <a:latin typeface="Arial"/>
                <a:cs typeface="Arial"/>
              </a:rPr>
              <a:t>31,5</a:t>
            </a:r>
            <a:r>
              <a:rPr sz="7000" b="1" spc="-12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825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7000" b="1" spc="455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490" dirty="0">
                <a:solidFill>
                  <a:srgbClr val="292D90"/>
                </a:solidFill>
                <a:latin typeface="Arial"/>
                <a:cs typeface="Arial"/>
              </a:rPr>
              <a:t>/час</a:t>
            </a:r>
            <a:endParaRPr sz="7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488037" y="4363176"/>
            <a:ext cx="1544955" cy="690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дебит скважины</a:t>
            </a:r>
            <a:endParaRPr sz="21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1138216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40"/>
                </a:lnTo>
                <a:lnTo>
                  <a:pt x="20104099" y="17034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0"/>
                </a:moveTo>
                <a:lnTo>
                  <a:pt x="0" y="0"/>
                </a:lnTo>
                <a:lnTo>
                  <a:pt x="0" y="1085872"/>
                </a:lnTo>
                <a:lnTo>
                  <a:pt x="20104099" y="108587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053689" y="188404"/>
            <a:ext cx="604202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ОАО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«СибАкваПром»</a:t>
            </a:r>
            <a:endParaRPr sz="4250">
              <a:latin typeface="Open Sans"/>
              <a:cs typeface="Open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536476" y="2528008"/>
            <a:ext cx="7567930" cy="5883275"/>
            <a:chOff x="12536476" y="2528008"/>
            <a:chExt cx="7567930" cy="58832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91248" y="2528008"/>
              <a:ext cx="7212840" cy="56092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545617" y="2765863"/>
              <a:ext cx="7176770" cy="5636260"/>
            </a:xfrm>
            <a:custGeom>
              <a:avLst/>
              <a:gdLst/>
              <a:ahLst/>
              <a:cxnLst/>
              <a:rect l="l" t="t" r="r" b="b"/>
              <a:pathLst>
                <a:path w="7176769" h="5636259">
                  <a:moveTo>
                    <a:pt x="7176713" y="5635807"/>
                  </a:moveTo>
                  <a:lnTo>
                    <a:pt x="0" y="5635807"/>
                  </a:lnTo>
                  <a:lnTo>
                    <a:pt x="0" y="0"/>
                  </a:lnTo>
                  <a:lnTo>
                    <a:pt x="7176713" y="0"/>
                  </a:lnTo>
                  <a:lnTo>
                    <a:pt x="7176713" y="5635807"/>
                  </a:lnTo>
                  <a:close/>
                </a:path>
              </a:pathLst>
            </a:custGeom>
            <a:ln w="18282">
              <a:solidFill>
                <a:srgbClr val="292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867810" y="4008077"/>
            <a:ext cx="431165" cy="440690"/>
          </a:xfrm>
          <a:custGeom>
            <a:avLst/>
            <a:gdLst/>
            <a:ahLst/>
            <a:cxnLst/>
            <a:rect l="l" t="t" r="r" b="b"/>
            <a:pathLst>
              <a:path w="431165" h="440689">
                <a:moveTo>
                  <a:pt x="392054" y="0"/>
                </a:moveTo>
                <a:lnTo>
                  <a:pt x="375628" y="1596"/>
                </a:lnTo>
                <a:lnTo>
                  <a:pt x="361032" y="9259"/>
                </a:lnTo>
                <a:lnTo>
                  <a:pt x="350147" y="22425"/>
                </a:lnTo>
                <a:lnTo>
                  <a:pt x="187953" y="322657"/>
                </a:lnTo>
                <a:lnTo>
                  <a:pt x="75318" y="194085"/>
                </a:lnTo>
                <a:lnTo>
                  <a:pt x="29353" y="181623"/>
                </a:lnTo>
                <a:lnTo>
                  <a:pt x="0" y="219626"/>
                </a:lnTo>
                <a:lnTo>
                  <a:pt x="2079" y="235989"/>
                </a:lnTo>
                <a:lnTo>
                  <a:pt x="164101" y="425931"/>
                </a:lnTo>
                <a:lnTo>
                  <a:pt x="196382" y="440549"/>
                </a:lnTo>
                <a:lnTo>
                  <a:pt x="201241" y="440318"/>
                </a:lnTo>
                <a:lnTo>
                  <a:pt x="234276" y="418026"/>
                </a:lnTo>
                <a:lnTo>
                  <a:pt x="425810" y="63314"/>
                </a:lnTo>
                <a:lnTo>
                  <a:pt x="430801" y="46948"/>
                </a:lnTo>
                <a:lnTo>
                  <a:pt x="429181" y="30538"/>
                </a:lnTo>
                <a:lnTo>
                  <a:pt x="421531" y="15945"/>
                </a:lnTo>
                <a:lnTo>
                  <a:pt x="408428" y="5033"/>
                </a:lnTo>
                <a:lnTo>
                  <a:pt x="392054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7810" y="4801958"/>
            <a:ext cx="431165" cy="440690"/>
          </a:xfrm>
          <a:custGeom>
            <a:avLst/>
            <a:gdLst/>
            <a:ahLst/>
            <a:cxnLst/>
            <a:rect l="l" t="t" r="r" b="b"/>
            <a:pathLst>
              <a:path w="431165" h="440689">
                <a:moveTo>
                  <a:pt x="392054" y="0"/>
                </a:moveTo>
                <a:lnTo>
                  <a:pt x="375628" y="1596"/>
                </a:lnTo>
                <a:lnTo>
                  <a:pt x="361032" y="9259"/>
                </a:lnTo>
                <a:lnTo>
                  <a:pt x="350147" y="22425"/>
                </a:lnTo>
                <a:lnTo>
                  <a:pt x="187953" y="322657"/>
                </a:lnTo>
                <a:lnTo>
                  <a:pt x="75318" y="194085"/>
                </a:lnTo>
                <a:lnTo>
                  <a:pt x="29353" y="181623"/>
                </a:lnTo>
                <a:lnTo>
                  <a:pt x="0" y="219626"/>
                </a:lnTo>
                <a:lnTo>
                  <a:pt x="2079" y="235989"/>
                </a:lnTo>
                <a:lnTo>
                  <a:pt x="164101" y="425931"/>
                </a:lnTo>
                <a:lnTo>
                  <a:pt x="196382" y="440549"/>
                </a:lnTo>
                <a:lnTo>
                  <a:pt x="201241" y="440318"/>
                </a:lnTo>
                <a:lnTo>
                  <a:pt x="234276" y="418026"/>
                </a:lnTo>
                <a:lnTo>
                  <a:pt x="425810" y="63314"/>
                </a:lnTo>
                <a:lnTo>
                  <a:pt x="430801" y="46948"/>
                </a:lnTo>
                <a:lnTo>
                  <a:pt x="429181" y="30538"/>
                </a:lnTo>
                <a:lnTo>
                  <a:pt x="421531" y="15945"/>
                </a:lnTo>
                <a:lnTo>
                  <a:pt x="408428" y="5033"/>
                </a:lnTo>
                <a:lnTo>
                  <a:pt x="392054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60" dirty="0"/>
              <a:t>ИНФОРМАЦИЯ</a:t>
            </a:r>
            <a:r>
              <a:rPr spc="-20" dirty="0"/>
              <a:t> </a:t>
            </a:r>
            <a:r>
              <a:rPr dirty="0"/>
              <a:t>О</a:t>
            </a:r>
            <a:r>
              <a:rPr spc="-15" dirty="0"/>
              <a:t> </a:t>
            </a:r>
            <a:r>
              <a:rPr spc="70" dirty="0"/>
              <a:t>ПРЕДПРИЯТИИ</a:t>
            </a:r>
          </a:p>
          <a:p>
            <a:pPr marL="867410" marR="5080">
              <a:lnSpc>
                <a:spcPct val="212600"/>
              </a:lnSpc>
              <a:spcBef>
                <a:spcPts val="1085"/>
              </a:spcBef>
            </a:pPr>
            <a:r>
              <a:rPr sz="2450" b="0" dirty="0">
                <a:solidFill>
                  <a:srgbClr val="333333"/>
                </a:solidFill>
                <a:latin typeface="Open Sans"/>
                <a:cs typeface="Open Sans"/>
              </a:rPr>
              <a:t>Завершено</a:t>
            </a:r>
            <a:r>
              <a:rPr sz="2450" b="0" spc="18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b="0" dirty="0">
                <a:solidFill>
                  <a:srgbClr val="333333"/>
                </a:solidFill>
                <a:latin typeface="Open Sans"/>
                <a:cs typeface="Open Sans"/>
              </a:rPr>
              <a:t>строительство</a:t>
            </a:r>
            <a:r>
              <a:rPr sz="2450" b="0" spc="19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b="0" dirty="0">
                <a:solidFill>
                  <a:srgbClr val="333333"/>
                </a:solidFill>
                <a:latin typeface="Open Sans"/>
                <a:cs typeface="Open Sans"/>
              </a:rPr>
              <a:t>производственных</a:t>
            </a:r>
            <a:r>
              <a:rPr sz="2450" b="0" spc="19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b="0" spc="-10" dirty="0">
                <a:solidFill>
                  <a:srgbClr val="333333"/>
                </a:solidFill>
                <a:latin typeface="Open Sans"/>
                <a:cs typeface="Open Sans"/>
              </a:rPr>
              <a:t>помещений </a:t>
            </a:r>
            <a:r>
              <a:rPr sz="2450" b="0" dirty="0">
                <a:solidFill>
                  <a:srgbClr val="333333"/>
                </a:solidFill>
                <a:latin typeface="Open Sans"/>
                <a:cs typeface="Open Sans"/>
              </a:rPr>
              <a:t>Полностью</a:t>
            </a:r>
            <a:r>
              <a:rPr sz="2450" b="0" spc="11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b="0" dirty="0">
                <a:solidFill>
                  <a:srgbClr val="333333"/>
                </a:solidFill>
                <a:latin typeface="Open Sans"/>
                <a:cs typeface="Open Sans"/>
              </a:rPr>
              <a:t>оборудована</a:t>
            </a:r>
            <a:r>
              <a:rPr sz="2450" b="0" spc="110" dirty="0">
                <a:solidFill>
                  <a:srgbClr val="333333"/>
                </a:solidFill>
                <a:latin typeface="Open Sans"/>
                <a:cs typeface="Open Sans"/>
              </a:rPr>
              <a:t> </a:t>
            </a:r>
            <a:r>
              <a:rPr sz="2450" b="0" spc="-10" dirty="0">
                <a:solidFill>
                  <a:srgbClr val="333333"/>
                </a:solidFill>
                <a:latin typeface="Open Sans"/>
                <a:cs typeface="Open Sans"/>
              </a:rPr>
              <a:t>скважина</a:t>
            </a:r>
            <a:endParaRPr sz="24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400">
              <a:latin typeface="Open Sans"/>
              <a:cs typeface="Open Sans"/>
            </a:endParaRPr>
          </a:p>
          <a:p>
            <a:pPr marL="43815">
              <a:lnSpc>
                <a:spcPct val="100000"/>
              </a:lnSpc>
            </a:pPr>
            <a:r>
              <a:rPr dirty="0"/>
              <a:t>РАЗЛИВАЕМЫЕ</a:t>
            </a:r>
            <a:r>
              <a:rPr spc="-55" dirty="0"/>
              <a:t> </a:t>
            </a:r>
            <a:r>
              <a:rPr spc="-20" dirty="0"/>
              <a:t>ТАРЫ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953820" y="9133695"/>
            <a:ext cx="2516505" cy="8997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литров</a:t>
            </a:r>
            <a:r>
              <a:rPr sz="2850" b="1" spc="-2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850" b="1" spc="-20" dirty="0">
                <a:solidFill>
                  <a:srgbClr val="4D4D4D"/>
                </a:solidFill>
                <a:latin typeface="Open Sans"/>
                <a:cs typeface="Open Sans"/>
              </a:rPr>
              <a:t>воды </a:t>
            </a: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в</a:t>
            </a:r>
            <a:r>
              <a:rPr sz="2850" b="1" spc="3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850" b="1" spc="-25" dirty="0">
                <a:solidFill>
                  <a:srgbClr val="4D4D4D"/>
                </a:solidFill>
                <a:latin typeface="Open Sans"/>
                <a:cs typeface="Open Sans"/>
              </a:rPr>
              <a:t>час</a:t>
            </a:r>
            <a:endParaRPr sz="2850">
              <a:latin typeface="Open Sans"/>
              <a:cs typeface="Open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12896" y="9152996"/>
            <a:ext cx="354393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2</a:t>
            </a:r>
            <a:r>
              <a:rPr sz="2850" b="1" spc="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850" b="1" spc="-10" dirty="0">
                <a:solidFill>
                  <a:srgbClr val="4D4D4D"/>
                </a:solidFill>
                <a:latin typeface="Open Sans"/>
                <a:cs typeface="Open Sans"/>
              </a:rPr>
              <a:t>автоматические</a:t>
            </a:r>
            <a:endParaRPr sz="2850">
              <a:latin typeface="Open Sans"/>
              <a:cs typeface="Open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66301" y="9006383"/>
            <a:ext cx="7304405" cy="1163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67835" algn="l"/>
              </a:tabLst>
            </a:pP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линии</a:t>
            </a:r>
            <a:r>
              <a:rPr sz="2850" b="1" spc="-1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разлива</a:t>
            </a:r>
            <a:r>
              <a:rPr sz="2850" b="1" spc="-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850" b="1" spc="-20" dirty="0">
                <a:solidFill>
                  <a:srgbClr val="4D4D4D"/>
                </a:solidFill>
                <a:latin typeface="Open Sans"/>
                <a:cs typeface="Open Sans"/>
              </a:rPr>
              <a:t>воды</a:t>
            </a:r>
            <a:r>
              <a:rPr sz="2850" b="1" dirty="0">
                <a:solidFill>
                  <a:srgbClr val="4D4D4D"/>
                </a:solidFill>
                <a:latin typeface="Open Sans"/>
                <a:cs typeface="Open Sans"/>
              </a:rPr>
              <a:t>	</a:t>
            </a:r>
            <a:r>
              <a:rPr sz="7450" b="1" spc="204" dirty="0">
                <a:solidFill>
                  <a:srgbClr val="292D90"/>
                </a:solidFill>
                <a:latin typeface="Arial"/>
                <a:cs typeface="Arial"/>
              </a:rPr>
              <a:t>12</a:t>
            </a:r>
            <a:r>
              <a:rPr sz="7450" b="1" spc="-13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450" b="1" spc="180" dirty="0">
                <a:solidFill>
                  <a:srgbClr val="292D90"/>
                </a:solidFill>
                <a:latin typeface="Arial"/>
                <a:cs typeface="Arial"/>
              </a:rPr>
              <a:t>000</a:t>
            </a:r>
            <a:endParaRPr sz="74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02068" y="6856249"/>
            <a:ext cx="1231900" cy="1697989"/>
            <a:chOff x="902068" y="6856249"/>
            <a:chExt cx="1231900" cy="1697989"/>
          </a:xfrm>
        </p:grpSpPr>
        <p:sp>
          <p:nvSpPr>
            <p:cNvPr id="16" name="object 16"/>
            <p:cNvSpPr/>
            <p:nvPr/>
          </p:nvSpPr>
          <p:spPr>
            <a:xfrm>
              <a:off x="902068" y="6856249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949" y="0"/>
                  </a:moveTo>
                  <a:lnTo>
                    <a:pt x="567812" y="1853"/>
                  </a:lnTo>
                  <a:lnTo>
                    <a:pt x="520688" y="7321"/>
                  </a:lnTo>
                  <a:lnTo>
                    <a:pt x="474715" y="16267"/>
                  </a:lnTo>
                  <a:lnTo>
                    <a:pt x="430029" y="28555"/>
                  </a:lnTo>
                  <a:lnTo>
                    <a:pt x="386767" y="44046"/>
                  </a:lnTo>
                  <a:lnTo>
                    <a:pt x="345066" y="62605"/>
                  </a:lnTo>
                  <a:lnTo>
                    <a:pt x="305064" y="84095"/>
                  </a:lnTo>
                  <a:lnTo>
                    <a:pt x="266896" y="108377"/>
                  </a:lnTo>
                  <a:lnTo>
                    <a:pt x="230700" y="135316"/>
                  </a:lnTo>
                  <a:lnTo>
                    <a:pt x="196614" y="164775"/>
                  </a:lnTo>
                  <a:lnTo>
                    <a:pt x="164772" y="196616"/>
                  </a:lnTo>
                  <a:lnTo>
                    <a:pt x="135314" y="230703"/>
                  </a:lnTo>
                  <a:lnTo>
                    <a:pt x="108375" y="266898"/>
                  </a:lnTo>
                  <a:lnTo>
                    <a:pt x="84093" y="305065"/>
                  </a:lnTo>
                  <a:lnTo>
                    <a:pt x="62604" y="345067"/>
                  </a:lnTo>
                  <a:lnTo>
                    <a:pt x="44045" y="386767"/>
                  </a:lnTo>
                  <a:lnTo>
                    <a:pt x="28554" y="430027"/>
                  </a:lnTo>
                  <a:lnTo>
                    <a:pt x="16267" y="474712"/>
                  </a:lnTo>
                  <a:lnTo>
                    <a:pt x="7321" y="520683"/>
                  </a:lnTo>
                  <a:lnTo>
                    <a:pt x="1853" y="567804"/>
                  </a:lnTo>
                  <a:lnTo>
                    <a:pt x="0" y="615939"/>
                  </a:lnTo>
                  <a:lnTo>
                    <a:pt x="1853" y="664073"/>
                  </a:lnTo>
                  <a:lnTo>
                    <a:pt x="7321" y="711195"/>
                  </a:lnTo>
                  <a:lnTo>
                    <a:pt x="16267" y="757166"/>
                  </a:lnTo>
                  <a:lnTo>
                    <a:pt x="28554" y="801851"/>
                  </a:lnTo>
                  <a:lnTo>
                    <a:pt x="44045" y="845111"/>
                  </a:lnTo>
                  <a:lnTo>
                    <a:pt x="62604" y="886811"/>
                  </a:lnTo>
                  <a:lnTo>
                    <a:pt x="84093" y="926812"/>
                  </a:lnTo>
                  <a:lnTo>
                    <a:pt x="108375" y="964980"/>
                  </a:lnTo>
                  <a:lnTo>
                    <a:pt x="135314" y="1001175"/>
                  </a:lnTo>
                  <a:lnTo>
                    <a:pt x="164772" y="1035262"/>
                  </a:lnTo>
                  <a:lnTo>
                    <a:pt x="196614" y="1067103"/>
                  </a:lnTo>
                  <a:lnTo>
                    <a:pt x="230700" y="1096561"/>
                  </a:lnTo>
                  <a:lnTo>
                    <a:pt x="266896" y="1123500"/>
                  </a:lnTo>
                  <a:lnTo>
                    <a:pt x="305064" y="1147783"/>
                  </a:lnTo>
                  <a:lnTo>
                    <a:pt x="345066" y="1169272"/>
                  </a:lnTo>
                  <a:lnTo>
                    <a:pt x="386767" y="1187831"/>
                  </a:lnTo>
                  <a:lnTo>
                    <a:pt x="430029" y="1203323"/>
                  </a:lnTo>
                  <a:lnTo>
                    <a:pt x="474715" y="1215610"/>
                  </a:lnTo>
                  <a:lnTo>
                    <a:pt x="520688" y="1224557"/>
                  </a:lnTo>
                  <a:lnTo>
                    <a:pt x="567812" y="1230025"/>
                  </a:lnTo>
                  <a:lnTo>
                    <a:pt x="615949" y="1231878"/>
                  </a:lnTo>
                  <a:lnTo>
                    <a:pt x="664085" y="1230025"/>
                  </a:lnTo>
                  <a:lnTo>
                    <a:pt x="711208" y="1224557"/>
                  </a:lnTo>
                  <a:lnTo>
                    <a:pt x="757180" y="1215610"/>
                  </a:lnTo>
                  <a:lnTo>
                    <a:pt x="801865" y="1203323"/>
                  </a:lnTo>
                  <a:lnTo>
                    <a:pt x="845126" y="1187831"/>
                  </a:lnTo>
                  <a:lnTo>
                    <a:pt x="886826" y="1169272"/>
                  </a:lnTo>
                  <a:lnTo>
                    <a:pt x="926828" y="1147783"/>
                  </a:lnTo>
                  <a:lnTo>
                    <a:pt x="964995" y="1123500"/>
                  </a:lnTo>
                  <a:lnTo>
                    <a:pt x="1001190" y="1096561"/>
                  </a:lnTo>
                  <a:lnTo>
                    <a:pt x="1035276" y="1067103"/>
                  </a:lnTo>
                  <a:lnTo>
                    <a:pt x="1067117" y="1035262"/>
                  </a:lnTo>
                  <a:lnTo>
                    <a:pt x="1096575" y="1001175"/>
                  </a:lnTo>
                  <a:lnTo>
                    <a:pt x="1123514" y="964980"/>
                  </a:lnTo>
                  <a:lnTo>
                    <a:pt x="1147796" y="926812"/>
                  </a:lnTo>
                  <a:lnTo>
                    <a:pt x="1169285" y="886811"/>
                  </a:lnTo>
                  <a:lnTo>
                    <a:pt x="1187843" y="845111"/>
                  </a:lnTo>
                  <a:lnTo>
                    <a:pt x="1203334" y="801851"/>
                  </a:lnTo>
                  <a:lnTo>
                    <a:pt x="1215622" y="757166"/>
                  </a:lnTo>
                  <a:lnTo>
                    <a:pt x="1224568" y="711195"/>
                  </a:lnTo>
                  <a:lnTo>
                    <a:pt x="1230036" y="664073"/>
                  </a:lnTo>
                  <a:lnTo>
                    <a:pt x="1231889" y="615939"/>
                  </a:lnTo>
                  <a:lnTo>
                    <a:pt x="1230036" y="567804"/>
                  </a:lnTo>
                  <a:lnTo>
                    <a:pt x="1224568" y="520683"/>
                  </a:lnTo>
                  <a:lnTo>
                    <a:pt x="1215622" y="474712"/>
                  </a:lnTo>
                  <a:lnTo>
                    <a:pt x="1203334" y="430027"/>
                  </a:lnTo>
                  <a:lnTo>
                    <a:pt x="1187843" y="386767"/>
                  </a:lnTo>
                  <a:lnTo>
                    <a:pt x="1169285" y="345067"/>
                  </a:lnTo>
                  <a:lnTo>
                    <a:pt x="1147796" y="305065"/>
                  </a:lnTo>
                  <a:lnTo>
                    <a:pt x="1123514" y="266898"/>
                  </a:lnTo>
                  <a:lnTo>
                    <a:pt x="1096575" y="230703"/>
                  </a:lnTo>
                  <a:lnTo>
                    <a:pt x="1067117" y="196616"/>
                  </a:lnTo>
                  <a:lnTo>
                    <a:pt x="1035276" y="164775"/>
                  </a:lnTo>
                  <a:lnTo>
                    <a:pt x="1001190" y="135316"/>
                  </a:lnTo>
                  <a:lnTo>
                    <a:pt x="964995" y="108377"/>
                  </a:lnTo>
                  <a:lnTo>
                    <a:pt x="926828" y="84095"/>
                  </a:lnTo>
                  <a:lnTo>
                    <a:pt x="886826" y="62605"/>
                  </a:lnTo>
                  <a:lnTo>
                    <a:pt x="845126" y="44046"/>
                  </a:lnTo>
                  <a:lnTo>
                    <a:pt x="801865" y="28555"/>
                  </a:lnTo>
                  <a:lnTo>
                    <a:pt x="757180" y="16267"/>
                  </a:lnTo>
                  <a:lnTo>
                    <a:pt x="711208" y="7321"/>
                  </a:lnTo>
                  <a:lnTo>
                    <a:pt x="664085" y="1853"/>
                  </a:lnTo>
                  <a:lnTo>
                    <a:pt x="615949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64399" y="7121873"/>
              <a:ext cx="307340" cy="701040"/>
            </a:xfrm>
            <a:custGeom>
              <a:avLst/>
              <a:gdLst/>
              <a:ahLst/>
              <a:cxnLst/>
              <a:rect l="l" t="t" r="r" b="b"/>
              <a:pathLst>
                <a:path w="307339" h="701040">
                  <a:moveTo>
                    <a:pt x="98577" y="153085"/>
                  </a:moveTo>
                  <a:lnTo>
                    <a:pt x="77736" y="153085"/>
                  </a:lnTo>
                  <a:lnTo>
                    <a:pt x="77736" y="173050"/>
                  </a:lnTo>
                  <a:lnTo>
                    <a:pt x="98577" y="173050"/>
                  </a:lnTo>
                  <a:lnTo>
                    <a:pt x="98577" y="153085"/>
                  </a:lnTo>
                  <a:close/>
                </a:path>
                <a:path w="307339" h="701040">
                  <a:moveTo>
                    <a:pt x="120561" y="131445"/>
                  </a:moveTo>
                  <a:lnTo>
                    <a:pt x="99555" y="131445"/>
                  </a:lnTo>
                  <a:lnTo>
                    <a:pt x="99555" y="151091"/>
                  </a:lnTo>
                  <a:lnTo>
                    <a:pt x="120561" y="151091"/>
                  </a:lnTo>
                  <a:lnTo>
                    <a:pt x="120561" y="131445"/>
                  </a:lnTo>
                  <a:close/>
                </a:path>
                <a:path w="307339" h="701040">
                  <a:moveTo>
                    <a:pt x="208419" y="494157"/>
                  </a:moveTo>
                  <a:lnTo>
                    <a:pt x="187553" y="494157"/>
                  </a:lnTo>
                  <a:lnTo>
                    <a:pt x="187553" y="513892"/>
                  </a:lnTo>
                  <a:lnTo>
                    <a:pt x="208419" y="513892"/>
                  </a:lnTo>
                  <a:lnTo>
                    <a:pt x="208419" y="494157"/>
                  </a:lnTo>
                  <a:close/>
                </a:path>
                <a:path w="307339" h="701040">
                  <a:moveTo>
                    <a:pt x="208534" y="417131"/>
                  </a:moveTo>
                  <a:lnTo>
                    <a:pt x="187464" y="417131"/>
                  </a:lnTo>
                  <a:lnTo>
                    <a:pt x="187464" y="436816"/>
                  </a:lnTo>
                  <a:lnTo>
                    <a:pt x="208534" y="436816"/>
                  </a:lnTo>
                  <a:lnTo>
                    <a:pt x="208534" y="417131"/>
                  </a:lnTo>
                  <a:close/>
                </a:path>
                <a:path w="307339" h="701040">
                  <a:moveTo>
                    <a:pt x="208610" y="340118"/>
                  </a:moveTo>
                  <a:lnTo>
                    <a:pt x="187363" y="340118"/>
                  </a:lnTo>
                  <a:lnTo>
                    <a:pt x="187363" y="359867"/>
                  </a:lnTo>
                  <a:lnTo>
                    <a:pt x="208610" y="359867"/>
                  </a:lnTo>
                  <a:lnTo>
                    <a:pt x="208610" y="340118"/>
                  </a:lnTo>
                  <a:close/>
                </a:path>
                <a:path w="307339" h="701040">
                  <a:moveTo>
                    <a:pt x="307162" y="387350"/>
                  </a:moveTo>
                  <a:lnTo>
                    <a:pt x="305498" y="375920"/>
                  </a:lnTo>
                  <a:lnTo>
                    <a:pt x="301383" y="365760"/>
                  </a:lnTo>
                  <a:lnTo>
                    <a:pt x="295046" y="356870"/>
                  </a:lnTo>
                  <a:lnTo>
                    <a:pt x="286753" y="349250"/>
                  </a:lnTo>
                  <a:lnTo>
                    <a:pt x="296722" y="336550"/>
                  </a:lnTo>
                  <a:lnTo>
                    <a:pt x="302780" y="326390"/>
                  </a:lnTo>
                  <a:lnTo>
                    <a:pt x="305777" y="314960"/>
                  </a:lnTo>
                  <a:lnTo>
                    <a:pt x="306590" y="299720"/>
                  </a:lnTo>
                  <a:lnTo>
                    <a:pt x="306489" y="218440"/>
                  </a:lnTo>
                  <a:lnTo>
                    <a:pt x="306387" y="205740"/>
                  </a:lnTo>
                  <a:lnTo>
                    <a:pt x="304990" y="201930"/>
                  </a:lnTo>
                  <a:lnTo>
                    <a:pt x="301078" y="196850"/>
                  </a:lnTo>
                  <a:lnTo>
                    <a:pt x="286677" y="178130"/>
                  </a:lnTo>
                  <a:lnTo>
                    <a:pt x="286677" y="464820"/>
                  </a:lnTo>
                  <a:lnTo>
                    <a:pt x="283895" y="477520"/>
                  </a:lnTo>
                  <a:lnTo>
                    <a:pt x="279222" y="485140"/>
                  </a:lnTo>
                  <a:lnTo>
                    <a:pt x="273151" y="490220"/>
                  </a:lnTo>
                  <a:lnTo>
                    <a:pt x="265849" y="492760"/>
                  </a:lnTo>
                  <a:lnTo>
                    <a:pt x="257416" y="494030"/>
                  </a:lnTo>
                  <a:lnTo>
                    <a:pt x="231533" y="494030"/>
                  </a:lnTo>
                  <a:lnTo>
                    <a:pt x="231533" y="514350"/>
                  </a:lnTo>
                  <a:lnTo>
                    <a:pt x="245351" y="514350"/>
                  </a:lnTo>
                  <a:lnTo>
                    <a:pt x="252133" y="515620"/>
                  </a:lnTo>
                  <a:lnTo>
                    <a:pt x="265772" y="516890"/>
                  </a:lnTo>
                  <a:lnTo>
                    <a:pt x="285915" y="557530"/>
                  </a:lnTo>
                  <a:lnTo>
                    <a:pt x="286016" y="614680"/>
                  </a:lnTo>
                  <a:lnTo>
                    <a:pt x="285800" y="635000"/>
                  </a:lnTo>
                  <a:lnTo>
                    <a:pt x="283083" y="650240"/>
                  </a:lnTo>
                  <a:lnTo>
                    <a:pt x="275767" y="660400"/>
                  </a:lnTo>
                  <a:lnTo>
                    <a:pt x="264477" y="668020"/>
                  </a:lnTo>
                  <a:lnTo>
                    <a:pt x="249834" y="670560"/>
                  </a:lnTo>
                  <a:lnTo>
                    <a:pt x="215226" y="670560"/>
                  </a:lnTo>
                  <a:lnTo>
                    <a:pt x="220052" y="647700"/>
                  </a:lnTo>
                  <a:lnTo>
                    <a:pt x="199275" y="647700"/>
                  </a:lnTo>
                  <a:lnTo>
                    <a:pt x="198653" y="650240"/>
                  </a:lnTo>
                  <a:lnTo>
                    <a:pt x="198196" y="652780"/>
                  </a:lnTo>
                  <a:lnTo>
                    <a:pt x="197332" y="656590"/>
                  </a:lnTo>
                  <a:lnTo>
                    <a:pt x="192747" y="666750"/>
                  </a:lnTo>
                  <a:lnTo>
                    <a:pt x="185470" y="674370"/>
                  </a:lnTo>
                  <a:lnTo>
                    <a:pt x="176136" y="679450"/>
                  </a:lnTo>
                  <a:lnTo>
                    <a:pt x="165417" y="680720"/>
                  </a:lnTo>
                  <a:lnTo>
                    <a:pt x="148958" y="680720"/>
                  </a:lnTo>
                  <a:lnTo>
                    <a:pt x="113639" y="662940"/>
                  </a:lnTo>
                  <a:lnTo>
                    <a:pt x="109131" y="647700"/>
                  </a:lnTo>
                  <a:lnTo>
                    <a:pt x="88404" y="647700"/>
                  </a:lnTo>
                  <a:lnTo>
                    <a:pt x="92849" y="669290"/>
                  </a:lnTo>
                  <a:lnTo>
                    <a:pt x="82194" y="669290"/>
                  </a:lnTo>
                  <a:lnTo>
                    <a:pt x="71501" y="670560"/>
                  </a:lnTo>
                  <a:lnTo>
                    <a:pt x="60807" y="670560"/>
                  </a:lnTo>
                  <a:lnTo>
                    <a:pt x="50165" y="669290"/>
                  </a:lnTo>
                  <a:lnTo>
                    <a:pt x="20866" y="635000"/>
                  </a:lnTo>
                  <a:lnTo>
                    <a:pt x="20853" y="549910"/>
                  </a:lnTo>
                  <a:lnTo>
                    <a:pt x="23393" y="535940"/>
                  </a:lnTo>
                  <a:lnTo>
                    <a:pt x="30429" y="524510"/>
                  </a:lnTo>
                  <a:lnTo>
                    <a:pt x="41198" y="518160"/>
                  </a:lnTo>
                  <a:lnTo>
                    <a:pt x="54940" y="515620"/>
                  </a:lnTo>
                  <a:lnTo>
                    <a:pt x="80137" y="514350"/>
                  </a:lnTo>
                  <a:lnTo>
                    <a:pt x="164642" y="514350"/>
                  </a:lnTo>
                  <a:lnTo>
                    <a:pt x="164642" y="494030"/>
                  </a:lnTo>
                  <a:lnTo>
                    <a:pt x="52082" y="494030"/>
                  </a:lnTo>
                  <a:lnTo>
                    <a:pt x="40932" y="492760"/>
                  </a:lnTo>
                  <a:lnTo>
                    <a:pt x="31826" y="487680"/>
                  </a:lnTo>
                  <a:lnTo>
                    <a:pt x="25349" y="480060"/>
                  </a:lnTo>
                  <a:lnTo>
                    <a:pt x="22059" y="471170"/>
                  </a:lnTo>
                  <a:lnTo>
                    <a:pt x="22733" y="458470"/>
                  </a:lnTo>
                  <a:lnTo>
                    <a:pt x="28041" y="448310"/>
                  </a:lnTo>
                  <a:lnTo>
                    <a:pt x="37223" y="440690"/>
                  </a:lnTo>
                  <a:lnTo>
                    <a:pt x="49479" y="438150"/>
                  </a:lnTo>
                  <a:lnTo>
                    <a:pt x="164414" y="438150"/>
                  </a:lnTo>
                  <a:lnTo>
                    <a:pt x="164414" y="417830"/>
                  </a:lnTo>
                  <a:lnTo>
                    <a:pt x="51981" y="417830"/>
                  </a:lnTo>
                  <a:lnTo>
                    <a:pt x="38989" y="415290"/>
                  </a:lnTo>
                  <a:lnTo>
                    <a:pt x="29171" y="408940"/>
                  </a:lnTo>
                  <a:lnTo>
                    <a:pt x="23228" y="398780"/>
                  </a:lnTo>
                  <a:lnTo>
                    <a:pt x="21856" y="386080"/>
                  </a:lnTo>
                  <a:lnTo>
                    <a:pt x="24244" y="377190"/>
                  </a:lnTo>
                  <a:lnTo>
                    <a:pt x="29375" y="369570"/>
                  </a:lnTo>
                  <a:lnTo>
                    <a:pt x="36664" y="364490"/>
                  </a:lnTo>
                  <a:lnTo>
                    <a:pt x="45504" y="361950"/>
                  </a:lnTo>
                  <a:lnTo>
                    <a:pt x="48425" y="360680"/>
                  </a:lnTo>
                  <a:lnTo>
                    <a:pt x="164465" y="360680"/>
                  </a:lnTo>
                  <a:lnTo>
                    <a:pt x="164465" y="340360"/>
                  </a:lnTo>
                  <a:lnTo>
                    <a:pt x="58839" y="340360"/>
                  </a:lnTo>
                  <a:lnTo>
                    <a:pt x="42862" y="337820"/>
                  </a:lnTo>
                  <a:lnTo>
                    <a:pt x="30924" y="330200"/>
                  </a:lnTo>
                  <a:lnTo>
                    <a:pt x="23431" y="318770"/>
                  </a:lnTo>
                  <a:lnTo>
                    <a:pt x="20828" y="302260"/>
                  </a:lnTo>
                  <a:lnTo>
                    <a:pt x="20815" y="218440"/>
                  </a:lnTo>
                  <a:lnTo>
                    <a:pt x="285546" y="218440"/>
                  </a:lnTo>
                  <a:lnTo>
                    <a:pt x="285686" y="220980"/>
                  </a:lnTo>
                  <a:lnTo>
                    <a:pt x="285813" y="283210"/>
                  </a:lnTo>
                  <a:lnTo>
                    <a:pt x="286092" y="302260"/>
                  </a:lnTo>
                  <a:lnTo>
                    <a:pt x="283819" y="317500"/>
                  </a:lnTo>
                  <a:lnTo>
                    <a:pt x="276517" y="330200"/>
                  </a:lnTo>
                  <a:lnTo>
                    <a:pt x="264477" y="337820"/>
                  </a:lnTo>
                  <a:lnTo>
                    <a:pt x="248043" y="340360"/>
                  </a:lnTo>
                  <a:lnTo>
                    <a:pt x="231381" y="340360"/>
                  </a:lnTo>
                  <a:lnTo>
                    <a:pt x="231381" y="360680"/>
                  </a:lnTo>
                  <a:lnTo>
                    <a:pt x="253479" y="360680"/>
                  </a:lnTo>
                  <a:lnTo>
                    <a:pt x="260769" y="361950"/>
                  </a:lnTo>
                  <a:lnTo>
                    <a:pt x="268592" y="363220"/>
                  </a:lnTo>
                  <a:lnTo>
                    <a:pt x="275158" y="365760"/>
                  </a:lnTo>
                  <a:lnTo>
                    <a:pt x="280441" y="370840"/>
                  </a:lnTo>
                  <a:lnTo>
                    <a:pt x="284403" y="378460"/>
                  </a:lnTo>
                  <a:lnTo>
                    <a:pt x="286537" y="386080"/>
                  </a:lnTo>
                  <a:lnTo>
                    <a:pt x="286524" y="393700"/>
                  </a:lnTo>
                  <a:lnTo>
                    <a:pt x="256247" y="417830"/>
                  </a:lnTo>
                  <a:lnTo>
                    <a:pt x="231355" y="417830"/>
                  </a:lnTo>
                  <a:lnTo>
                    <a:pt x="231355" y="438150"/>
                  </a:lnTo>
                  <a:lnTo>
                    <a:pt x="260286" y="438150"/>
                  </a:lnTo>
                  <a:lnTo>
                    <a:pt x="273646" y="441960"/>
                  </a:lnTo>
                  <a:lnTo>
                    <a:pt x="282854" y="452120"/>
                  </a:lnTo>
                  <a:lnTo>
                    <a:pt x="286677" y="464820"/>
                  </a:lnTo>
                  <a:lnTo>
                    <a:pt x="286677" y="178130"/>
                  </a:lnTo>
                  <a:lnTo>
                    <a:pt x="274599" y="162420"/>
                  </a:lnTo>
                  <a:lnTo>
                    <a:pt x="274599" y="196850"/>
                  </a:lnTo>
                  <a:lnTo>
                    <a:pt x="32740" y="196850"/>
                  </a:lnTo>
                  <a:lnTo>
                    <a:pt x="101777" y="106680"/>
                  </a:lnTo>
                  <a:lnTo>
                    <a:pt x="112191" y="93980"/>
                  </a:lnTo>
                  <a:lnTo>
                    <a:pt x="125145" y="76200"/>
                  </a:lnTo>
                  <a:lnTo>
                    <a:pt x="127889" y="74930"/>
                  </a:lnTo>
                  <a:lnTo>
                    <a:pt x="179324" y="74930"/>
                  </a:lnTo>
                  <a:lnTo>
                    <a:pt x="182778" y="76200"/>
                  </a:lnTo>
                  <a:lnTo>
                    <a:pt x="206781" y="107950"/>
                  </a:lnTo>
                  <a:lnTo>
                    <a:pt x="274358" y="195580"/>
                  </a:lnTo>
                  <a:lnTo>
                    <a:pt x="274599" y="196850"/>
                  </a:lnTo>
                  <a:lnTo>
                    <a:pt x="274599" y="162420"/>
                  </a:lnTo>
                  <a:lnTo>
                    <a:pt x="258114" y="140970"/>
                  </a:lnTo>
                  <a:lnTo>
                    <a:pt x="211810" y="80010"/>
                  </a:lnTo>
                  <a:lnTo>
                    <a:pt x="210515" y="78740"/>
                  </a:lnTo>
                  <a:lnTo>
                    <a:pt x="208343" y="74930"/>
                  </a:lnTo>
                  <a:lnTo>
                    <a:pt x="229019" y="74930"/>
                  </a:lnTo>
                  <a:lnTo>
                    <a:pt x="229019" y="54610"/>
                  </a:lnTo>
                  <a:lnTo>
                    <a:pt x="229019" y="20320"/>
                  </a:lnTo>
                  <a:lnTo>
                    <a:pt x="229019" y="0"/>
                  </a:lnTo>
                  <a:lnTo>
                    <a:pt x="208457" y="0"/>
                  </a:lnTo>
                  <a:lnTo>
                    <a:pt x="208457" y="20320"/>
                  </a:lnTo>
                  <a:lnTo>
                    <a:pt x="208457" y="54610"/>
                  </a:lnTo>
                  <a:lnTo>
                    <a:pt x="98069" y="54610"/>
                  </a:lnTo>
                  <a:lnTo>
                    <a:pt x="98069" y="20320"/>
                  </a:lnTo>
                  <a:lnTo>
                    <a:pt x="208457" y="20320"/>
                  </a:lnTo>
                  <a:lnTo>
                    <a:pt x="208457" y="0"/>
                  </a:lnTo>
                  <a:lnTo>
                    <a:pt x="77482" y="0"/>
                  </a:lnTo>
                  <a:lnTo>
                    <a:pt x="77482" y="74930"/>
                  </a:lnTo>
                  <a:lnTo>
                    <a:pt x="99834" y="74930"/>
                  </a:lnTo>
                  <a:lnTo>
                    <a:pt x="97866" y="77470"/>
                  </a:lnTo>
                  <a:lnTo>
                    <a:pt x="96672" y="80010"/>
                  </a:lnTo>
                  <a:lnTo>
                    <a:pt x="50749" y="138430"/>
                  </a:lnTo>
                  <a:lnTo>
                    <a:pt x="28409" y="167640"/>
                  </a:lnTo>
                  <a:lnTo>
                    <a:pt x="1778" y="201930"/>
                  </a:lnTo>
                  <a:lnTo>
                    <a:pt x="0" y="207010"/>
                  </a:lnTo>
                  <a:lnTo>
                    <a:pt x="304" y="232410"/>
                  </a:lnTo>
                  <a:lnTo>
                    <a:pt x="406" y="275590"/>
                  </a:lnTo>
                  <a:lnTo>
                    <a:pt x="4165" y="325120"/>
                  </a:lnTo>
                  <a:lnTo>
                    <a:pt x="21158" y="347980"/>
                  </a:lnTo>
                  <a:lnTo>
                    <a:pt x="12623" y="356870"/>
                  </a:lnTo>
                  <a:lnTo>
                    <a:pt x="6324" y="365760"/>
                  </a:lnTo>
                  <a:lnTo>
                    <a:pt x="2362" y="375920"/>
                  </a:lnTo>
                  <a:lnTo>
                    <a:pt x="876" y="387350"/>
                  </a:lnTo>
                  <a:lnTo>
                    <a:pt x="1955" y="398780"/>
                  </a:lnTo>
                  <a:lnTo>
                    <a:pt x="5524" y="408940"/>
                  </a:lnTo>
                  <a:lnTo>
                    <a:pt x="11430" y="419100"/>
                  </a:lnTo>
                  <a:lnTo>
                    <a:pt x="19519" y="426720"/>
                  </a:lnTo>
                  <a:lnTo>
                    <a:pt x="11366" y="435610"/>
                  </a:lnTo>
                  <a:lnTo>
                    <a:pt x="5537" y="444500"/>
                  </a:lnTo>
                  <a:lnTo>
                    <a:pt x="2082" y="454660"/>
                  </a:lnTo>
                  <a:lnTo>
                    <a:pt x="1066" y="466090"/>
                  </a:lnTo>
                  <a:lnTo>
                    <a:pt x="2527" y="477520"/>
                  </a:lnTo>
                  <a:lnTo>
                    <a:pt x="6438" y="487680"/>
                  </a:lnTo>
                  <a:lnTo>
                    <a:pt x="12674" y="497840"/>
                  </a:lnTo>
                  <a:lnTo>
                    <a:pt x="21120" y="505460"/>
                  </a:lnTo>
                  <a:lnTo>
                    <a:pt x="10756" y="516890"/>
                  </a:lnTo>
                  <a:lnTo>
                    <a:pt x="4178" y="528320"/>
                  </a:lnTo>
                  <a:lnTo>
                    <a:pt x="812" y="542290"/>
                  </a:lnTo>
                  <a:lnTo>
                    <a:pt x="76" y="557530"/>
                  </a:lnTo>
                  <a:lnTo>
                    <a:pt x="266" y="570230"/>
                  </a:lnTo>
                  <a:lnTo>
                    <a:pt x="254" y="633730"/>
                  </a:lnTo>
                  <a:lnTo>
                    <a:pt x="4584" y="656590"/>
                  </a:lnTo>
                  <a:lnTo>
                    <a:pt x="16421" y="674370"/>
                  </a:lnTo>
                  <a:lnTo>
                    <a:pt x="34353" y="685800"/>
                  </a:lnTo>
                  <a:lnTo>
                    <a:pt x="56934" y="690880"/>
                  </a:lnTo>
                  <a:lnTo>
                    <a:pt x="111010" y="690880"/>
                  </a:lnTo>
                  <a:lnTo>
                    <a:pt x="120561" y="694690"/>
                  </a:lnTo>
                  <a:lnTo>
                    <a:pt x="128231" y="698500"/>
                  </a:lnTo>
                  <a:lnTo>
                    <a:pt x="135940" y="701040"/>
                  </a:lnTo>
                  <a:lnTo>
                    <a:pt x="172948" y="701040"/>
                  </a:lnTo>
                  <a:lnTo>
                    <a:pt x="186740" y="695960"/>
                  </a:lnTo>
                  <a:lnTo>
                    <a:pt x="200952" y="692150"/>
                  </a:lnTo>
                  <a:lnTo>
                    <a:pt x="215569" y="689610"/>
                  </a:lnTo>
                  <a:lnTo>
                    <a:pt x="230632" y="690880"/>
                  </a:lnTo>
                  <a:lnTo>
                    <a:pt x="248450" y="690880"/>
                  </a:lnTo>
                  <a:lnTo>
                    <a:pt x="256400" y="689610"/>
                  </a:lnTo>
                  <a:lnTo>
                    <a:pt x="272326" y="687070"/>
                  </a:lnTo>
                  <a:lnTo>
                    <a:pt x="282473" y="680720"/>
                  </a:lnTo>
                  <a:lnTo>
                    <a:pt x="290588" y="675640"/>
                  </a:lnTo>
                  <a:lnTo>
                    <a:pt x="293712" y="670560"/>
                  </a:lnTo>
                  <a:lnTo>
                    <a:pt x="302298" y="656590"/>
                  </a:lnTo>
                  <a:lnTo>
                    <a:pt x="306539" y="632460"/>
                  </a:lnTo>
                  <a:lnTo>
                    <a:pt x="306438" y="547370"/>
                  </a:lnTo>
                  <a:lnTo>
                    <a:pt x="291045" y="509270"/>
                  </a:lnTo>
                  <a:lnTo>
                    <a:pt x="287210" y="505460"/>
                  </a:lnTo>
                  <a:lnTo>
                    <a:pt x="301485" y="487680"/>
                  </a:lnTo>
                  <a:lnTo>
                    <a:pt x="307060" y="467360"/>
                  </a:lnTo>
                  <a:lnTo>
                    <a:pt x="303161" y="447040"/>
                  </a:lnTo>
                  <a:lnTo>
                    <a:pt x="288975" y="426720"/>
                  </a:lnTo>
                  <a:lnTo>
                    <a:pt x="296862" y="417830"/>
                  </a:lnTo>
                  <a:lnTo>
                    <a:pt x="302679" y="408940"/>
                  </a:lnTo>
                  <a:lnTo>
                    <a:pt x="306184" y="398780"/>
                  </a:lnTo>
                  <a:lnTo>
                    <a:pt x="307162" y="387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23979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293697" y="0"/>
                  </a:moveTo>
                  <a:lnTo>
                    <a:pt x="246058" y="3844"/>
                  </a:lnTo>
                  <a:lnTo>
                    <a:pt x="200866" y="14972"/>
                  </a:lnTo>
                  <a:lnTo>
                    <a:pt x="158726" y="32781"/>
                  </a:lnTo>
                  <a:lnTo>
                    <a:pt x="120243" y="56666"/>
                  </a:lnTo>
                  <a:lnTo>
                    <a:pt x="86022" y="86020"/>
                  </a:lnTo>
                  <a:lnTo>
                    <a:pt x="56666" y="120241"/>
                  </a:lnTo>
                  <a:lnTo>
                    <a:pt x="32782" y="158723"/>
                  </a:lnTo>
                  <a:lnTo>
                    <a:pt x="14972" y="200861"/>
                  </a:lnTo>
                  <a:lnTo>
                    <a:pt x="3844" y="246051"/>
                  </a:lnTo>
                  <a:lnTo>
                    <a:pt x="0" y="293687"/>
                  </a:lnTo>
                  <a:lnTo>
                    <a:pt x="3844" y="341323"/>
                  </a:lnTo>
                  <a:lnTo>
                    <a:pt x="14972" y="386513"/>
                  </a:lnTo>
                  <a:lnTo>
                    <a:pt x="32782" y="428651"/>
                  </a:lnTo>
                  <a:lnTo>
                    <a:pt x="56666" y="467133"/>
                  </a:lnTo>
                  <a:lnTo>
                    <a:pt x="86022" y="501353"/>
                  </a:lnTo>
                  <a:lnTo>
                    <a:pt x="120243" y="530708"/>
                  </a:lnTo>
                  <a:lnTo>
                    <a:pt x="158726" y="554592"/>
                  </a:lnTo>
                  <a:lnTo>
                    <a:pt x="200866" y="572401"/>
                  </a:lnTo>
                  <a:lnTo>
                    <a:pt x="246058" y="583530"/>
                  </a:lnTo>
                  <a:lnTo>
                    <a:pt x="293697" y="587374"/>
                  </a:lnTo>
                  <a:lnTo>
                    <a:pt x="341336" y="583530"/>
                  </a:lnTo>
                  <a:lnTo>
                    <a:pt x="386527" y="572401"/>
                  </a:lnTo>
                  <a:lnTo>
                    <a:pt x="428666" y="554592"/>
                  </a:lnTo>
                  <a:lnTo>
                    <a:pt x="467148" y="530708"/>
                  </a:lnTo>
                  <a:lnTo>
                    <a:pt x="501368" y="501353"/>
                  </a:lnTo>
                  <a:lnTo>
                    <a:pt x="530722" y="467133"/>
                  </a:lnTo>
                  <a:lnTo>
                    <a:pt x="554605" y="428651"/>
                  </a:lnTo>
                  <a:lnTo>
                    <a:pt x="572413" y="386513"/>
                  </a:lnTo>
                  <a:lnTo>
                    <a:pt x="583541" y="341323"/>
                  </a:lnTo>
                  <a:lnTo>
                    <a:pt x="587385" y="293687"/>
                  </a:lnTo>
                  <a:lnTo>
                    <a:pt x="583541" y="246051"/>
                  </a:lnTo>
                  <a:lnTo>
                    <a:pt x="572413" y="200861"/>
                  </a:lnTo>
                  <a:lnTo>
                    <a:pt x="554605" y="158723"/>
                  </a:lnTo>
                  <a:lnTo>
                    <a:pt x="530722" y="120241"/>
                  </a:lnTo>
                  <a:lnTo>
                    <a:pt x="501368" y="86020"/>
                  </a:lnTo>
                  <a:lnTo>
                    <a:pt x="467148" y="56666"/>
                  </a:lnTo>
                  <a:lnTo>
                    <a:pt x="428666" y="32781"/>
                  </a:lnTo>
                  <a:lnTo>
                    <a:pt x="386527" y="14972"/>
                  </a:lnTo>
                  <a:lnTo>
                    <a:pt x="341336" y="3844"/>
                  </a:lnTo>
                  <a:lnTo>
                    <a:pt x="2936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23979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587385" y="293687"/>
                  </a:moveTo>
                  <a:lnTo>
                    <a:pt x="583541" y="341323"/>
                  </a:lnTo>
                  <a:lnTo>
                    <a:pt x="572413" y="386513"/>
                  </a:lnTo>
                  <a:lnTo>
                    <a:pt x="554605" y="428651"/>
                  </a:lnTo>
                  <a:lnTo>
                    <a:pt x="530722" y="467133"/>
                  </a:lnTo>
                  <a:lnTo>
                    <a:pt x="501368" y="501353"/>
                  </a:lnTo>
                  <a:lnTo>
                    <a:pt x="467148" y="530708"/>
                  </a:lnTo>
                  <a:lnTo>
                    <a:pt x="428666" y="554592"/>
                  </a:lnTo>
                  <a:lnTo>
                    <a:pt x="386527" y="572401"/>
                  </a:lnTo>
                  <a:lnTo>
                    <a:pt x="341336" y="583530"/>
                  </a:lnTo>
                  <a:lnTo>
                    <a:pt x="293697" y="587374"/>
                  </a:lnTo>
                  <a:lnTo>
                    <a:pt x="246058" y="583530"/>
                  </a:lnTo>
                  <a:lnTo>
                    <a:pt x="200866" y="572401"/>
                  </a:lnTo>
                  <a:lnTo>
                    <a:pt x="158726" y="554592"/>
                  </a:lnTo>
                  <a:lnTo>
                    <a:pt x="120243" y="530708"/>
                  </a:lnTo>
                  <a:lnTo>
                    <a:pt x="86022" y="501353"/>
                  </a:lnTo>
                  <a:lnTo>
                    <a:pt x="56666" y="467133"/>
                  </a:lnTo>
                  <a:lnTo>
                    <a:pt x="32782" y="428651"/>
                  </a:lnTo>
                  <a:lnTo>
                    <a:pt x="14972" y="386513"/>
                  </a:lnTo>
                  <a:lnTo>
                    <a:pt x="3844" y="341323"/>
                  </a:lnTo>
                  <a:lnTo>
                    <a:pt x="0" y="293687"/>
                  </a:lnTo>
                  <a:lnTo>
                    <a:pt x="3844" y="246051"/>
                  </a:lnTo>
                  <a:lnTo>
                    <a:pt x="14972" y="200861"/>
                  </a:lnTo>
                  <a:lnTo>
                    <a:pt x="32782" y="158723"/>
                  </a:lnTo>
                  <a:lnTo>
                    <a:pt x="56666" y="120241"/>
                  </a:lnTo>
                  <a:lnTo>
                    <a:pt x="86022" y="86020"/>
                  </a:lnTo>
                  <a:lnTo>
                    <a:pt x="120243" y="56666"/>
                  </a:lnTo>
                  <a:lnTo>
                    <a:pt x="158726" y="32781"/>
                  </a:lnTo>
                  <a:lnTo>
                    <a:pt x="200866" y="14972"/>
                  </a:lnTo>
                  <a:lnTo>
                    <a:pt x="246058" y="3844"/>
                  </a:lnTo>
                  <a:lnTo>
                    <a:pt x="293697" y="0"/>
                  </a:lnTo>
                  <a:lnTo>
                    <a:pt x="341336" y="3844"/>
                  </a:lnTo>
                  <a:lnTo>
                    <a:pt x="386527" y="14972"/>
                  </a:lnTo>
                  <a:lnTo>
                    <a:pt x="428666" y="32781"/>
                  </a:lnTo>
                  <a:lnTo>
                    <a:pt x="467148" y="56666"/>
                  </a:lnTo>
                  <a:lnTo>
                    <a:pt x="501368" y="86020"/>
                  </a:lnTo>
                  <a:lnTo>
                    <a:pt x="530722" y="120241"/>
                  </a:lnTo>
                  <a:lnTo>
                    <a:pt x="554605" y="158723"/>
                  </a:lnTo>
                  <a:lnTo>
                    <a:pt x="572413" y="200861"/>
                  </a:lnTo>
                  <a:lnTo>
                    <a:pt x="583541" y="246051"/>
                  </a:lnTo>
                  <a:lnTo>
                    <a:pt x="587385" y="293687"/>
                  </a:lnTo>
                  <a:close/>
                </a:path>
              </a:pathLst>
            </a:custGeom>
            <a:ln w="73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319117" y="8155154"/>
            <a:ext cx="3816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0,5</a:t>
            </a:r>
            <a:r>
              <a:rPr sz="11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30075" y="6856249"/>
            <a:ext cx="1231900" cy="1697989"/>
            <a:chOff x="2530075" y="6856249"/>
            <a:chExt cx="1231900" cy="1697989"/>
          </a:xfrm>
        </p:grpSpPr>
        <p:sp>
          <p:nvSpPr>
            <p:cNvPr id="22" name="object 22"/>
            <p:cNvSpPr/>
            <p:nvPr/>
          </p:nvSpPr>
          <p:spPr>
            <a:xfrm>
              <a:off x="2530075" y="6856249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949" y="0"/>
                  </a:moveTo>
                  <a:lnTo>
                    <a:pt x="567812" y="1853"/>
                  </a:lnTo>
                  <a:lnTo>
                    <a:pt x="520688" y="7321"/>
                  </a:lnTo>
                  <a:lnTo>
                    <a:pt x="474715" y="16267"/>
                  </a:lnTo>
                  <a:lnTo>
                    <a:pt x="430029" y="28555"/>
                  </a:lnTo>
                  <a:lnTo>
                    <a:pt x="386767" y="44046"/>
                  </a:lnTo>
                  <a:lnTo>
                    <a:pt x="345066" y="62605"/>
                  </a:lnTo>
                  <a:lnTo>
                    <a:pt x="305064" y="84095"/>
                  </a:lnTo>
                  <a:lnTo>
                    <a:pt x="266896" y="108377"/>
                  </a:lnTo>
                  <a:lnTo>
                    <a:pt x="230700" y="135316"/>
                  </a:lnTo>
                  <a:lnTo>
                    <a:pt x="196614" y="164775"/>
                  </a:lnTo>
                  <a:lnTo>
                    <a:pt x="164772" y="196616"/>
                  </a:lnTo>
                  <a:lnTo>
                    <a:pt x="135314" y="230703"/>
                  </a:lnTo>
                  <a:lnTo>
                    <a:pt x="108375" y="266898"/>
                  </a:lnTo>
                  <a:lnTo>
                    <a:pt x="84093" y="305065"/>
                  </a:lnTo>
                  <a:lnTo>
                    <a:pt x="62604" y="345067"/>
                  </a:lnTo>
                  <a:lnTo>
                    <a:pt x="44045" y="386767"/>
                  </a:lnTo>
                  <a:lnTo>
                    <a:pt x="28554" y="430027"/>
                  </a:lnTo>
                  <a:lnTo>
                    <a:pt x="16267" y="474712"/>
                  </a:lnTo>
                  <a:lnTo>
                    <a:pt x="7321" y="520683"/>
                  </a:lnTo>
                  <a:lnTo>
                    <a:pt x="1853" y="567804"/>
                  </a:lnTo>
                  <a:lnTo>
                    <a:pt x="0" y="615939"/>
                  </a:lnTo>
                  <a:lnTo>
                    <a:pt x="1853" y="664073"/>
                  </a:lnTo>
                  <a:lnTo>
                    <a:pt x="7321" y="711195"/>
                  </a:lnTo>
                  <a:lnTo>
                    <a:pt x="16267" y="757166"/>
                  </a:lnTo>
                  <a:lnTo>
                    <a:pt x="28554" y="801851"/>
                  </a:lnTo>
                  <a:lnTo>
                    <a:pt x="44045" y="845111"/>
                  </a:lnTo>
                  <a:lnTo>
                    <a:pt x="62604" y="886811"/>
                  </a:lnTo>
                  <a:lnTo>
                    <a:pt x="84093" y="926812"/>
                  </a:lnTo>
                  <a:lnTo>
                    <a:pt x="108375" y="964980"/>
                  </a:lnTo>
                  <a:lnTo>
                    <a:pt x="135314" y="1001175"/>
                  </a:lnTo>
                  <a:lnTo>
                    <a:pt x="164772" y="1035262"/>
                  </a:lnTo>
                  <a:lnTo>
                    <a:pt x="196614" y="1067103"/>
                  </a:lnTo>
                  <a:lnTo>
                    <a:pt x="230700" y="1096561"/>
                  </a:lnTo>
                  <a:lnTo>
                    <a:pt x="266896" y="1123500"/>
                  </a:lnTo>
                  <a:lnTo>
                    <a:pt x="305064" y="1147783"/>
                  </a:lnTo>
                  <a:lnTo>
                    <a:pt x="345066" y="1169272"/>
                  </a:lnTo>
                  <a:lnTo>
                    <a:pt x="386767" y="1187831"/>
                  </a:lnTo>
                  <a:lnTo>
                    <a:pt x="430029" y="1203323"/>
                  </a:lnTo>
                  <a:lnTo>
                    <a:pt x="474715" y="1215610"/>
                  </a:lnTo>
                  <a:lnTo>
                    <a:pt x="520688" y="1224557"/>
                  </a:lnTo>
                  <a:lnTo>
                    <a:pt x="567812" y="1230025"/>
                  </a:lnTo>
                  <a:lnTo>
                    <a:pt x="615949" y="1231878"/>
                  </a:lnTo>
                  <a:lnTo>
                    <a:pt x="664085" y="1230025"/>
                  </a:lnTo>
                  <a:lnTo>
                    <a:pt x="711208" y="1224557"/>
                  </a:lnTo>
                  <a:lnTo>
                    <a:pt x="757180" y="1215610"/>
                  </a:lnTo>
                  <a:lnTo>
                    <a:pt x="801865" y="1203323"/>
                  </a:lnTo>
                  <a:lnTo>
                    <a:pt x="845126" y="1187831"/>
                  </a:lnTo>
                  <a:lnTo>
                    <a:pt x="886826" y="1169272"/>
                  </a:lnTo>
                  <a:lnTo>
                    <a:pt x="926828" y="1147783"/>
                  </a:lnTo>
                  <a:lnTo>
                    <a:pt x="964995" y="1123500"/>
                  </a:lnTo>
                  <a:lnTo>
                    <a:pt x="1001190" y="1096561"/>
                  </a:lnTo>
                  <a:lnTo>
                    <a:pt x="1035276" y="1067103"/>
                  </a:lnTo>
                  <a:lnTo>
                    <a:pt x="1067117" y="1035262"/>
                  </a:lnTo>
                  <a:lnTo>
                    <a:pt x="1096575" y="1001175"/>
                  </a:lnTo>
                  <a:lnTo>
                    <a:pt x="1123514" y="964980"/>
                  </a:lnTo>
                  <a:lnTo>
                    <a:pt x="1147796" y="926812"/>
                  </a:lnTo>
                  <a:lnTo>
                    <a:pt x="1169285" y="886811"/>
                  </a:lnTo>
                  <a:lnTo>
                    <a:pt x="1187843" y="845111"/>
                  </a:lnTo>
                  <a:lnTo>
                    <a:pt x="1203334" y="801851"/>
                  </a:lnTo>
                  <a:lnTo>
                    <a:pt x="1215622" y="757166"/>
                  </a:lnTo>
                  <a:lnTo>
                    <a:pt x="1224568" y="711195"/>
                  </a:lnTo>
                  <a:lnTo>
                    <a:pt x="1230036" y="664073"/>
                  </a:lnTo>
                  <a:lnTo>
                    <a:pt x="1231889" y="615939"/>
                  </a:lnTo>
                  <a:lnTo>
                    <a:pt x="1230036" y="567804"/>
                  </a:lnTo>
                  <a:lnTo>
                    <a:pt x="1224568" y="520683"/>
                  </a:lnTo>
                  <a:lnTo>
                    <a:pt x="1215622" y="474712"/>
                  </a:lnTo>
                  <a:lnTo>
                    <a:pt x="1203334" y="430027"/>
                  </a:lnTo>
                  <a:lnTo>
                    <a:pt x="1187843" y="386767"/>
                  </a:lnTo>
                  <a:lnTo>
                    <a:pt x="1169285" y="345067"/>
                  </a:lnTo>
                  <a:lnTo>
                    <a:pt x="1147796" y="305065"/>
                  </a:lnTo>
                  <a:lnTo>
                    <a:pt x="1123514" y="266898"/>
                  </a:lnTo>
                  <a:lnTo>
                    <a:pt x="1096575" y="230703"/>
                  </a:lnTo>
                  <a:lnTo>
                    <a:pt x="1067117" y="196616"/>
                  </a:lnTo>
                  <a:lnTo>
                    <a:pt x="1035276" y="164775"/>
                  </a:lnTo>
                  <a:lnTo>
                    <a:pt x="1001190" y="135316"/>
                  </a:lnTo>
                  <a:lnTo>
                    <a:pt x="964995" y="108377"/>
                  </a:lnTo>
                  <a:lnTo>
                    <a:pt x="926828" y="84095"/>
                  </a:lnTo>
                  <a:lnTo>
                    <a:pt x="886826" y="62605"/>
                  </a:lnTo>
                  <a:lnTo>
                    <a:pt x="845126" y="44046"/>
                  </a:lnTo>
                  <a:lnTo>
                    <a:pt x="801865" y="28555"/>
                  </a:lnTo>
                  <a:lnTo>
                    <a:pt x="757180" y="16267"/>
                  </a:lnTo>
                  <a:lnTo>
                    <a:pt x="711208" y="7321"/>
                  </a:lnTo>
                  <a:lnTo>
                    <a:pt x="664085" y="1853"/>
                  </a:lnTo>
                  <a:lnTo>
                    <a:pt x="615949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92412" y="7121873"/>
              <a:ext cx="307340" cy="701040"/>
            </a:xfrm>
            <a:custGeom>
              <a:avLst/>
              <a:gdLst/>
              <a:ahLst/>
              <a:cxnLst/>
              <a:rect l="l" t="t" r="r" b="b"/>
              <a:pathLst>
                <a:path w="307339" h="701040">
                  <a:moveTo>
                    <a:pt x="98577" y="153085"/>
                  </a:moveTo>
                  <a:lnTo>
                    <a:pt x="77736" y="153085"/>
                  </a:lnTo>
                  <a:lnTo>
                    <a:pt x="77736" y="173050"/>
                  </a:lnTo>
                  <a:lnTo>
                    <a:pt x="98577" y="173050"/>
                  </a:lnTo>
                  <a:lnTo>
                    <a:pt x="98577" y="153085"/>
                  </a:lnTo>
                  <a:close/>
                </a:path>
                <a:path w="307339" h="701040">
                  <a:moveTo>
                    <a:pt x="120561" y="131445"/>
                  </a:moveTo>
                  <a:lnTo>
                    <a:pt x="99542" y="131445"/>
                  </a:lnTo>
                  <a:lnTo>
                    <a:pt x="99542" y="151091"/>
                  </a:lnTo>
                  <a:lnTo>
                    <a:pt x="120561" y="151091"/>
                  </a:lnTo>
                  <a:lnTo>
                    <a:pt x="120561" y="131445"/>
                  </a:lnTo>
                  <a:close/>
                </a:path>
                <a:path w="307339" h="701040">
                  <a:moveTo>
                    <a:pt x="208407" y="494157"/>
                  </a:moveTo>
                  <a:lnTo>
                    <a:pt x="187540" y="494157"/>
                  </a:lnTo>
                  <a:lnTo>
                    <a:pt x="187540" y="513892"/>
                  </a:lnTo>
                  <a:lnTo>
                    <a:pt x="208407" y="513892"/>
                  </a:lnTo>
                  <a:lnTo>
                    <a:pt x="208407" y="494157"/>
                  </a:lnTo>
                  <a:close/>
                </a:path>
                <a:path w="307339" h="701040">
                  <a:moveTo>
                    <a:pt x="208534" y="417131"/>
                  </a:moveTo>
                  <a:lnTo>
                    <a:pt x="187464" y="417131"/>
                  </a:lnTo>
                  <a:lnTo>
                    <a:pt x="187464" y="436816"/>
                  </a:lnTo>
                  <a:lnTo>
                    <a:pt x="208534" y="436816"/>
                  </a:lnTo>
                  <a:lnTo>
                    <a:pt x="208534" y="417131"/>
                  </a:lnTo>
                  <a:close/>
                </a:path>
                <a:path w="307339" h="701040">
                  <a:moveTo>
                    <a:pt x="208597" y="340118"/>
                  </a:moveTo>
                  <a:lnTo>
                    <a:pt x="187363" y="340118"/>
                  </a:lnTo>
                  <a:lnTo>
                    <a:pt x="187363" y="359867"/>
                  </a:lnTo>
                  <a:lnTo>
                    <a:pt x="208597" y="359867"/>
                  </a:lnTo>
                  <a:lnTo>
                    <a:pt x="208597" y="340118"/>
                  </a:lnTo>
                  <a:close/>
                </a:path>
                <a:path w="307339" h="701040">
                  <a:moveTo>
                    <a:pt x="307162" y="387350"/>
                  </a:moveTo>
                  <a:lnTo>
                    <a:pt x="305498" y="375920"/>
                  </a:lnTo>
                  <a:lnTo>
                    <a:pt x="301383" y="365760"/>
                  </a:lnTo>
                  <a:lnTo>
                    <a:pt x="295046" y="356870"/>
                  </a:lnTo>
                  <a:lnTo>
                    <a:pt x="286753" y="349250"/>
                  </a:lnTo>
                  <a:lnTo>
                    <a:pt x="296722" y="336550"/>
                  </a:lnTo>
                  <a:lnTo>
                    <a:pt x="302780" y="326390"/>
                  </a:lnTo>
                  <a:lnTo>
                    <a:pt x="305777" y="314960"/>
                  </a:lnTo>
                  <a:lnTo>
                    <a:pt x="306578" y="299720"/>
                  </a:lnTo>
                  <a:lnTo>
                    <a:pt x="306476" y="218440"/>
                  </a:lnTo>
                  <a:lnTo>
                    <a:pt x="306387" y="205740"/>
                  </a:lnTo>
                  <a:lnTo>
                    <a:pt x="304977" y="201930"/>
                  </a:lnTo>
                  <a:lnTo>
                    <a:pt x="301066" y="196850"/>
                  </a:lnTo>
                  <a:lnTo>
                    <a:pt x="286664" y="178117"/>
                  </a:lnTo>
                  <a:lnTo>
                    <a:pt x="286664" y="464820"/>
                  </a:lnTo>
                  <a:lnTo>
                    <a:pt x="283895" y="477520"/>
                  </a:lnTo>
                  <a:lnTo>
                    <a:pt x="279209" y="485140"/>
                  </a:lnTo>
                  <a:lnTo>
                    <a:pt x="273151" y="490220"/>
                  </a:lnTo>
                  <a:lnTo>
                    <a:pt x="265836" y="492760"/>
                  </a:lnTo>
                  <a:lnTo>
                    <a:pt x="257403" y="494030"/>
                  </a:lnTo>
                  <a:lnTo>
                    <a:pt x="231521" y="494030"/>
                  </a:lnTo>
                  <a:lnTo>
                    <a:pt x="231521" y="514350"/>
                  </a:lnTo>
                  <a:lnTo>
                    <a:pt x="245351" y="514350"/>
                  </a:lnTo>
                  <a:lnTo>
                    <a:pt x="252133" y="515620"/>
                  </a:lnTo>
                  <a:lnTo>
                    <a:pt x="265772" y="516890"/>
                  </a:lnTo>
                  <a:lnTo>
                    <a:pt x="285902" y="557530"/>
                  </a:lnTo>
                  <a:lnTo>
                    <a:pt x="286016" y="614680"/>
                  </a:lnTo>
                  <a:lnTo>
                    <a:pt x="285800" y="635000"/>
                  </a:lnTo>
                  <a:lnTo>
                    <a:pt x="283083" y="650240"/>
                  </a:lnTo>
                  <a:lnTo>
                    <a:pt x="275767" y="660400"/>
                  </a:lnTo>
                  <a:lnTo>
                    <a:pt x="264477" y="668020"/>
                  </a:lnTo>
                  <a:lnTo>
                    <a:pt x="249821" y="670560"/>
                  </a:lnTo>
                  <a:lnTo>
                    <a:pt x="215226" y="670560"/>
                  </a:lnTo>
                  <a:lnTo>
                    <a:pt x="220052" y="647700"/>
                  </a:lnTo>
                  <a:lnTo>
                    <a:pt x="199263" y="647700"/>
                  </a:lnTo>
                  <a:lnTo>
                    <a:pt x="198640" y="650240"/>
                  </a:lnTo>
                  <a:lnTo>
                    <a:pt x="198196" y="652780"/>
                  </a:lnTo>
                  <a:lnTo>
                    <a:pt x="197332" y="656590"/>
                  </a:lnTo>
                  <a:lnTo>
                    <a:pt x="192747" y="666750"/>
                  </a:lnTo>
                  <a:lnTo>
                    <a:pt x="185458" y="674370"/>
                  </a:lnTo>
                  <a:lnTo>
                    <a:pt x="176136" y="679450"/>
                  </a:lnTo>
                  <a:lnTo>
                    <a:pt x="165417" y="680720"/>
                  </a:lnTo>
                  <a:lnTo>
                    <a:pt x="148958" y="680720"/>
                  </a:lnTo>
                  <a:lnTo>
                    <a:pt x="113626" y="662940"/>
                  </a:lnTo>
                  <a:lnTo>
                    <a:pt x="109131" y="647700"/>
                  </a:lnTo>
                  <a:lnTo>
                    <a:pt x="88404" y="647700"/>
                  </a:lnTo>
                  <a:lnTo>
                    <a:pt x="92849" y="669290"/>
                  </a:lnTo>
                  <a:lnTo>
                    <a:pt x="82194" y="669290"/>
                  </a:lnTo>
                  <a:lnTo>
                    <a:pt x="71501" y="670560"/>
                  </a:lnTo>
                  <a:lnTo>
                    <a:pt x="60807" y="670560"/>
                  </a:lnTo>
                  <a:lnTo>
                    <a:pt x="50165" y="669290"/>
                  </a:lnTo>
                  <a:lnTo>
                    <a:pt x="20866" y="635000"/>
                  </a:lnTo>
                  <a:lnTo>
                    <a:pt x="20840" y="549910"/>
                  </a:lnTo>
                  <a:lnTo>
                    <a:pt x="23393" y="535940"/>
                  </a:lnTo>
                  <a:lnTo>
                    <a:pt x="30416" y="524510"/>
                  </a:lnTo>
                  <a:lnTo>
                    <a:pt x="41186" y="518160"/>
                  </a:lnTo>
                  <a:lnTo>
                    <a:pt x="54940" y="515620"/>
                  </a:lnTo>
                  <a:lnTo>
                    <a:pt x="80137" y="514350"/>
                  </a:lnTo>
                  <a:lnTo>
                    <a:pt x="164630" y="514350"/>
                  </a:lnTo>
                  <a:lnTo>
                    <a:pt x="164630" y="494030"/>
                  </a:lnTo>
                  <a:lnTo>
                    <a:pt x="52070" y="494030"/>
                  </a:lnTo>
                  <a:lnTo>
                    <a:pt x="40919" y="492760"/>
                  </a:lnTo>
                  <a:lnTo>
                    <a:pt x="31813" y="487680"/>
                  </a:lnTo>
                  <a:lnTo>
                    <a:pt x="25336" y="480060"/>
                  </a:lnTo>
                  <a:lnTo>
                    <a:pt x="22059" y="471170"/>
                  </a:lnTo>
                  <a:lnTo>
                    <a:pt x="22720" y="458470"/>
                  </a:lnTo>
                  <a:lnTo>
                    <a:pt x="28028" y="448310"/>
                  </a:lnTo>
                  <a:lnTo>
                    <a:pt x="37211" y="440690"/>
                  </a:lnTo>
                  <a:lnTo>
                    <a:pt x="49466" y="438150"/>
                  </a:lnTo>
                  <a:lnTo>
                    <a:pt x="164414" y="438150"/>
                  </a:lnTo>
                  <a:lnTo>
                    <a:pt x="164414" y="417830"/>
                  </a:lnTo>
                  <a:lnTo>
                    <a:pt x="51981" y="417830"/>
                  </a:lnTo>
                  <a:lnTo>
                    <a:pt x="38976" y="415290"/>
                  </a:lnTo>
                  <a:lnTo>
                    <a:pt x="29159" y="408940"/>
                  </a:lnTo>
                  <a:lnTo>
                    <a:pt x="23228" y="398780"/>
                  </a:lnTo>
                  <a:lnTo>
                    <a:pt x="21856" y="386080"/>
                  </a:lnTo>
                  <a:lnTo>
                    <a:pt x="24244" y="377190"/>
                  </a:lnTo>
                  <a:lnTo>
                    <a:pt x="29375" y="369570"/>
                  </a:lnTo>
                  <a:lnTo>
                    <a:pt x="36652" y="364490"/>
                  </a:lnTo>
                  <a:lnTo>
                    <a:pt x="45491" y="361950"/>
                  </a:lnTo>
                  <a:lnTo>
                    <a:pt x="48425" y="360680"/>
                  </a:lnTo>
                  <a:lnTo>
                    <a:pt x="164465" y="360680"/>
                  </a:lnTo>
                  <a:lnTo>
                    <a:pt x="164465" y="340360"/>
                  </a:lnTo>
                  <a:lnTo>
                    <a:pt x="58839" y="340360"/>
                  </a:lnTo>
                  <a:lnTo>
                    <a:pt x="42862" y="337820"/>
                  </a:lnTo>
                  <a:lnTo>
                    <a:pt x="30911" y="330200"/>
                  </a:lnTo>
                  <a:lnTo>
                    <a:pt x="23418" y="318770"/>
                  </a:lnTo>
                  <a:lnTo>
                    <a:pt x="20815" y="302260"/>
                  </a:lnTo>
                  <a:lnTo>
                    <a:pt x="20815" y="218440"/>
                  </a:lnTo>
                  <a:lnTo>
                    <a:pt x="285546" y="218440"/>
                  </a:lnTo>
                  <a:lnTo>
                    <a:pt x="285686" y="220980"/>
                  </a:lnTo>
                  <a:lnTo>
                    <a:pt x="285927" y="223520"/>
                  </a:lnTo>
                  <a:lnTo>
                    <a:pt x="285813" y="283210"/>
                  </a:lnTo>
                  <a:lnTo>
                    <a:pt x="286092" y="302260"/>
                  </a:lnTo>
                  <a:lnTo>
                    <a:pt x="283819" y="317500"/>
                  </a:lnTo>
                  <a:lnTo>
                    <a:pt x="276504" y="330200"/>
                  </a:lnTo>
                  <a:lnTo>
                    <a:pt x="264477" y="337820"/>
                  </a:lnTo>
                  <a:lnTo>
                    <a:pt x="248043" y="340360"/>
                  </a:lnTo>
                  <a:lnTo>
                    <a:pt x="231381" y="340360"/>
                  </a:lnTo>
                  <a:lnTo>
                    <a:pt x="231381" y="360680"/>
                  </a:lnTo>
                  <a:lnTo>
                    <a:pt x="253466" y="360680"/>
                  </a:lnTo>
                  <a:lnTo>
                    <a:pt x="260756" y="361950"/>
                  </a:lnTo>
                  <a:lnTo>
                    <a:pt x="268592" y="363220"/>
                  </a:lnTo>
                  <a:lnTo>
                    <a:pt x="275158" y="365760"/>
                  </a:lnTo>
                  <a:lnTo>
                    <a:pt x="280428" y="370840"/>
                  </a:lnTo>
                  <a:lnTo>
                    <a:pt x="284403" y="378460"/>
                  </a:lnTo>
                  <a:lnTo>
                    <a:pt x="286537" y="386080"/>
                  </a:lnTo>
                  <a:lnTo>
                    <a:pt x="286524" y="393700"/>
                  </a:lnTo>
                  <a:lnTo>
                    <a:pt x="256247" y="417830"/>
                  </a:lnTo>
                  <a:lnTo>
                    <a:pt x="231355" y="417830"/>
                  </a:lnTo>
                  <a:lnTo>
                    <a:pt x="231355" y="438150"/>
                  </a:lnTo>
                  <a:lnTo>
                    <a:pt x="260273" y="438150"/>
                  </a:lnTo>
                  <a:lnTo>
                    <a:pt x="273634" y="441960"/>
                  </a:lnTo>
                  <a:lnTo>
                    <a:pt x="282841" y="452120"/>
                  </a:lnTo>
                  <a:lnTo>
                    <a:pt x="286664" y="464820"/>
                  </a:lnTo>
                  <a:lnTo>
                    <a:pt x="286664" y="178117"/>
                  </a:lnTo>
                  <a:lnTo>
                    <a:pt x="274599" y="162420"/>
                  </a:lnTo>
                  <a:lnTo>
                    <a:pt x="274599" y="196850"/>
                  </a:lnTo>
                  <a:lnTo>
                    <a:pt x="32740" y="196850"/>
                  </a:lnTo>
                  <a:lnTo>
                    <a:pt x="80886" y="134620"/>
                  </a:lnTo>
                  <a:lnTo>
                    <a:pt x="101777" y="106680"/>
                  </a:lnTo>
                  <a:lnTo>
                    <a:pt x="112191" y="93980"/>
                  </a:lnTo>
                  <a:lnTo>
                    <a:pt x="125145" y="76200"/>
                  </a:lnTo>
                  <a:lnTo>
                    <a:pt x="127889" y="74930"/>
                  </a:lnTo>
                  <a:lnTo>
                    <a:pt x="179324" y="74930"/>
                  </a:lnTo>
                  <a:lnTo>
                    <a:pt x="182778" y="76200"/>
                  </a:lnTo>
                  <a:lnTo>
                    <a:pt x="206781" y="107950"/>
                  </a:lnTo>
                  <a:lnTo>
                    <a:pt x="274370" y="195580"/>
                  </a:lnTo>
                  <a:lnTo>
                    <a:pt x="274599" y="196850"/>
                  </a:lnTo>
                  <a:lnTo>
                    <a:pt x="274599" y="162420"/>
                  </a:lnTo>
                  <a:lnTo>
                    <a:pt x="258114" y="140970"/>
                  </a:lnTo>
                  <a:lnTo>
                    <a:pt x="211810" y="80010"/>
                  </a:lnTo>
                  <a:lnTo>
                    <a:pt x="210502" y="78740"/>
                  </a:lnTo>
                  <a:lnTo>
                    <a:pt x="208330" y="74930"/>
                  </a:lnTo>
                  <a:lnTo>
                    <a:pt x="229006" y="74930"/>
                  </a:lnTo>
                  <a:lnTo>
                    <a:pt x="229006" y="54610"/>
                  </a:lnTo>
                  <a:lnTo>
                    <a:pt x="229006" y="20320"/>
                  </a:lnTo>
                  <a:lnTo>
                    <a:pt x="229006" y="0"/>
                  </a:lnTo>
                  <a:lnTo>
                    <a:pt x="208457" y="0"/>
                  </a:lnTo>
                  <a:lnTo>
                    <a:pt x="208457" y="20320"/>
                  </a:lnTo>
                  <a:lnTo>
                    <a:pt x="208457" y="54610"/>
                  </a:lnTo>
                  <a:lnTo>
                    <a:pt x="98069" y="54610"/>
                  </a:lnTo>
                  <a:lnTo>
                    <a:pt x="98069" y="20320"/>
                  </a:lnTo>
                  <a:lnTo>
                    <a:pt x="208457" y="20320"/>
                  </a:lnTo>
                  <a:lnTo>
                    <a:pt x="208457" y="0"/>
                  </a:lnTo>
                  <a:lnTo>
                    <a:pt x="77482" y="0"/>
                  </a:lnTo>
                  <a:lnTo>
                    <a:pt x="77482" y="74930"/>
                  </a:lnTo>
                  <a:lnTo>
                    <a:pt x="99822" y="74930"/>
                  </a:lnTo>
                  <a:lnTo>
                    <a:pt x="97853" y="77470"/>
                  </a:lnTo>
                  <a:lnTo>
                    <a:pt x="96659" y="80010"/>
                  </a:lnTo>
                  <a:lnTo>
                    <a:pt x="50736" y="138430"/>
                  </a:lnTo>
                  <a:lnTo>
                    <a:pt x="28409" y="167640"/>
                  </a:lnTo>
                  <a:lnTo>
                    <a:pt x="5994" y="195580"/>
                  </a:lnTo>
                  <a:lnTo>
                    <a:pt x="1778" y="201930"/>
                  </a:lnTo>
                  <a:lnTo>
                    <a:pt x="0" y="207010"/>
                  </a:lnTo>
                  <a:lnTo>
                    <a:pt x="304" y="232410"/>
                  </a:lnTo>
                  <a:lnTo>
                    <a:pt x="393" y="275590"/>
                  </a:lnTo>
                  <a:lnTo>
                    <a:pt x="4152" y="325120"/>
                  </a:lnTo>
                  <a:lnTo>
                    <a:pt x="21145" y="347980"/>
                  </a:lnTo>
                  <a:lnTo>
                    <a:pt x="12611" y="356870"/>
                  </a:lnTo>
                  <a:lnTo>
                    <a:pt x="6311" y="365760"/>
                  </a:lnTo>
                  <a:lnTo>
                    <a:pt x="2362" y="375920"/>
                  </a:lnTo>
                  <a:lnTo>
                    <a:pt x="876" y="387350"/>
                  </a:lnTo>
                  <a:lnTo>
                    <a:pt x="1943" y="398780"/>
                  </a:lnTo>
                  <a:lnTo>
                    <a:pt x="5511" y="408940"/>
                  </a:lnTo>
                  <a:lnTo>
                    <a:pt x="11417" y="419100"/>
                  </a:lnTo>
                  <a:lnTo>
                    <a:pt x="19519" y="426720"/>
                  </a:lnTo>
                  <a:lnTo>
                    <a:pt x="11353" y="435610"/>
                  </a:lnTo>
                  <a:lnTo>
                    <a:pt x="5537" y="444500"/>
                  </a:lnTo>
                  <a:lnTo>
                    <a:pt x="2082" y="454660"/>
                  </a:lnTo>
                  <a:lnTo>
                    <a:pt x="1066" y="466090"/>
                  </a:lnTo>
                  <a:lnTo>
                    <a:pt x="2527" y="477520"/>
                  </a:lnTo>
                  <a:lnTo>
                    <a:pt x="6438" y="487680"/>
                  </a:lnTo>
                  <a:lnTo>
                    <a:pt x="12674" y="497840"/>
                  </a:lnTo>
                  <a:lnTo>
                    <a:pt x="21107" y="505460"/>
                  </a:lnTo>
                  <a:lnTo>
                    <a:pt x="10756" y="516890"/>
                  </a:lnTo>
                  <a:lnTo>
                    <a:pt x="4178" y="528320"/>
                  </a:lnTo>
                  <a:lnTo>
                    <a:pt x="800" y="542290"/>
                  </a:lnTo>
                  <a:lnTo>
                    <a:pt x="63" y="557530"/>
                  </a:lnTo>
                  <a:lnTo>
                    <a:pt x="266" y="570230"/>
                  </a:lnTo>
                  <a:lnTo>
                    <a:pt x="241" y="633730"/>
                  </a:lnTo>
                  <a:lnTo>
                    <a:pt x="4572" y="656590"/>
                  </a:lnTo>
                  <a:lnTo>
                    <a:pt x="16421" y="674370"/>
                  </a:lnTo>
                  <a:lnTo>
                    <a:pt x="34340" y="685800"/>
                  </a:lnTo>
                  <a:lnTo>
                    <a:pt x="56921" y="690880"/>
                  </a:lnTo>
                  <a:lnTo>
                    <a:pt x="111010" y="690880"/>
                  </a:lnTo>
                  <a:lnTo>
                    <a:pt x="120561" y="694690"/>
                  </a:lnTo>
                  <a:lnTo>
                    <a:pt x="128231" y="698500"/>
                  </a:lnTo>
                  <a:lnTo>
                    <a:pt x="135928" y="701040"/>
                  </a:lnTo>
                  <a:lnTo>
                    <a:pt x="172935" y="701040"/>
                  </a:lnTo>
                  <a:lnTo>
                    <a:pt x="186740" y="695960"/>
                  </a:lnTo>
                  <a:lnTo>
                    <a:pt x="200939" y="692150"/>
                  </a:lnTo>
                  <a:lnTo>
                    <a:pt x="215569" y="689610"/>
                  </a:lnTo>
                  <a:lnTo>
                    <a:pt x="230632" y="690880"/>
                  </a:lnTo>
                  <a:lnTo>
                    <a:pt x="248437" y="690880"/>
                  </a:lnTo>
                  <a:lnTo>
                    <a:pt x="290576" y="675640"/>
                  </a:lnTo>
                  <a:lnTo>
                    <a:pt x="306527" y="632460"/>
                  </a:lnTo>
                  <a:lnTo>
                    <a:pt x="306438" y="547370"/>
                  </a:lnTo>
                  <a:lnTo>
                    <a:pt x="291033" y="509270"/>
                  </a:lnTo>
                  <a:lnTo>
                    <a:pt x="287210" y="505460"/>
                  </a:lnTo>
                  <a:lnTo>
                    <a:pt x="301472" y="487680"/>
                  </a:lnTo>
                  <a:lnTo>
                    <a:pt x="307060" y="467360"/>
                  </a:lnTo>
                  <a:lnTo>
                    <a:pt x="303149" y="447040"/>
                  </a:lnTo>
                  <a:lnTo>
                    <a:pt x="288963" y="426720"/>
                  </a:lnTo>
                  <a:lnTo>
                    <a:pt x="296862" y="417830"/>
                  </a:lnTo>
                  <a:lnTo>
                    <a:pt x="302666" y="408940"/>
                  </a:lnTo>
                  <a:lnTo>
                    <a:pt x="306171" y="398780"/>
                  </a:lnTo>
                  <a:lnTo>
                    <a:pt x="307162" y="387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51986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293697" y="0"/>
                  </a:moveTo>
                  <a:lnTo>
                    <a:pt x="246058" y="3844"/>
                  </a:lnTo>
                  <a:lnTo>
                    <a:pt x="200866" y="14972"/>
                  </a:lnTo>
                  <a:lnTo>
                    <a:pt x="158726" y="32781"/>
                  </a:lnTo>
                  <a:lnTo>
                    <a:pt x="120243" y="56666"/>
                  </a:lnTo>
                  <a:lnTo>
                    <a:pt x="86022" y="86020"/>
                  </a:lnTo>
                  <a:lnTo>
                    <a:pt x="56666" y="120241"/>
                  </a:lnTo>
                  <a:lnTo>
                    <a:pt x="32782" y="158723"/>
                  </a:lnTo>
                  <a:lnTo>
                    <a:pt x="14972" y="200861"/>
                  </a:lnTo>
                  <a:lnTo>
                    <a:pt x="3844" y="246051"/>
                  </a:lnTo>
                  <a:lnTo>
                    <a:pt x="0" y="293687"/>
                  </a:lnTo>
                  <a:lnTo>
                    <a:pt x="3844" y="341323"/>
                  </a:lnTo>
                  <a:lnTo>
                    <a:pt x="14972" y="386513"/>
                  </a:lnTo>
                  <a:lnTo>
                    <a:pt x="32782" y="428651"/>
                  </a:lnTo>
                  <a:lnTo>
                    <a:pt x="56666" y="467133"/>
                  </a:lnTo>
                  <a:lnTo>
                    <a:pt x="86022" y="501353"/>
                  </a:lnTo>
                  <a:lnTo>
                    <a:pt x="120243" y="530708"/>
                  </a:lnTo>
                  <a:lnTo>
                    <a:pt x="158726" y="554592"/>
                  </a:lnTo>
                  <a:lnTo>
                    <a:pt x="200866" y="572401"/>
                  </a:lnTo>
                  <a:lnTo>
                    <a:pt x="246058" y="583530"/>
                  </a:lnTo>
                  <a:lnTo>
                    <a:pt x="293697" y="587374"/>
                  </a:lnTo>
                  <a:lnTo>
                    <a:pt x="341336" y="583530"/>
                  </a:lnTo>
                  <a:lnTo>
                    <a:pt x="386527" y="572401"/>
                  </a:lnTo>
                  <a:lnTo>
                    <a:pt x="428666" y="554592"/>
                  </a:lnTo>
                  <a:lnTo>
                    <a:pt x="467148" y="530708"/>
                  </a:lnTo>
                  <a:lnTo>
                    <a:pt x="501368" y="501353"/>
                  </a:lnTo>
                  <a:lnTo>
                    <a:pt x="530722" y="467133"/>
                  </a:lnTo>
                  <a:lnTo>
                    <a:pt x="554605" y="428651"/>
                  </a:lnTo>
                  <a:lnTo>
                    <a:pt x="572413" y="386513"/>
                  </a:lnTo>
                  <a:lnTo>
                    <a:pt x="583541" y="341323"/>
                  </a:lnTo>
                  <a:lnTo>
                    <a:pt x="587385" y="293687"/>
                  </a:lnTo>
                  <a:lnTo>
                    <a:pt x="583541" y="246051"/>
                  </a:lnTo>
                  <a:lnTo>
                    <a:pt x="572413" y="200861"/>
                  </a:lnTo>
                  <a:lnTo>
                    <a:pt x="554605" y="158723"/>
                  </a:lnTo>
                  <a:lnTo>
                    <a:pt x="530722" y="120241"/>
                  </a:lnTo>
                  <a:lnTo>
                    <a:pt x="501368" y="86020"/>
                  </a:lnTo>
                  <a:lnTo>
                    <a:pt x="467148" y="56666"/>
                  </a:lnTo>
                  <a:lnTo>
                    <a:pt x="428666" y="32781"/>
                  </a:lnTo>
                  <a:lnTo>
                    <a:pt x="386527" y="14972"/>
                  </a:lnTo>
                  <a:lnTo>
                    <a:pt x="341336" y="3844"/>
                  </a:lnTo>
                  <a:lnTo>
                    <a:pt x="2936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51986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587385" y="293687"/>
                  </a:moveTo>
                  <a:lnTo>
                    <a:pt x="583541" y="341323"/>
                  </a:lnTo>
                  <a:lnTo>
                    <a:pt x="572413" y="386513"/>
                  </a:lnTo>
                  <a:lnTo>
                    <a:pt x="554605" y="428651"/>
                  </a:lnTo>
                  <a:lnTo>
                    <a:pt x="530722" y="467133"/>
                  </a:lnTo>
                  <a:lnTo>
                    <a:pt x="501368" y="501353"/>
                  </a:lnTo>
                  <a:lnTo>
                    <a:pt x="467148" y="530708"/>
                  </a:lnTo>
                  <a:lnTo>
                    <a:pt x="428666" y="554592"/>
                  </a:lnTo>
                  <a:lnTo>
                    <a:pt x="386527" y="572401"/>
                  </a:lnTo>
                  <a:lnTo>
                    <a:pt x="341336" y="583530"/>
                  </a:lnTo>
                  <a:lnTo>
                    <a:pt x="293697" y="587374"/>
                  </a:lnTo>
                  <a:lnTo>
                    <a:pt x="246058" y="583530"/>
                  </a:lnTo>
                  <a:lnTo>
                    <a:pt x="200866" y="572401"/>
                  </a:lnTo>
                  <a:lnTo>
                    <a:pt x="158726" y="554592"/>
                  </a:lnTo>
                  <a:lnTo>
                    <a:pt x="120243" y="530708"/>
                  </a:lnTo>
                  <a:lnTo>
                    <a:pt x="86022" y="501353"/>
                  </a:lnTo>
                  <a:lnTo>
                    <a:pt x="56666" y="467133"/>
                  </a:lnTo>
                  <a:lnTo>
                    <a:pt x="32782" y="428651"/>
                  </a:lnTo>
                  <a:lnTo>
                    <a:pt x="14972" y="386513"/>
                  </a:lnTo>
                  <a:lnTo>
                    <a:pt x="3844" y="341323"/>
                  </a:lnTo>
                  <a:lnTo>
                    <a:pt x="0" y="293687"/>
                  </a:lnTo>
                  <a:lnTo>
                    <a:pt x="3844" y="246051"/>
                  </a:lnTo>
                  <a:lnTo>
                    <a:pt x="14972" y="200861"/>
                  </a:lnTo>
                  <a:lnTo>
                    <a:pt x="32782" y="158723"/>
                  </a:lnTo>
                  <a:lnTo>
                    <a:pt x="56666" y="120241"/>
                  </a:lnTo>
                  <a:lnTo>
                    <a:pt x="86022" y="86020"/>
                  </a:lnTo>
                  <a:lnTo>
                    <a:pt x="120243" y="56666"/>
                  </a:lnTo>
                  <a:lnTo>
                    <a:pt x="158726" y="32781"/>
                  </a:lnTo>
                  <a:lnTo>
                    <a:pt x="200866" y="14972"/>
                  </a:lnTo>
                  <a:lnTo>
                    <a:pt x="246058" y="3844"/>
                  </a:lnTo>
                  <a:lnTo>
                    <a:pt x="293697" y="0"/>
                  </a:lnTo>
                  <a:lnTo>
                    <a:pt x="341336" y="3844"/>
                  </a:lnTo>
                  <a:lnTo>
                    <a:pt x="386527" y="14972"/>
                  </a:lnTo>
                  <a:lnTo>
                    <a:pt x="428666" y="32781"/>
                  </a:lnTo>
                  <a:lnTo>
                    <a:pt x="467148" y="56666"/>
                  </a:lnTo>
                  <a:lnTo>
                    <a:pt x="501368" y="86020"/>
                  </a:lnTo>
                  <a:lnTo>
                    <a:pt x="530722" y="120241"/>
                  </a:lnTo>
                  <a:lnTo>
                    <a:pt x="554605" y="158723"/>
                  </a:lnTo>
                  <a:lnTo>
                    <a:pt x="572413" y="200861"/>
                  </a:lnTo>
                  <a:lnTo>
                    <a:pt x="583541" y="246051"/>
                  </a:lnTo>
                  <a:lnTo>
                    <a:pt x="587385" y="293687"/>
                  </a:lnTo>
                  <a:close/>
                </a:path>
              </a:pathLst>
            </a:custGeom>
            <a:ln w="73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012455" y="8155154"/>
            <a:ext cx="2501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1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22409" y="6856249"/>
            <a:ext cx="1231900" cy="1697989"/>
            <a:chOff x="4122409" y="6856249"/>
            <a:chExt cx="1231900" cy="1697989"/>
          </a:xfrm>
        </p:grpSpPr>
        <p:sp>
          <p:nvSpPr>
            <p:cNvPr id="28" name="object 28"/>
            <p:cNvSpPr/>
            <p:nvPr/>
          </p:nvSpPr>
          <p:spPr>
            <a:xfrm>
              <a:off x="4122409" y="6856249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949" y="0"/>
                  </a:moveTo>
                  <a:lnTo>
                    <a:pt x="567812" y="1853"/>
                  </a:lnTo>
                  <a:lnTo>
                    <a:pt x="520688" y="7321"/>
                  </a:lnTo>
                  <a:lnTo>
                    <a:pt x="474715" y="16267"/>
                  </a:lnTo>
                  <a:lnTo>
                    <a:pt x="430029" y="28555"/>
                  </a:lnTo>
                  <a:lnTo>
                    <a:pt x="386767" y="44046"/>
                  </a:lnTo>
                  <a:lnTo>
                    <a:pt x="345066" y="62605"/>
                  </a:lnTo>
                  <a:lnTo>
                    <a:pt x="305064" y="84095"/>
                  </a:lnTo>
                  <a:lnTo>
                    <a:pt x="266896" y="108377"/>
                  </a:lnTo>
                  <a:lnTo>
                    <a:pt x="230700" y="135316"/>
                  </a:lnTo>
                  <a:lnTo>
                    <a:pt x="196614" y="164775"/>
                  </a:lnTo>
                  <a:lnTo>
                    <a:pt x="164772" y="196616"/>
                  </a:lnTo>
                  <a:lnTo>
                    <a:pt x="135314" y="230703"/>
                  </a:lnTo>
                  <a:lnTo>
                    <a:pt x="108375" y="266898"/>
                  </a:lnTo>
                  <a:lnTo>
                    <a:pt x="84093" y="305065"/>
                  </a:lnTo>
                  <a:lnTo>
                    <a:pt x="62604" y="345067"/>
                  </a:lnTo>
                  <a:lnTo>
                    <a:pt x="44045" y="386767"/>
                  </a:lnTo>
                  <a:lnTo>
                    <a:pt x="28554" y="430027"/>
                  </a:lnTo>
                  <a:lnTo>
                    <a:pt x="16267" y="474712"/>
                  </a:lnTo>
                  <a:lnTo>
                    <a:pt x="7321" y="520683"/>
                  </a:lnTo>
                  <a:lnTo>
                    <a:pt x="1853" y="567804"/>
                  </a:lnTo>
                  <a:lnTo>
                    <a:pt x="0" y="615939"/>
                  </a:lnTo>
                  <a:lnTo>
                    <a:pt x="1853" y="664073"/>
                  </a:lnTo>
                  <a:lnTo>
                    <a:pt x="7321" y="711195"/>
                  </a:lnTo>
                  <a:lnTo>
                    <a:pt x="16267" y="757166"/>
                  </a:lnTo>
                  <a:lnTo>
                    <a:pt x="28554" y="801851"/>
                  </a:lnTo>
                  <a:lnTo>
                    <a:pt x="44045" y="845111"/>
                  </a:lnTo>
                  <a:lnTo>
                    <a:pt x="62604" y="886811"/>
                  </a:lnTo>
                  <a:lnTo>
                    <a:pt x="84093" y="926812"/>
                  </a:lnTo>
                  <a:lnTo>
                    <a:pt x="108375" y="964980"/>
                  </a:lnTo>
                  <a:lnTo>
                    <a:pt x="135314" y="1001175"/>
                  </a:lnTo>
                  <a:lnTo>
                    <a:pt x="164772" y="1035262"/>
                  </a:lnTo>
                  <a:lnTo>
                    <a:pt x="196614" y="1067103"/>
                  </a:lnTo>
                  <a:lnTo>
                    <a:pt x="230700" y="1096561"/>
                  </a:lnTo>
                  <a:lnTo>
                    <a:pt x="266896" y="1123500"/>
                  </a:lnTo>
                  <a:lnTo>
                    <a:pt x="305064" y="1147783"/>
                  </a:lnTo>
                  <a:lnTo>
                    <a:pt x="345066" y="1169272"/>
                  </a:lnTo>
                  <a:lnTo>
                    <a:pt x="386767" y="1187831"/>
                  </a:lnTo>
                  <a:lnTo>
                    <a:pt x="430029" y="1203323"/>
                  </a:lnTo>
                  <a:lnTo>
                    <a:pt x="474715" y="1215610"/>
                  </a:lnTo>
                  <a:lnTo>
                    <a:pt x="520688" y="1224557"/>
                  </a:lnTo>
                  <a:lnTo>
                    <a:pt x="567812" y="1230025"/>
                  </a:lnTo>
                  <a:lnTo>
                    <a:pt x="615949" y="1231878"/>
                  </a:lnTo>
                  <a:lnTo>
                    <a:pt x="664085" y="1230025"/>
                  </a:lnTo>
                  <a:lnTo>
                    <a:pt x="711208" y="1224557"/>
                  </a:lnTo>
                  <a:lnTo>
                    <a:pt x="757180" y="1215610"/>
                  </a:lnTo>
                  <a:lnTo>
                    <a:pt x="801865" y="1203323"/>
                  </a:lnTo>
                  <a:lnTo>
                    <a:pt x="845126" y="1187831"/>
                  </a:lnTo>
                  <a:lnTo>
                    <a:pt x="886826" y="1169272"/>
                  </a:lnTo>
                  <a:lnTo>
                    <a:pt x="926828" y="1147783"/>
                  </a:lnTo>
                  <a:lnTo>
                    <a:pt x="964995" y="1123500"/>
                  </a:lnTo>
                  <a:lnTo>
                    <a:pt x="1001190" y="1096561"/>
                  </a:lnTo>
                  <a:lnTo>
                    <a:pt x="1035276" y="1067103"/>
                  </a:lnTo>
                  <a:lnTo>
                    <a:pt x="1067117" y="1035262"/>
                  </a:lnTo>
                  <a:lnTo>
                    <a:pt x="1096575" y="1001175"/>
                  </a:lnTo>
                  <a:lnTo>
                    <a:pt x="1123514" y="964980"/>
                  </a:lnTo>
                  <a:lnTo>
                    <a:pt x="1147796" y="926812"/>
                  </a:lnTo>
                  <a:lnTo>
                    <a:pt x="1169285" y="886811"/>
                  </a:lnTo>
                  <a:lnTo>
                    <a:pt x="1187843" y="845111"/>
                  </a:lnTo>
                  <a:lnTo>
                    <a:pt x="1203334" y="801851"/>
                  </a:lnTo>
                  <a:lnTo>
                    <a:pt x="1215622" y="757166"/>
                  </a:lnTo>
                  <a:lnTo>
                    <a:pt x="1224568" y="711195"/>
                  </a:lnTo>
                  <a:lnTo>
                    <a:pt x="1230036" y="664073"/>
                  </a:lnTo>
                  <a:lnTo>
                    <a:pt x="1231889" y="615939"/>
                  </a:lnTo>
                  <a:lnTo>
                    <a:pt x="1230036" y="567804"/>
                  </a:lnTo>
                  <a:lnTo>
                    <a:pt x="1224568" y="520683"/>
                  </a:lnTo>
                  <a:lnTo>
                    <a:pt x="1215622" y="474712"/>
                  </a:lnTo>
                  <a:lnTo>
                    <a:pt x="1203334" y="430027"/>
                  </a:lnTo>
                  <a:lnTo>
                    <a:pt x="1187843" y="386767"/>
                  </a:lnTo>
                  <a:lnTo>
                    <a:pt x="1169285" y="345067"/>
                  </a:lnTo>
                  <a:lnTo>
                    <a:pt x="1147796" y="305065"/>
                  </a:lnTo>
                  <a:lnTo>
                    <a:pt x="1123514" y="266898"/>
                  </a:lnTo>
                  <a:lnTo>
                    <a:pt x="1096575" y="230703"/>
                  </a:lnTo>
                  <a:lnTo>
                    <a:pt x="1067117" y="196616"/>
                  </a:lnTo>
                  <a:lnTo>
                    <a:pt x="1035276" y="164775"/>
                  </a:lnTo>
                  <a:lnTo>
                    <a:pt x="1001190" y="135316"/>
                  </a:lnTo>
                  <a:lnTo>
                    <a:pt x="964995" y="108377"/>
                  </a:lnTo>
                  <a:lnTo>
                    <a:pt x="926828" y="84095"/>
                  </a:lnTo>
                  <a:lnTo>
                    <a:pt x="886826" y="62605"/>
                  </a:lnTo>
                  <a:lnTo>
                    <a:pt x="845126" y="44046"/>
                  </a:lnTo>
                  <a:lnTo>
                    <a:pt x="801865" y="28555"/>
                  </a:lnTo>
                  <a:lnTo>
                    <a:pt x="757180" y="16267"/>
                  </a:lnTo>
                  <a:lnTo>
                    <a:pt x="711208" y="7321"/>
                  </a:lnTo>
                  <a:lnTo>
                    <a:pt x="664085" y="1853"/>
                  </a:lnTo>
                  <a:lnTo>
                    <a:pt x="615949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84738" y="7121873"/>
              <a:ext cx="307340" cy="701040"/>
            </a:xfrm>
            <a:custGeom>
              <a:avLst/>
              <a:gdLst/>
              <a:ahLst/>
              <a:cxnLst/>
              <a:rect l="l" t="t" r="r" b="b"/>
              <a:pathLst>
                <a:path w="307339" h="701040">
                  <a:moveTo>
                    <a:pt x="98577" y="153085"/>
                  </a:moveTo>
                  <a:lnTo>
                    <a:pt x="77736" y="153085"/>
                  </a:lnTo>
                  <a:lnTo>
                    <a:pt x="77736" y="173050"/>
                  </a:lnTo>
                  <a:lnTo>
                    <a:pt x="98577" y="173050"/>
                  </a:lnTo>
                  <a:lnTo>
                    <a:pt x="98577" y="153085"/>
                  </a:lnTo>
                  <a:close/>
                </a:path>
                <a:path w="307339" h="701040">
                  <a:moveTo>
                    <a:pt x="120573" y="131445"/>
                  </a:moveTo>
                  <a:lnTo>
                    <a:pt x="99555" y="131445"/>
                  </a:lnTo>
                  <a:lnTo>
                    <a:pt x="99555" y="151091"/>
                  </a:lnTo>
                  <a:lnTo>
                    <a:pt x="120573" y="151091"/>
                  </a:lnTo>
                  <a:lnTo>
                    <a:pt x="120573" y="131445"/>
                  </a:lnTo>
                  <a:close/>
                </a:path>
                <a:path w="307339" h="701040">
                  <a:moveTo>
                    <a:pt x="208407" y="494157"/>
                  </a:moveTo>
                  <a:lnTo>
                    <a:pt x="187540" y="494157"/>
                  </a:lnTo>
                  <a:lnTo>
                    <a:pt x="187540" y="513892"/>
                  </a:lnTo>
                  <a:lnTo>
                    <a:pt x="208407" y="513892"/>
                  </a:lnTo>
                  <a:lnTo>
                    <a:pt x="208407" y="494157"/>
                  </a:lnTo>
                  <a:close/>
                </a:path>
                <a:path w="307339" h="701040">
                  <a:moveTo>
                    <a:pt x="208534" y="417131"/>
                  </a:moveTo>
                  <a:lnTo>
                    <a:pt x="187464" y="417131"/>
                  </a:lnTo>
                  <a:lnTo>
                    <a:pt x="187464" y="436816"/>
                  </a:lnTo>
                  <a:lnTo>
                    <a:pt x="208534" y="436816"/>
                  </a:lnTo>
                  <a:lnTo>
                    <a:pt x="208534" y="417131"/>
                  </a:lnTo>
                  <a:close/>
                </a:path>
                <a:path w="307339" h="701040">
                  <a:moveTo>
                    <a:pt x="208610" y="340118"/>
                  </a:moveTo>
                  <a:lnTo>
                    <a:pt x="187375" y="340118"/>
                  </a:lnTo>
                  <a:lnTo>
                    <a:pt x="187375" y="359867"/>
                  </a:lnTo>
                  <a:lnTo>
                    <a:pt x="208610" y="359867"/>
                  </a:lnTo>
                  <a:lnTo>
                    <a:pt x="208610" y="340118"/>
                  </a:lnTo>
                  <a:close/>
                </a:path>
                <a:path w="307339" h="701040">
                  <a:moveTo>
                    <a:pt x="307174" y="387350"/>
                  </a:moveTo>
                  <a:lnTo>
                    <a:pt x="305498" y="375920"/>
                  </a:lnTo>
                  <a:lnTo>
                    <a:pt x="301383" y="365760"/>
                  </a:lnTo>
                  <a:lnTo>
                    <a:pt x="295046" y="356870"/>
                  </a:lnTo>
                  <a:lnTo>
                    <a:pt x="286753" y="349250"/>
                  </a:lnTo>
                  <a:lnTo>
                    <a:pt x="296722" y="336550"/>
                  </a:lnTo>
                  <a:lnTo>
                    <a:pt x="302780" y="326390"/>
                  </a:lnTo>
                  <a:lnTo>
                    <a:pt x="305777" y="314960"/>
                  </a:lnTo>
                  <a:lnTo>
                    <a:pt x="306590" y="299720"/>
                  </a:lnTo>
                  <a:lnTo>
                    <a:pt x="306476" y="218440"/>
                  </a:lnTo>
                  <a:lnTo>
                    <a:pt x="306400" y="205740"/>
                  </a:lnTo>
                  <a:lnTo>
                    <a:pt x="304990" y="201930"/>
                  </a:lnTo>
                  <a:lnTo>
                    <a:pt x="301078" y="196850"/>
                  </a:lnTo>
                  <a:lnTo>
                    <a:pt x="286677" y="178117"/>
                  </a:lnTo>
                  <a:lnTo>
                    <a:pt x="286677" y="464820"/>
                  </a:lnTo>
                  <a:lnTo>
                    <a:pt x="283908" y="477520"/>
                  </a:lnTo>
                  <a:lnTo>
                    <a:pt x="279222" y="485140"/>
                  </a:lnTo>
                  <a:lnTo>
                    <a:pt x="273164" y="490220"/>
                  </a:lnTo>
                  <a:lnTo>
                    <a:pt x="265849" y="492760"/>
                  </a:lnTo>
                  <a:lnTo>
                    <a:pt x="257416" y="494030"/>
                  </a:lnTo>
                  <a:lnTo>
                    <a:pt x="231533" y="494030"/>
                  </a:lnTo>
                  <a:lnTo>
                    <a:pt x="231533" y="514350"/>
                  </a:lnTo>
                  <a:lnTo>
                    <a:pt x="245351" y="514350"/>
                  </a:lnTo>
                  <a:lnTo>
                    <a:pt x="252133" y="515620"/>
                  </a:lnTo>
                  <a:lnTo>
                    <a:pt x="265772" y="516890"/>
                  </a:lnTo>
                  <a:lnTo>
                    <a:pt x="285902" y="557530"/>
                  </a:lnTo>
                  <a:lnTo>
                    <a:pt x="286016" y="614680"/>
                  </a:lnTo>
                  <a:lnTo>
                    <a:pt x="285813" y="635000"/>
                  </a:lnTo>
                  <a:lnTo>
                    <a:pt x="283083" y="650240"/>
                  </a:lnTo>
                  <a:lnTo>
                    <a:pt x="275767" y="660400"/>
                  </a:lnTo>
                  <a:lnTo>
                    <a:pt x="264477" y="668020"/>
                  </a:lnTo>
                  <a:lnTo>
                    <a:pt x="249834" y="670560"/>
                  </a:lnTo>
                  <a:lnTo>
                    <a:pt x="215239" y="670560"/>
                  </a:lnTo>
                  <a:lnTo>
                    <a:pt x="220052" y="647700"/>
                  </a:lnTo>
                  <a:lnTo>
                    <a:pt x="199263" y="647700"/>
                  </a:lnTo>
                  <a:lnTo>
                    <a:pt x="198653" y="650240"/>
                  </a:lnTo>
                  <a:lnTo>
                    <a:pt x="198196" y="652780"/>
                  </a:lnTo>
                  <a:lnTo>
                    <a:pt x="197345" y="656590"/>
                  </a:lnTo>
                  <a:lnTo>
                    <a:pt x="192747" y="666750"/>
                  </a:lnTo>
                  <a:lnTo>
                    <a:pt x="185470" y="674370"/>
                  </a:lnTo>
                  <a:lnTo>
                    <a:pt x="176149" y="679450"/>
                  </a:lnTo>
                  <a:lnTo>
                    <a:pt x="165417" y="680720"/>
                  </a:lnTo>
                  <a:lnTo>
                    <a:pt x="148971" y="680720"/>
                  </a:lnTo>
                  <a:lnTo>
                    <a:pt x="113639" y="662940"/>
                  </a:lnTo>
                  <a:lnTo>
                    <a:pt x="109131" y="647700"/>
                  </a:lnTo>
                  <a:lnTo>
                    <a:pt x="88417" y="647700"/>
                  </a:lnTo>
                  <a:lnTo>
                    <a:pt x="92849" y="669290"/>
                  </a:lnTo>
                  <a:lnTo>
                    <a:pt x="82194" y="669290"/>
                  </a:lnTo>
                  <a:lnTo>
                    <a:pt x="71501" y="670560"/>
                  </a:lnTo>
                  <a:lnTo>
                    <a:pt x="60807" y="670560"/>
                  </a:lnTo>
                  <a:lnTo>
                    <a:pt x="50177" y="669290"/>
                  </a:lnTo>
                  <a:lnTo>
                    <a:pt x="20878" y="635000"/>
                  </a:lnTo>
                  <a:lnTo>
                    <a:pt x="20853" y="549910"/>
                  </a:lnTo>
                  <a:lnTo>
                    <a:pt x="23393" y="535940"/>
                  </a:lnTo>
                  <a:lnTo>
                    <a:pt x="30429" y="524510"/>
                  </a:lnTo>
                  <a:lnTo>
                    <a:pt x="41186" y="518160"/>
                  </a:lnTo>
                  <a:lnTo>
                    <a:pt x="54952" y="515620"/>
                  </a:lnTo>
                  <a:lnTo>
                    <a:pt x="80137" y="514350"/>
                  </a:lnTo>
                  <a:lnTo>
                    <a:pt x="164642" y="514350"/>
                  </a:lnTo>
                  <a:lnTo>
                    <a:pt x="164642" y="494030"/>
                  </a:lnTo>
                  <a:lnTo>
                    <a:pt x="52082" y="494030"/>
                  </a:lnTo>
                  <a:lnTo>
                    <a:pt x="40932" y="492760"/>
                  </a:lnTo>
                  <a:lnTo>
                    <a:pt x="31826" y="487680"/>
                  </a:lnTo>
                  <a:lnTo>
                    <a:pt x="25349" y="480060"/>
                  </a:lnTo>
                  <a:lnTo>
                    <a:pt x="22059" y="471170"/>
                  </a:lnTo>
                  <a:lnTo>
                    <a:pt x="22733" y="458470"/>
                  </a:lnTo>
                  <a:lnTo>
                    <a:pt x="28041" y="448310"/>
                  </a:lnTo>
                  <a:lnTo>
                    <a:pt x="37223" y="440690"/>
                  </a:lnTo>
                  <a:lnTo>
                    <a:pt x="49479" y="438150"/>
                  </a:lnTo>
                  <a:lnTo>
                    <a:pt x="164414" y="438150"/>
                  </a:lnTo>
                  <a:lnTo>
                    <a:pt x="164414" y="417830"/>
                  </a:lnTo>
                  <a:lnTo>
                    <a:pt x="51981" y="417830"/>
                  </a:lnTo>
                  <a:lnTo>
                    <a:pt x="38989" y="415290"/>
                  </a:lnTo>
                  <a:lnTo>
                    <a:pt x="29171" y="408940"/>
                  </a:lnTo>
                  <a:lnTo>
                    <a:pt x="23228" y="398780"/>
                  </a:lnTo>
                  <a:lnTo>
                    <a:pt x="21856" y="386080"/>
                  </a:lnTo>
                  <a:lnTo>
                    <a:pt x="24244" y="377190"/>
                  </a:lnTo>
                  <a:lnTo>
                    <a:pt x="29375" y="369570"/>
                  </a:lnTo>
                  <a:lnTo>
                    <a:pt x="36664" y="364490"/>
                  </a:lnTo>
                  <a:lnTo>
                    <a:pt x="45504" y="361950"/>
                  </a:lnTo>
                  <a:lnTo>
                    <a:pt x="48437" y="360680"/>
                  </a:lnTo>
                  <a:lnTo>
                    <a:pt x="164477" y="360680"/>
                  </a:lnTo>
                  <a:lnTo>
                    <a:pt x="164477" y="340360"/>
                  </a:lnTo>
                  <a:lnTo>
                    <a:pt x="58839" y="340360"/>
                  </a:lnTo>
                  <a:lnTo>
                    <a:pt x="42875" y="337820"/>
                  </a:lnTo>
                  <a:lnTo>
                    <a:pt x="30924" y="330200"/>
                  </a:lnTo>
                  <a:lnTo>
                    <a:pt x="23431" y="318770"/>
                  </a:lnTo>
                  <a:lnTo>
                    <a:pt x="20828" y="302260"/>
                  </a:lnTo>
                  <a:lnTo>
                    <a:pt x="20828" y="218440"/>
                  </a:lnTo>
                  <a:lnTo>
                    <a:pt x="285546" y="218440"/>
                  </a:lnTo>
                  <a:lnTo>
                    <a:pt x="285699" y="220980"/>
                  </a:lnTo>
                  <a:lnTo>
                    <a:pt x="285813" y="283210"/>
                  </a:lnTo>
                  <a:lnTo>
                    <a:pt x="286092" y="302260"/>
                  </a:lnTo>
                  <a:lnTo>
                    <a:pt x="283819" y="317500"/>
                  </a:lnTo>
                  <a:lnTo>
                    <a:pt x="276517" y="330200"/>
                  </a:lnTo>
                  <a:lnTo>
                    <a:pt x="264477" y="337820"/>
                  </a:lnTo>
                  <a:lnTo>
                    <a:pt x="248056" y="340360"/>
                  </a:lnTo>
                  <a:lnTo>
                    <a:pt x="231381" y="340360"/>
                  </a:lnTo>
                  <a:lnTo>
                    <a:pt x="231381" y="360680"/>
                  </a:lnTo>
                  <a:lnTo>
                    <a:pt x="253479" y="360680"/>
                  </a:lnTo>
                  <a:lnTo>
                    <a:pt x="260769" y="361950"/>
                  </a:lnTo>
                  <a:lnTo>
                    <a:pt x="268605" y="363220"/>
                  </a:lnTo>
                  <a:lnTo>
                    <a:pt x="275170" y="365760"/>
                  </a:lnTo>
                  <a:lnTo>
                    <a:pt x="280441" y="370840"/>
                  </a:lnTo>
                  <a:lnTo>
                    <a:pt x="284403" y="378460"/>
                  </a:lnTo>
                  <a:lnTo>
                    <a:pt x="286537" y="386080"/>
                  </a:lnTo>
                  <a:lnTo>
                    <a:pt x="286524" y="393700"/>
                  </a:lnTo>
                  <a:lnTo>
                    <a:pt x="256247" y="417830"/>
                  </a:lnTo>
                  <a:lnTo>
                    <a:pt x="231355" y="417830"/>
                  </a:lnTo>
                  <a:lnTo>
                    <a:pt x="231355" y="438150"/>
                  </a:lnTo>
                  <a:lnTo>
                    <a:pt x="260286" y="438150"/>
                  </a:lnTo>
                  <a:lnTo>
                    <a:pt x="273646" y="441960"/>
                  </a:lnTo>
                  <a:lnTo>
                    <a:pt x="282854" y="452120"/>
                  </a:lnTo>
                  <a:lnTo>
                    <a:pt x="286677" y="464820"/>
                  </a:lnTo>
                  <a:lnTo>
                    <a:pt x="286677" y="178117"/>
                  </a:lnTo>
                  <a:lnTo>
                    <a:pt x="274599" y="162407"/>
                  </a:lnTo>
                  <a:lnTo>
                    <a:pt x="274599" y="196850"/>
                  </a:lnTo>
                  <a:lnTo>
                    <a:pt x="32740" y="196850"/>
                  </a:lnTo>
                  <a:lnTo>
                    <a:pt x="101777" y="106680"/>
                  </a:lnTo>
                  <a:lnTo>
                    <a:pt x="112191" y="93980"/>
                  </a:lnTo>
                  <a:lnTo>
                    <a:pt x="125158" y="76200"/>
                  </a:lnTo>
                  <a:lnTo>
                    <a:pt x="127889" y="74930"/>
                  </a:lnTo>
                  <a:lnTo>
                    <a:pt x="179336" y="74930"/>
                  </a:lnTo>
                  <a:lnTo>
                    <a:pt x="182791" y="76200"/>
                  </a:lnTo>
                  <a:lnTo>
                    <a:pt x="206781" y="107950"/>
                  </a:lnTo>
                  <a:lnTo>
                    <a:pt x="274358" y="195580"/>
                  </a:lnTo>
                  <a:lnTo>
                    <a:pt x="274599" y="196850"/>
                  </a:lnTo>
                  <a:lnTo>
                    <a:pt x="274599" y="162407"/>
                  </a:lnTo>
                  <a:lnTo>
                    <a:pt x="258127" y="140970"/>
                  </a:lnTo>
                  <a:lnTo>
                    <a:pt x="211810" y="80010"/>
                  </a:lnTo>
                  <a:lnTo>
                    <a:pt x="210515" y="78740"/>
                  </a:lnTo>
                  <a:lnTo>
                    <a:pt x="208343" y="74930"/>
                  </a:lnTo>
                  <a:lnTo>
                    <a:pt x="229019" y="74930"/>
                  </a:lnTo>
                  <a:lnTo>
                    <a:pt x="229019" y="54610"/>
                  </a:lnTo>
                  <a:lnTo>
                    <a:pt x="229019" y="20320"/>
                  </a:lnTo>
                  <a:lnTo>
                    <a:pt x="229019" y="0"/>
                  </a:lnTo>
                  <a:lnTo>
                    <a:pt x="208457" y="0"/>
                  </a:lnTo>
                  <a:lnTo>
                    <a:pt x="208457" y="20320"/>
                  </a:lnTo>
                  <a:lnTo>
                    <a:pt x="208457" y="54610"/>
                  </a:lnTo>
                  <a:lnTo>
                    <a:pt x="98082" y="54610"/>
                  </a:lnTo>
                  <a:lnTo>
                    <a:pt x="98082" y="20320"/>
                  </a:lnTo>
                  <a:lnTo>
                    <a:pt x="208457" y="20320"/>
                  </a:lnTo>
                  <a:lnTo>
                    <a:pt x="208457" y="0"/>
                  </a:lnTo>
                  <a:lnTo>
                    <a:pt x="77495" y="0"/>
                  </a:lnTo>
                  <a:lnTo>
                    <a:pt x="77495" y="74930"/>
                  </a:lnTo>
                  <a:lnTo>
                    <a:pt x="99834" y="74930"/>
                  </a:lnTo>
                  <a:lnTo>
                    <a:pt x="97866" y="77470"/>
                  </a:lnTo>
                  <a:lnTo>
                    <a:pt x="96672" y="80010"/>
                  </a:lnTo>
                  <a:lnTo>
                    <a:pt x="50749" y="138430"/>
                  </a:lnTo>
                  <a:lnTo>
                    <a:pt x="28409" y="167640"/>
                  </a:lnTo>
                  <a:lnTo>
                    <a:pt x="1790" y="201930"/>
                  </a:lnTo>
                  <a:lnTo>
                    <a:pt x="0" y="207010"/>
                  </a:lnTo>
                  <a:lnTo>
                    <a:pt x="317" y="232410"/>
                  </a:lnTo>
                  <a:lnTo>
                    <a:pt x="406" y="275590"/>
                  </a:lnTo>
                  <a:lnTo>
                    <a:pt x="4165" y="325120"/>
                  </a:lnTo>
                  <a:lnTo>
                    <a:pt x="21145" y="347980"/>
                  </a:lnTo>
                  <a:lnTo>
                    <a:pt x="12623" y="356870"/>
                  </a:lnTo>
                  <a:lnTo>
                    <a:pt x="6324" y="365760"/>
                  </a:lnTo>
                  <a:lnTo>
                    <a:pt x="2362" y="375920"/>
                  </a:lnTo>
                  <a:lnTo>
                    <a:pt x="876" y="387350"/>
                  </a:lnTo>
                  <a:lnTo>
                    <a:pt x="1955" y="398780"/>
                  </a:lnTo>
                  <a:lnTo>
                    <a:pt x="5524" y="408940"/>
                  </a:lnTo>
                  <a:lnTo>
                    <a:pt x="11430" y="419100"/>
                  </a:lnTo>
                  <a:lnTo>
                    <a:pt x="19519" y="426720"/>
                  </a:lnTo>
                  <a:lnTo>
                    <a:pt x="11366" y="435610"/>
                  </a:lnTo>
                  <a:lnTo>
                    <a:pt x="5537" y="444500"/>
                  </a:lnTo>
                  <a:lnTo>
                    <a:pt x="2082" y="454660"/>
                  </a:lnTo>
                  <a:lnTo>
                    <a:pt x="1066" y="466090"/>
                  </a:lnTo>
                  <a:lnTo>
                    <a:pt x="2527" y="477520"/>
                  </a:lnTo>
                  <a:lnTo>
                    <a:pt x="6438" y="487680"/>
                  </a:lnTo>
                  <a:lnTo>
                    <a:pt x="12674" y="497840"/>
                  </a:lnTo>
                  <a:lnTo>
                    <a:pt x="21120" y="505460"/>
                  </a:lnTo>
                  <a:lnTo>
                    <a:pt x="10756" y="516890"/>
                  </a:lnTo>
                  <a:lnTo>
                    <a:pt x="4178" y="528320"/>
                  </a:lnTo>
                  <a:lnTo>
                    <a:pt x="812" y="542290"/>
                  </a:lnTo>
                  <a:lnTo>
                    <a:pt x="76" y="557530"/>
                  </a:lnTo>
                  <a:lnTo>
                    <a:pt x="266" y="570230"/>
                  </a:lnTo>
                  <a:lnTo>
                    <a:pt x="254" y="633730"/>
                  </a:lnTo>
                  <a:lnTo>
                    <a:pt x="4584" y="656590"/>
                  </a:lnTo>
                  <a:lnTo>
                    <a:pt x="16421" y="674370"/>
                  </a:lnTo>
                  <a:lnTo>
                    <a:pt x="34353" y="685800"/>
                  </a:lnTo>
                  <a:lnTo>
                    <a:pt x="56934" y="690880"/>
                  </a:lnTo>
                  <a:lnTo>
                    <a:pt x="111023" y="690880"/>
                  </a:lnTo>
                  <a:lnTo>
                    <a:pt x="120573" y="694690"/>
                  </a:lnTo>
                  <a:lnTo>
                    <a:pt x="128231" y="698500"/>
                  </a:lnTo>
                  <a:lnTo>
                    <a:pt x="135940" y="701040"/>
                  </a:lnTo>
                  <a:lnTo>
                    <a:pt x="172948" y="701040"/>
                  </a:lnTo>
                  <a:lnTo>
                    <a:pt x="186753" y="695960"/>
                  </a:lnTo>
                  <a:lnTo>
                    <a:pt x="200952" y="692150"/>
                  </a:lnTo>
                  <a:lnTo>
                    <a:pt x="215582" y="689610"/>
                  </a:lnTo>
                  <a:lnTo>
                    <a:pt x="230632" y="690880"/>
                  </a:lnTo>
                  <a:lnTo>
                    <a:pt x="248450" y="690880"/>
                  </a:lnTo>
                  <a:lnTo>
                    <a:pt x="290588" y="675640"/>
                  </a:lnTo>
                  <a:lnTo>
                    <a:pt x="306539" y="632460"/>
                  </a:lnTo>
                  <a:lnTo>
                    <a:pt x="306438" y="547370"/>
                  </a:lnTo>
                  <a:lnTo>
                    <a:pt x="291045" y="509270"/>
                  </a:lnTo>
                  <a:lnTo>
                    <a:pt x="287210" y="505460"/>
                  </a:lnTo>
                  <a:lnTo>
                    <a:pt x="301485" y="487680"/>
                  </a:lnTo>
                  <a:lnTo>
                    <a:pt x="307060" y="467360"/>
                  </a:lnTo>
                  <a:lnTo>
                    <a:pt x="303161" y="447040"/>
                  </a:lnTo>
                  <a:lnTo>
                    <a:pt x="288975" y="426720"/>
                  </a:lnTo>
                  <a:lnTo>
                    <a:pt x="296862" y="417830"/>
                  </a:lnTo>
                  <a:lnTo>
                    <a:pt x="302679" y="408940"/>
                  </a:lnTo>
                  <a:lnTo>
                    <a:pt x="306184" y="398780"/>
                  </a:lnTo>
                  <a:lnTo>
                    <a:pt x="307174" y="387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44319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293697" y="0"/>
                  </a:moveTo>
                  <a:lnTo>
                    <a:pt x="246058" y="3844"/>
                  </a:lnTo>
                  <a:lnTo>
                    <a:pt x="200866" y="14972"/>
                  </a:lnTo>
                  <a:lnTo>
                    <a:pt x="158726" y="32781"/>
                  </a:lnTo>
                  <a:lnTo>
                    <a:pt x="120243" y="56666"/>
                  </a:lnTo>
                  <a:lnTo>
                    <a:pt x="86022" y="86020"/>
                  </a:lnTo>
                  <a:lnTo>
                    <a:pt x="56666" y="120241"/>
                  </a:lnTo>
                  <a:lnTo>
                    <a:pt x="32782" y="158723"/>
                  </a:lnTo>
                  <a:lnTo>
                    <a:pt x="14972" y="200861"/>
                  </a:lnTo>
                  <a:lnTo>
                    <a:pt x="3844" y="246051"/>
                  </a:lnTo>
                  <a:lnTo>
                    <a:pt x="0" y="293687"/>
                  </a:lnTo>
                  <a:lnTo>
                    <a:pt x="3844" y="341323"/>
                  </a:lnTo>
                  <a:lnTo>
                    <a:pt x="14972" y="386513"/>
                  </a:lnTo>
                  <a:lnTo>
                    <a:pt x="32782" y="428651"/>
                  </a:lnTo>
                  <a:lnTo>
                    <a:pt x="56666" y="467133"/>
                  </a:lnTo>
                  <a:lnTo>
                    <a:pt x="86022" y="501353"/>
                  </a:lnTo>
                  <a:lnTo>
                    <a:pt x="120243" y="530708"/>
                  </a:lnTo>
                  <a:lnTo>
                    <a:pt x="158726" y="554592"/>
                  </a:lnTo>
                  <a:lnTo>
                    <a:pt x="200866" y="572401"/>
                  </a:lnTo>
                  <a:lnTo>
                    <a:pt x="246058" y="583530"/>
                  </a:lnTo>
                  <a:lnTo>
                    <a:pt x="293697" y="587374"/>
                  </a:lnTo>
                  <a:lnTo>
                    <a:pt x="341336" y="583530"/>
                  </a:lnTo>
                  <a:lnTo>
                    <a:pt x="386527" y="572401"/>
                  </a:lnTo>
                  <a:lnTo>
                    <a:pt x="428666" y="554592"/>
                  </a:lnTo>
                  <a:lnTo>
                    <a:pt x="467148" y="530708"/>
                  </a:lnTo>
                  <a:lnTo>
                    <a:pt x="501368" y="501353"/>
                  </a:lnTo>
                  <a:lnTo>
                    <a:pt x="530722" y="467133"/>
                  </a:lnTo>
                  <a:lnTo>
                    <a:pt x="554605" y="428651"/>
                  </a:lnTo>
                  <a:lnTo>
                    <a:pt x="572413" y="386513"/>
                  </a:lnTo>
                  <a:lnTo>
                    <a:pt x="583541" y="341323"/>
                  </a:lnTo>
                  <a:lnTo>
                    <a:pt x="587385" y="293687"/>
                  </a:lnTo>
                  <a:lnTo>
                    <a:pt x="583541" y="246051"/>
                  </a:lnTo>
                  <a:lnTo>
                    <a:pt x="572413" y="200861"/>
                  </a:lnTo>
                  <a:lnTo>
                    <a:pt x="554605" y="158723"/>
                  </a:lnTo>
                  <a:lnTo>
                    <a:pt x="530722" y="120241"/>
                  </a:lnTo>
                  <a:lnTo>
                    <a:pt x="501368" y="86020"/>
                  </a:lnTo>
                  <a:lnTo>
                    <a:pt x="467148" y="56666"/>
                  </a:lnTo>
                  <a:lnTo>
                    <a:pt x="428666" y="32781"/>
                  </a:lnTo>
                  <a:lnTo>
                    <a:pt x="386527" y="14972"/>
                  </a:lnTo>
                  <a:lnTo>
                    <a:pt x="341336" y="3844"/>
                  </a:lnTo>
                  <a:lnTo>
                    <a:pt x="2936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44319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10" h="587375">
                  <a:moveTo>
                    <a:pt x="587385" y="293687"/>
                  </a:moveTo>
                  <a:lnTo>
                    <a:pt x="583541" y="341323"/>
                  </a:lnTo>
                  <a:lnTo>
                    <a:pt x="572413" y="386513"/>
                  </a:lnTo>
                  <a:lnTo>
                    <a:pt x="554605" y="428651"/>
                  </a:lnTo>
                  <a:lnTo>
                    <a:pt x="530722" y="467133"/>
                  </a:lnTo>
                  <a:lnTo>
                    <a:pt x="501368" y="501353"/>
                  </a:lnTo>
                  <a:lnTo>
                    <a:pt x="467148" y="530708"/>
                  </a:lnTo>
                  <a:lnTo>
                    <a:pt x="428666" y="554592"/>
                  </a:lnTo>
                  <a:lnTo>
                    <a:pt x="386527" y="572401"/>
                  </a:lnTo>
                  <a:lnTo>
                    <a:pt x="341336" y="583530"/>
                  </a:lnTo>
                  <a:lnTo>
                    <a:pt x="293697" y="587374"/>
                  </a:lnTo>
                  <a:lnTo>
                    <a:pt x="246058" y="583530"/>
                  </a:lnTo>
                  <a:lnTo>
                    <a:pt x="200866" y="572401"/>
                  </a:lnTo>
                  <a:lnTo>
                    <a:pt x="158726" y="554592"/>
                  </a:lnTo>
                  <a:lnTo>
                    <a:pt x="120243" y="530708"/>
                  </a:lnTo>
                  <a:lnTo>
                    <a:pt x="86022" y="501353"/>
                  </a:lnTo>
                  <a:lnTo>
                    <a:pt x="56666" y="467133"/>
                  </a:lnTo>
                  <a:lnTo>
                    <a:pt x="32782" y="428651"/>
                  </a:lnTo>
                  <a:lnTo>
                    <a:pt x="14972" y="386513"/>
                  </a:lnTo>
                  <a:lnTo>
                    <a:pt x="3844" y="341323"/>
                  </a:lnTo>
                  <a:lnTo>
                    <a:pt x="0" y="293687"/>
                  </a:lnTo>
                  <a:lnTo>
                    <a:pt x="3844" y="246051"/>
                  </a:lnTo>
                  <a:lnTo>
                    <a:pt x="14972" y="200861"/>
                  </a:lnTo>
                  <a:lnTo>
                    <a:pt x="32782" y="158723"/>
                  </a:lnTo>
                  <a:lnTo>
                    <a:pt x="56666" y="120241"/>
                  </a:lnTo>
                  <a:lnTo>
                    <a:pt x="86022" y="86020"/>
                  </a:lnTo>
                  <a:lnTo>
                    <a:pt x="120243" y="56666"/>
                  </a:lnTo>
                  <a:lnTo>
                    <a:pt x="158726" y="32781"/>
                  </a:lnTo>
                  <a:lnTo>
                    <a:pt x="200866" y="14972"/>
                  </a:lnTo>
                  <a:lnTo>
                    <a:pt x="246058" y="3844"/>
                  </a:lnTo>
                  <a:lnTo>
                    <a:pt x="293697" y="0"/>
                  </a:lnTo>
                  <a:lnTo>
                    <a:pt x="341336" y="3844"/>
                  </a:lnTo>
                  <a:lnTo>
                    <a:pt x="386527" y="14972"/>
                  </a:lnTo>
                  <a:lnTo>
                    <a:pt x="428666" y="32781"/>
                  </a:lnTo>
                  <a:lnTo>
                    <a:pt x="467148" y="56666"/>
                  </a:lnTo>
                  <a:lnTo>
                    <a:pt x="501368" y="86020"/>
                  </a:lnTo>
                  <a:lnTo>
                    <a:pt x="530722" y="120241"/>
                  </a:lnTo>
                  <a:lnTo>
                    <a:pt x="554605" y="158723"/>
                  </a:lnTo>
                  <a:lnTo>
                    <a:pt x="572413" y="200861"/>
                  </a:lnTo>
                  <a:lnTo>
                    <a:pt x="583541" y="246051"/>
                  </a:lnTo>
                  <a:lnTo>
                    <a:pt x="587385" y="293687"/>
                  </a:lnTo>
                  <a:close/>
                </a:path>
              </a:pathLst>
            </a:custGeom>
            <a:ln w="73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538040" y="8155154"/>
            <a:ext cx="3816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1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750416" y="6856249"/>
            <a:ext cx="1231900" cy="1697989"/>
            <a:chOff x="5750416" y="6856249"/>
            <a:chExt cx="1231900" cy="1697989"/>
          </a:xfrm>
        </p:grpSpPr>
        <p:sp>
          <p:nvSpPr>
            <p:cNvPr id="34" name="object 34"/>
            <p:cNvSpPr/>
            <p:nvPr/>
          </p:nvSpPr>
          <p:spPr>
            <a:xfrm>
              <a:off x="5750416" y="6856249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949" y="0"/>
                  </a:moveTo>
                  <a:lnTo>
                    <a:pt x="567812" y="1853"/>
                  </a:lnTo>
                  <a:lnTo>
                    <a:pt x="520688" y="7321"/>
                  </a:lnTo>
                  <a:lnTo>
                    <a:pt x="474715" y="16267"/>
                  </a:lnTo>
                  <a:lnTo>
                    <a:pt x="430029" y="28555"/>
                  </a:lnTo>
                  <a:lnTo>
                    <a:pt x="386767" y="44046"/>
                  </a:lnTo>
                  <a:lnTo>
                    <a:pt x="345066" y="62605"/>
                  </a:lnTo>
                  <a:lnTo>
                    <a:pt x="305064" y="84095"/>
                  </a:lnTo>
                  <a:lnTo>
                    <a:pt x="266896" y="108377"/>
                  </a:lnTo>
                  <a:lnTo>
                    <a:pt x="230700" y="135316"/>
                  </a:lnTo>
                  <a:lnTo>
                    <a:pt x="196614" y="164775"/>
                  </a:lnTo>
                  <a:lnTo>
                    <a:pt x="164772" y="196616"/>
                  </a:lnTo>
                  <a:lnTo>
                    <a:pt x="135314" y="230703"/>
                  </a:lnTo>
                  <a:lnTo>
                    <a:pt x="108375" y="266898"/>
                  </a:lnTo>
                  <a:lnTo>
                    <a:pt x="84093" y="305065"/>
                  </a:lnTo>
                  <a:lnTo>
                    <a:pt x="62604" y="345067"/>
                  </a:lnTo>
                  <a:lnTo>
                    <a:pt x="44045" y="386767"/>
                  </a:lnTo>
                  <a:lnTo>
                    <a:pt x="28554" y="430027"/>
                  </a:lnTo>
                  <a:lnTo>
                    <a:pt x="16267" y="474712"/>
                  </a:lnTo>
                  <a:lnTo>
                    <a:pt x="7321" y="520683"/>
                  </a:lnTo>
                  <a:lnTo>
                    <a:pt x="1853" y="567804"/>
                  </a:lnTo>
                  <a:lnTo>
                    <a:pt x="0" y="615939"/>
                  </a:lnTo>
                  <a:lnTo>
                    <a:pt x="1853" y="664073"/>
                  </a:lnTo>
                  <a:lnTo>
                    <a:pt x="7321" y="711195"/>
                  </a:lnTo>
                  <a:lnTo>
                    <a:pt x="16267" y="757166"/>
                  </a:lnTo>
                  <a:lnTo>
                    <a:pt x="28554" y="801851"/>
                  </a:lnTo>
                  <a:lnTo>
                    <a:pt x="44045" y="845111"/>
                  </a:lnTo>
                  <a:lnTo>
                    <a:pt x="62604" y="886811"/>
                  </a:lnTo>
                  <a:lnTo>
                    <a:pt x="84093" y="926812"/>
                  </a:lnTo>
                  <a:lnTo>
                    <a:pt x="108375" y="964980"/>
                  </a:lnTo>
                  <a:lnTo>
                    <a:pt x="135314" y="1001175"/>
                  </a:lnTo>
                  <a:lnTo>
                    <a:pt x="164772" y="1035262"/>
                  </a:lnTo>
                  <a:lnTo>
                    <a:pt x="196614" y="1067103"/>
                  </a:lnTo>
                  <a:lnTo>
                    <a:pt x="230700" y="1096561"/>
                  </a:lnTo>
                  <a:lnTo>
                    <a:pt x="266896" y="1123500"/>
                  </a:lnTo>
                  <a:lnTo>
                    <a:pt x="305064" y="1147783"/>
                  </a:lnTo>
                  <a:lnTo>
                    <a:pt x="345066" y="1169272"/>
                  </a:lnTo>
                  <a:lnTo>
                    <a:pt x="386767" y="1187831"/>
                  </a:lnTo>
                  <a:lnTo>
                    <a:pt x="430029" y="1203323"/>
                  </a:lnTo>
                  <a:lnTo>
                    <a:pt x="474715" y="1215610"/>
                  </a:lnTo>
                  <a:lnTo>
                    <a:pt x="520688" y="1224557"/>
                  </a:lnTo>
                  <a:lnTo>
                    <a:pt x="567812" y="1230025"/>
                  </a:lnTo>
                  <a:lnTo>
                    <a:pt x="615949" y="1231878"/>
                  </a:lnTo>
                  <a:lnTo>
                    <a:pt x="664085" y="1230025"/>
                  </a:lnTo>
                  <a:lnTo>
                    <a:pt x="711208" y="1224557"/>
                  </a:lnTo>
                  <a:lnTo>
                    <a:pt x="757180" y="1215610"/>
                  </a:lnTo>
                  <a:lnTo>
                    <a:pt x="801865" y="1203323"/>
                  </a:lnTo>
                  <a:lnTo>
                    <a:pt x="845126" y="1187831"/>
                  </a:lnTo>
                  <a:lnTo>
                    <a:pt x="886826" y="1169272"/>
                  </a:lnTo>
                  <a:lnTo>
                    <a:pt x="926828" y="1147783"/>
                  </a:lnTo>
                  <a:lnTo>
                    <a:pt x="964995" y="1123500"/>
                  </a:lnTo>
                  <a:lnTo>
                    <a:pt x="1001190" y="1096561"/>
                  </a:lnTo>
                  <a:lnTo>
                    <a:pt x="1035276" y="1067103"/>
                  </a:lnTo>
                  <a:lnTo>
                    <a:pt x="1067117" y="1035262"/>
                  </a:lnTo>
                  <a:lnTo>
                    <a:pt x="1096575" y="1001175"/>
                  </a:lnTo>
                  <a:lnTo>
                    <a:pt x="1123514" y="964980"/>
                  </a:lnTo>
                  <a:lnTo>
                    <a:pt x="1147796" y="926812"/>
                  </a:lnTo>
                  <a:lnTo>
                    <a:pt x="1169285" y="886811"/>
                  </a:lnTo>
                  <a:lnTo>
                    <a:pt x="1187843" y="845111"/>
                  </a:lnTo>
                  <a:lnTo>
                    <a:pt x="1203334" y="801851"/>
                  </a:lnTo>
                  <a:lnTo>
                    <a:pt x="1215622" y="757166"/>
                  </a:lnTo>
                  <a:lnTo>
                    <a:pt x="1224568" y="711195"/>
                  </a:lnTo>
                  <a:lnTo>
                    <a:pt x="1230036" y="664073"/>
                  </a:lnTo>
                  <a:lnTo>
                    <a:pt x="1231889" y="615939"/>
                  </a:lnTo>
                  <a:lnTo>
                    <a:pt x="1230036" y="567804"/>
                  </a:lnTo>
                  <a:lnTo>
                    <a:pt x="1224568" y="520683"/>
                  </a:lnTo>
                  <a:lnTo>
                    <a:pt x="1215622" y="474712"/>
                  </a:lnTo>
                  <a:lnTo>
                    <a:pt x="1203334" y="430027"/>
                  </a:lnTo>
                  <a:lnTo>
                    <a:pt x="1187843" y="386767"/>
                  </a:lnTo>
                  <a:lnTo>
                    <a:pt x="1169285" y="345067"/>
                  </a:lnTo>
                  <a:lnTo>
                    <a:pt x="1147796" y="305065"/>
                  </a:lnTo>
                  <a:lnTo>
                    <a:pt x="1123514" y="266898"/>
                  </a:lnTo>
                  <a:lnTo>
                    <a:pt x="1096575" y="230703"/>
                  </a:lnTo>
                  <a:lnTo>
                    <a:pt x="1067117" y="196616"/>
                  </a:lnTo>
                  <a:lnTo>
                    <a:pt x="1035276" y="164775"/>
                  </a:lnTo>
                  <a:lnTo>
                    <a:pt x="1001190" y="135316"/>
                  </a:lnTo>
                  <a:lnTo>
                    <a:pt x="964995" y="108377"/>
                  </a:lnTo>
                  <a:lnTo>
                    <a:pt x="926828" y="84095"/>
                  </a:lnTo>
                  <a:lnTo>
                    <a:pt x="886826" y="62605"/>
                  </a:lnTo>
                  <a:lnTo>
                    <a:pt x="845126" y="44046"/>
                  </a:lnTo>
                  <a:lnTo>
                    <a:pt x="801865" y="28555"/>
                  </a:lnTo>
                  <a:lnTo>
                    <a:pt x="757180" y="16267"/>
                  </a:lnTo>
                  <a:lnTo>
                    <a:pt x="711208" y="7321"/>
                  </a:lnTo>
                  <a:lnTo>
                    <a:pt x="664085" y="1853"/>
                  </a:lnTo>
                  <a:lnTo>
                    <a:pt x="615949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12763" y="7121873"/>
              <a:ext cx="307340" cy="701040"/>
            </a:xfrm>
            <a:custGeom>
              <a:avLst/>
              <a:gdLst/>
              <a:ahLst/>
              <a:cxnLst/>
              <a:rect l="l" t="t" r="r" b="b"/>
              <a:pathLst>
                <a:path w="307340" h="701040">
                  <a:moveTo>
                    <a:pt x="98564" y="153085"/>
                  </a:moveTo>
                  <a:lnTo>
                    <a:pt x="77724" y="153085"/>
                  </a:lnTo>
                  <a:lnTo>
                    <a:pt x="77724" y="173050"/>
                  </a:lnTo>
                  <a:lnTo>
                    <a:pt x="98564" y="173050"/>
                  </a:lnTo>
                  <a:lnTo>
                    <a:pt x="98564" y="153085"/>
                  </a:lnTo>
                  <a:close/>
                </a:path>
                <a:path w="307340" h="701040">
                  <a:moveTo>
                    <a:pt x="120548" y="131445"/>
                  </a:moveTo>
                  <a:lnTo>
                    <a:pt x="99529" y="131445"/>
                  </a:lnTo>
                  <a:lnTo>
                    <a:pt x="99529" y="151091"/>
                  </a:lnTo>
                  <a:lnTo>
                    <a:pt x="120548" y="151091"/>
                  </a:lnTo>
                  <a:lnTo>
                    <a:pt x="120548" y="131445"/>
                  </a:lnTo>
                  <a:close/>
                </a:path>
                <a:path w="307340" h="701040">
                  <a:moveTo>
                    <a:pt x="208394" y="494157"/>
                  </a:moveTo>
                  <a:lnTo>
                    <a:pt x="187528" y="494157"/>
                  </a:lnTo>
                  <a:lnTo>
                    <a:pt x="187528" y="513892"/>
                  </a:lnTo>
                  <a:lnTo>
                    <a:pt x="208394" y="513892"/>
                  </a:lnTo>
                  <a:lnTo>
                    <a:pt x="208394" y="494157"/>
                  </a:lnTo>
                  <a:close/>
                </a:path>
                <a:path w="307340" h="701040">
                  <a:moveTo>
                    <a:pt x="208521" y="417131"/>
                  </a:moveTo>
                  <a:lnTo>
                    <a:pt x="187452" y="417131"/>
                  </a:lnTo>
                  <a:lnTo>
                    <a:pt x="187452" y="436816"/>
                  </a:lnTo>
                  <a:lnTo>
                    <a:pt x="208521" y="436816"/>
                  </a:lnTo>
                  <a:lnTo>
                    <a:pt x="208521" y="417131"/>
                  </a:lnTo>
                  <a:close/>
                </a:path>
                <a:path w="307340" h="701040">
                  <a:moveTo>
                    <a:pt x="208584" y="340118"/>
                  </a:moveTo>
                  <a:lnTo>
                    <a:pt x="187350" y="340118"/>
                  </a:lnTo>
                  <a:lnTo>
                    <a:pt x="187350" y="359867"/>
                  </a:lnTo>
                  <a:lnTo>
                    <a:pt x="208584" y="359867"/>
                  </a:lnTo>
                  <a:lnTo>
                    <a:pt x="208584" y="340118"/>
                  </a:lnTo>
                  <a:close/>
                </a:path>
                <a:path w="307340" h="701040">
                  <a:moveTo>
                    <a:pt x="307149" y="387350"/>
                  </a:moveTo>
                  <a:lnTo>
                    <a:pt x="305485" y="375920"/>
                  </a:lnTo>
                  <a:lnTo>
                    <a:pt x="301371" y="365760"/>
                  </a:lnTo>
                  <a:lnTo>
                    <a:pt x="295033" y="356870"/>
                  </a:lnTo>
                  <a:lnTo>
                    <a:pt x="286740" y="349250"/>
                  </a:lnTo>
                  <a:lnTo>
                    <a:pt x="296710" y="336550"/>
                  </a:lnTo>
                  <a:lnTo>
                    <a:pt x="302755" y="326390"/>
                  </a:lnTo>
                  <a:lnTo>
                    <a:pt x="305752" y="314960"/>
                  </a:lnTo>
                  <a:lnTo>
                    <a:pt x="306565" y="299720"/>
                  </a:lnTo>
                  <a:lnTo>
                    <a:pt x="306463" y="218440"/>
                  </a:lnTo>
                  <a:lnTo>
                    <a:pt x="306387" y="205740"/>
                  </a:lnTo>
                  <a:lnTo>
                    <a:pt x="304965" y="201930"/>
                  </a:lnTo>
                  <a:lnTo>
                    <a:pt x="301053" y="196850"/>
                  </a:lnTo>
                  <a:lnTo>
                    <a:pt x="286651" y="178117"/>
                  </a:lnTo>
                  <a:lnTo>
                    <a:pt x="286651" y="464820"/>
                  </a:lnTo>
                  <a:lnTo>
                    <a:pt x="283883" y="477520"/>
                  </a:lnTo>
                  <a:lnTo>
                    <a:pt x="279196" y="485140"/>
                  </a:lnTo>
                  <a:lnTo>
                    <a:pt x="273138" y="490220"/>
                  </a:lnTo>
                  <a:lnTo>
                    <a:pt x="265836" y="492760"/>
                  </a:lnTo>
                  <a:lnTo>
                    <a:pt x="257403" y="494030"/>
                  </a:lnTo>
                  <a:lnTo>
                    <a:pt x="231521" y="494030"/>
                  </a:lnTo>
                  <a:lnTo>
                    <a:pt x="231521" y="514350"/>
                  </a:lnTo>
                  <a:lnTo>
                    <a:pt x="245338" y="514350"/>
                  </a:lnTo>
                  <a:lnTo>
                    <a:pt x="252120" y="515620"/>
                  </a:lnTo>
                  <a:lnTo>
                    <a:pt x="265772" y="516890"/>
                  </a:lnTo>
                  <a:lnTo>
                    <a:pt x="285889" y="557530"/>
                  </a:lnTo>
                  <a:lnTo>
                    <a:pt x="286004" y="614680"/>
                  </a:lnTo>
                  <a:lnTo>
                    <a:pt x="285788" y="635000"/>
                  </a:lnTo>
                  <a:lnTo>
                    <a:pt x="283070" y="650240"/>
                  </a:lnTo>
                  <a:lnTo>
                    <a:pt x="275755" y="660400"/>
                  </a:lnTo>
                  <a:lnTo>
                    <a:pt x="264464" y="668020"/>
                  </a:lnTo>
                  <a:lnTo>
                    <a:pt x="249809" y="670560"/>
                  </a:lnTo>
                  <a:lnTo>
                    <a:pt x="215214" y="670560"/>
                  </a:lnTo>
                  <a:lnTo>
                    <a:pt x="220040" y="647700"/>
                  </a:lnTo>
                  <a:lnTo>
                    <a:pt x="199250" y="647700"/>
                  </a:lnTo>
                  <a:lnTo>
                    <a:pt x="198640" y="650240"/>
                  </a:lnTo>
                  <a:lnTo>
                    <a:pt x="198183" y="652780"/>
                  </a:lnTo>
                  <a:lnTo>
                    <a:pt x="197332" y="656590"/>
                  </a:lnTo>
                  <a:lnTo>
                    <a:pt x="192735" y="666750"/>
                  </a:lnTo>
                  <a:lnTo>
                    <a:pt x="185445" y="674370"/>
                  </a:lnTo>
                  <a:lnTo>
                    <a:pt x="176123" y="679450"/>
                  </a:lnTo>
                  <a:lnTo>
                    <a:pt x="165392" y="680720"/>
                  </a:lnTo>
                  <a:lnTo>
                    <a:pt x="148945" y="680720"/>
                  </a:lnTo>
                  <a:lnTo>
                    <a:pt x="113614" y="662940"/>
                  </a:lnTo>
                  <a:lnTo>
                    <a:pt x="109118" y="647700"/>
                  </a:lnTo>
                  <a:lnTo>
                    <a:pt x="88392" y="647700"/>
                  </a:lnTo>
                  <a:lnTo>
                    <a:pt x="92837" y="669290"/>
                  </a:lnTo>
                  <a:lnTo>
                    <a:pt x="82181" y="669290"/>
                  </a:lnTo>
                  <a:lnTo>
                    <a:pt x="71488" y="670560"/>
                  </a:lnTo>
                  <a:lnTo>
                    <a:pt x="60794" y="670560"/>
                  </a:lnTo>
                  <a:lnTo>
                    <a:pt x="50165" y="669290"/>
                  </a:lnTo>
                  <a:lnTo>
                    <a:pt x="20853" y="635000"/>
                  </a:lnTo>
                  <a:lnTo>
                    <a:pt x="20828" y="549910"/>
                  </a:lnTo>
                  <a:lnTo>
                    <a:pt x="23380" y="535940"/>
                  </a:lnTo>
                  <a:lnTo>
                    <a:pt x="30403" y="524510"/>
                  </a:lnTo>
                  <a:lnTo>
                    <a:pt x="41173" y="518160"/>
                  </a:lnTo>
                  <a:lnTo>
                    <a:pt x="54927" y="515620"/>
                  </a:lnTo>
                  <a:lnTo>
                    <a:pt x="80111" y="514350"/>
                  </a:lnTo>
                  <a:lnTo>
                    <a:pt x="164617" y="514350"/>
                  </a:lnTo>
                  <a:lnTo>
                    <a:pt x="164617" y="494030"/>
                  </a:lnTo>
                  <a:lnTo>
                    <a:pt x="52070" y="494030"/>
                  </a:lnTo>
                  <a:lnTo>
                    <a:pt x="40919" y="492760"/>
                  </a:lnTo>
                  <a:lnTo>
                    <a:pt x="31813" y="487680"/>
                  </a:lnTo>
                  <a:lnTo>
                    <a:pt x="25323" y="480060"/>
                  </a:lnTo>
                  <a:lnTo>
                    <a:pt x="22034" y="471170"/>
                  </a:lnTo>
                  <a:lnTo>
                    <a:pt x="22707" y="458470"/>
                  </a:lnTo>
                  <a:lnTo>
                    <a:pt x="28028" y="448310"/>
                  </a:lnTo>
                  <a:lnTo>
                    <a:pt x="37198" y="440690"/>
                  </a:lnTo>
                  <a:lnTo>
                    <a:pt x="49453" y="438150"/>
                  </a:lnTo>
                  <a:lnTo>
                    <a:pt x="164401" y="438150"/>
                  </a:lnTo>
                  <a:lnTo>
                    <a:pt x="164401" y="417830"/>
                  </a:lnTo>
                  <a:lnTo>
                    <a:pt x="51968" y="417830"/>
                  </a:lnTo>
                  <a:lnTo>
                    <a:pt x="38976" y="415290"/>
                  </a:lnTo>
                  <a:lnTo>
                    <a:pt x="29159" y="408940"/>
                  </a:lnTo>
                  <a:lnTo>
                    <a:pt x="23215" y="398780"/>
                  </a:lnTo>
                  <a:lnTo>
                    <a:pt x="21844" y="386080"/>
                  </a:lnTo>
                  <a:lnTo>
                    <a:pt x="24231" y="377190"/>
                  </a:lnTo>
                  <a:lnTo>
                    <a:pt x="29362" y="369570"/>
                  </a:lnTo>
                  <a:lnTo>
                    <a:pt x="36639" y="364490"/>
                  </a:lnTo>
                  <a:lnTo>
                    <a:pt x="45478" y="361950"/>
                  </a:lnTo>
                  <a:lnTo>
                    <a:pt x="48412" y="360680"/>
                  </a:lnTo>
                  <a:lnTo>
                    <a:pt x="164465" y="360680"/>
                  </a:lnTo>
                  <a:lnTo>
                    <a:pt x="164465" y="340360"/>
                  </a:lnTo>
                  <a:lnTo>
                    <a:pt x="58813" y="340360"/>
                  </a:lnTo>
                  <a:lnTo>
                    <a:pt x="42849" y="337820"/>
                  </a:lnTo>
                  <a:lnTo>
                    <a:pt x="30899" y="330200"/>
                  </a:lnTo>
                  <a:lnTo>
                    <a:pt x="23406" y="318770"/>
                  </a:lnTo>
                  <a:lnTo>
                    <a:pt x="20815" y="302260"/>
                  </a:lnTo>
                  <a:lnTo>
                    <a:pt x="20802" y="218440"/>
                  </a:lnTo>
                  <a:lnTo>
                    <a:pt x="285534" y="218440"/>
                  </a:lnTo>
                  <a:lnTo>
                    <a:pt x="285673" y="220980"/>
                  </a:lnTo>
                  <a:lnTo>
                    <a:pt x="285800" y="283210"/>
                  </a:lnTo>
                  <a:lnTo>
                    <a:pt x="286080" y="302260"/>
                  </a:lnTo>
                  <a:lnTo>
                    <a:pt x="283806" y="317500"/>
                  </a:lnTo>
                  <a:lnTo>
                    <a:pt x="276491" y="330200"/>
                  </a:lnTo>
                  <a:lnTo>
                    <a:pt x="264464" y="337820"/>
                  </a:lnTo>
                  <a:lnTo>
                    <a:pt x="248043" y="340360"/>
                  </a:lnTo>
                  <a:lnTo>
                    <a:pt x="231368" y="340360"/>
                  </a:lnTo>
                  <a:lnTo>
                    <a:pt x="231368" y="360680"/>
                  </a:lnTo>
                  <a:lnTo>
                    <a:pt x="253453" y="360680"/>
                  </a:lnTo>
                  <a:lnTo>
                    <a:pt x="260756" y="361950"/>
                  </a:lnTo>
                  <a:lnTo>
                    <a:pt x="268579" y="363220"/>
                  </a:lnTo>
                  <a:lnTo>
                    <a:pt x="275145" y="365760"/>
                  </a:lnTo>
                  <a:lnTo>
                    <a:pt x="280428" y="370840"/>
                  </a:lnTo>
                  <a:lnTo>
                    <a:pt x="284391" y="378460"/>
                  </a:lnTo>
                  <a:lnTo>
                    <a:pt x="286524" y="386080"/>
                  </a:lnTo>
                  <a:lnTo>
                    <a:pt x="286512" y="393700"/>
                  </a:lnTo>
                  <a:lnTo>
                    <a:pt x="256235" y="417830"/>
                  </a:lnTo>
                  <a:lnTo>
                    <a:pt x="231343" y="417830"/>
                  </a:lnTo>
                  <a:lnTo>
                    <a:pt x="231343" y="438150"/>
                  </a:lnTo>
                  <a:lnTo>
                    <a:pt x="260273" y="438150"/>
                  </a:lnTo>
                  <a:lnTo>
                    <a:pt x="273621" y="441960"/>
                  </a:lnTo>
                  <a:lnTo>
                    <a:pt x="282829" y="452120"/>
                  </a:lnTo>
                  <a:lnTo>
                    <a:pt x="286651" y="464820"/>
                  </a:lnTo>
                  <a:lnTo>
                    <a:pt x="286651" y="178117"/>
                  </a:lnTo>
                  <a:lnTo>
                    <a:pt x="274586" y="162420"/>
                  </a:lnTo>
                  <a:lnTo>
                    <a:pt x="274586" y="196850"/>
                  </a:lnTo>
                  <a:lnTo>
                    <a:pt x="32727" y="196850"/>
                  </a:lnTo>
                  <a:lnTo>
                    <a:pt x="80873" y="134620"/>
                  </a:lnTo>
                  <a:lnTo>
                    <a:pt x="101765" y="106680"/>
                  </a:lnTo>
                  <a:lnTo>
                    <a:pt x="112179" y="93980"/>
                  </a:lnTo>
                  <a:lnTo>
                    <a:pt x="125145" y="76200"/>
                  </a:lnTo>
                  <a:lnTo>
                    <a:pt x="127863" y="74930"/>
                  </a:lnTo>
                  <a:lnTo>
                    <a:pt x="179324" y="74930"/>
                  </a:lnTo>
                  <a:lnTo>
                    <a:pt x="182765" y="76200"/>
                  </a:lnTo>
                  <a:lnTo>
                    <a:pt x="206768" y="107950"/>
                  </a:lnTo>
                  <a:lnTo>
                    <a:pt x="274345" y="195580"/>
                  </a:lnTo>
                  <a:lnTo>
                    <a:pt x="274586" y="196850"/>
                  </a:lnTo>
                  <a:lnTo>
                    <a:pt x="274586" y="162420"/>
                  </a:lnTo>
                  <a:lnTo>
                    <a:pt x="258102" y="140970"/>
                  </a:lnTo>
                  <a:lnTo>
                    <a:pt x="211797" y="80010"/>
                  </a:lnTo>
                  <a:lnTo>
                    <a:pt x="210489" y="78740"/>
                  </a:lnTo>
                  <a:lnTo>
                    <a:pt x="208318" y="74930"/>
                  </a:lnTo>
                  <a:lnTo>
                    <a:pt x="229006" y="74930"/>
                  </a:lnTo>
                  <a:lnTo>
                    <a:pt x="229006" y="54610"/>
                  </a:lnTo>
                  <a:lnTo>
                    <a:pt x="229006" y="20320"/>
                  </a:lnTo>
                  <a:lnTo>
                    <a:pt x="229006" y="0"/>
                  </a:lnTo>
                  <a:lnTo>
                    <a:pt x="208432" y="0"/>
                  </a:lnTo>
                  <a:lnTo>
                    <a:pt x="208432" y="20320"/>
                  </a:lnTo>
                  <a:lnTo>
                    <a:pt x="208432" y="54610"/>
                  </a:lnTo>
                  <a:lnTo>
                    <a:pt x="98056" y="54610"/>
                  </a:lnTo>
                  <a:lnTo>
                    <a:pt x="98056" y="20320"/>
                  </a:lnTo>
                  <a:lnTo>
                    <a:pt x="208432" y="20320"/>
                  </a:lnTo>
                  <a:lnTo>
                    <a:pt x="208432" y="0"/>
                  </a:lnTo>
                  <a:lnTo>
                    <a:pt x="77470" y="0"/>
                  </a:lnTo>
                  <a:lnTo>
                    <a:pt x="77470" y="74930"/>
                  </a:lnTo>
                  <a:lnTo>
                    <a:pt x="99809" y="74930"/>
                  </a:lnTo>
                  <a:lnTo>
                    <a:pt x="97840" y="77470"/>
                  </a:lnTo>
                  <a:lnTo>
                    <a:pt x="96647" y="80010"/>
                  </a:lnTo>
                  <a:lnTo>
                    <a:pt x="50723" y="138430"/>
                  </a:lnTo>
                  <a:lnTo>
                    <a:pt x="28397" y="167640"/>
                  </a:lnTo>
                  <a:lnTo>
                    <a:pt x="5981" y="195580"/>
                  </a:lnTo>
                  <a:lnTo>
                    <a:pt x="1765" y="201930"/>
                  </a:lnTo>
                  <a:lnTo>
                    <a:pt x="0" y="207010"/>
                  </a:lnTo>
                  <a:lnTo>
                    <a:pt x="292" y="232410"/>
                  </a:lnTo>
                  <a:lnTo>
                    <a:pt x="393" y="275590"/>
                  </a:lnTo>
                  <a:lnTo>
                    <a:pt x="4140" y="325120"/>
                  </a:lnTo>
                  <a:lnTo>
                    <a:pt x="21132" y="347980"/>
                  </a:lnTo>
                  <a:lnTo>
                    <a:pt x="12598" y="356870"/>
                  </a:lnTo>
                  <a:lnTo>
                    <a:pt x="6299" y="365760"/>
                  </a:lnTo>
                  <a:lnTo>
                    <a:pt x="2349" y="375920"/>
                  </a:lnTo>
                  <a:lnTo>
                    <a:pt x="863" y="387350"/>
                  </a:lnTo>
                  <a:lnTo>
                    <a:pt x="1943" y="398780"/>
                  </a:lnTo>
                  <a:lnTo>
                    <a:pt x="5499" y="408940"/>
                  </a:lnTo>
                  <a:lnTo>
                    <a:pt x="11404" y="419100"/>
                  </a:lnTo>
                  <a:lnTo>
                    <a:pt x="19507" y="426720"/>
                  </a:lnTo>
                  <a:lnTo>
                    <a:pt x="11353" y="435610"/>
                  </a:lnTo>
                  <a:lnTo>
                    <a:pt x="5524" y="444500"/>
                  </a:lnTo>
                  <a:lnTo>
                    <a:pt x="2070" y="454660"/>
                  </a:lnTo>
                  <a:lnTo>
                    <a:pt x="1041" y="466090"/>
                  </a:lnTo>
                  <a:lnTo>
                    <a:pt x="2514" y="477520"/>
                  </a:lnTo>
                  <a:lnTo>
                    <a:pt x="6426" y="487680"/>
                  </a:lnTo>
                  <a:lnTo>
                    <a:pt x="12661" y="497840"/>
                  </a:lnTo>
                  <a:lnTo>
                    <a:pt x="21107" y="505460"/>
                  </a:lnTo>
                  <a:lnTo>
                    <a:pt x="10744" y="516890"/>
                  </a:lnTo>
                  <a:lnTo>
                    <a:pt x="4165" y="528320"/>
                  </a:lnTo>
                  <a:lnTo>
                    <a:pt x="800" y="542290"/>
                  </a:lnTo>
                  <a:lnTo>
                    <a:pt x="50" y="557530"/>
                  </a:lnTo>
                  <a:lnTo>
                    <a:pt x="254" y="570230"/>
                  </a:lnTo>
                  <a:lnTo>
                    <a:pt x="228" y="633730"/>
                  </a:lnTo>
                  <a:lnTo>
                    <a:pt x="4572" y="656590"/>
                  </a:lnTo>
                  <a:lnTo>
                    <a:pt x="16408" y="674370"/>
                  </a:lnTo>
                  <a:lnTo>
                    <a:pt x="34328" y="685800"/>
                  </a:lnTo>
                  <a:lnTo>
                    <a:pt x="56908" y="690880"/>
                  </a:lnTo>
                  <a:lnTo>
                    <a:pt x="111010" y="690880"/>
                  </a:lnTo>
                  <a:lnTo>
                    <a:pt x="120561" y="694690"/>
                  </a:lnTo>
                  <a:lnTo>
                    <a:pt x="128219" y="698500"/>
                  </a:lnTo>
                  <a:lnTo>
                    <a:pt x="135915" y="701040"/>
                  </a:lnTo>
                  <a:lnTo>
                    <a:pt x="172935" y="701040"/>
                  </a:lnTo>
                  <a:lnTo>
                    <a:pt x="186728" y="695960"/>
                  </a:lnTo>
                  <a:lnTo>
                    <a:pt x="200939" y="692150"/>
                  </a:lnTo>
                  <a:lnTo>
                    <a:pt x="215557" y="689610"/>
                  </a:lnTo>
                  <a:lnTo>
                    <a:pt x="230619" y="690880"/>
                  </a:lnTo>
                  <a:lnTo>
                    <a:pt x="248424" y="690880"/>
                  </a:lnTo>
                  <a:lnTo>
                    <a:pt x="290563" y="675640"/>
                  </a:lnTo>
                  <a:lnTo>
                    <a:pt x="306514" y="632460"/>
                  </a:lnTo>
                  <a:lnTo>
                    <a:pt x="306425" y="547370"/>
                  </a:lnTo>
                  <a:lnTo>
                    <a:pt x="291020" y="509270"/>
                  </a:lnTo>
                  <a:lnTo>
                    <a:pt x="287197" y="505460"/>
                  </a:lnTo>
                  <a:lnTo>
                    <a:pt x="301459" y="487680"/>
                  </a:lnTo>
                  <a:lnTo>
                    <a:pt x="307047" y="467360"/>
                  </a:lnTo>
                  <a:lnTo>
                    <a:pt x="303136" y="447040"/>
                  </a:lnTo>
                  <a:lnTo>
                    <a:pt x="288963" y="426720"/>
                  </a:lnTo>
                  <a:lnTo>
                    <a:pt x="296849" y="417830"/>
                  </a:lnTo>
                  <a:lnTo>
                    <a:pt x="302653" y="408940"/>
                  </a:lnTo>
                  <a:lnTo>
                    <a:pt x="306158" y="398780"/>
                  </a:lnTo>
                  <a:lnTo>
                    <a:pt x="307149" y="387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72327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09" h="587375">
                  <a:moveTo>
                    <a:pt x="293697" y="0"/>
                  </a:moveTo>
                  <a:lnTo>
                    <a:pt x="246058" y="3844"/>
                  </a:lnTo>
                  <a:lnTo>
                    <a:pt x="200866" y="14972"/>
                  </a:lnTo>
                  <a:lnTo>
                    <a:pt x="158726" y="32781"/>
                  </a:lnTo>
                  <a:lnTo>
                    <a:pt x="120243" y="56666"/>
                  </a:lnTo>
                  <a:lnTo>
                    <a:pt x="86022" y="86020"/>
                  </a:lnTo>
                  <a:lnTo>
                    <a:pt x="56666" y="120241"/>
                  </a:lnTo>
                  <a:lnTo>
                    <a:pt x="32782" y="158723"/>
                  </a:lnTo>
                  <a:lnTo>
                    <a:pt x="14972" y="200861"/>
                  </a:lnTo>
                  <a:lnTo>
                    <a:pt x="3844" y="246051"/>
                  </a:lnTo>
                  <a:lnTo>
                    <a:pt x="0" y="293687"/>
                  </a:lnTo>
                  <a:lnTo>
                    <a:pt x="3844" y="341323"/>
                  </a:lnTo>
                  <a:lnTo>
                    <a:pt x="14972" y="386513"/>
                  </a:lnTo>
                  <a:lnTo>
                    <a:pt x="32782" y="428651"/>
                  </a:lnTo>
                  <a:lnTo>
                    <a:pt x="56666" y="467133"/>
                  </a:lnTo>
                  <a:lnTo>
                    <a:pt x="86022" y="501353"/>
                  </a:lnTo>
                  <a:lnTo>
                    <a:pt x="120243" y="530708"/>
                  </a:lnTo>
                  <a:lnTo>
                    <a:pt x="158726" y="554592"/>
                  </a:lnTo>
                  <a:lnTo>
                    <a:pt x="200866" y="572401"/>
                  </a:lnTo>
                  <a:lnTo>
                    <a:pt x="246058" y="583530"/>
                  </a:lnTo>
                  <a:lnTo>
                    <a:pt x="293697" y="587374"/>
                  </a:lnTo>
                  <a:lnTo>
                    <a:pt x="341336" y="583530"/>
                  </a:lnTo>
                  <a:lnTo>
                    <a:pt x="386527" y="572401"/>
                  </a:lnTo>
                  <a:lnTo>
                    <a:pt x="428666" y="554592"/>
                  </a:lnTo>
                  <a:lnTo>
                    <a:pt x="467148" y="530708"/>
                  </a:lnTo>
                  <a:lnTo>
                    <a:pt x="501368" y="501353"/>
                  </a:lnTo>
                  <a:lnTo>
                    <a:pt x="530722" y="467133"/>
                  </a:lnTo>
                  <a:lnTo>
                    <a:pt x="554605" y="428651"/>
                  </a:lnTo>
                  <a:lnTo>
                    <a:pt x="572413" y="386513"/>
                  </a:lnTo>
                  <a:lnTo>
                    <a:pt x="583541" y="341323"/>
                  </a:lnTo>
                  <a:lnTo>
                    <a:pt x="587385" y="293687"/>
                  </a:lnTo>
                  <a:lnTo>
                    <a:pt x="583541" y="246051"/>
                  </a:lnTo>
                  <a:lnTo>
                    <a:pt x="572413" y="200861"/>
                  </a:lnTo>
                  <a:lnTo>
                    <a:pt x="554605" y="158723"/>
                  </a:lnTo>
                  <a:lnTo>
                    <a:pt x="530722" y="120241"/>
                  </a:lnTo>
                  <a:lnTo>
                    <a:pt x="501368" y="86020"/>
                  </a:lnTo>
                  <a:lnTo>
                    <a:pt x="467148" y="56666"/>
                  </a:lnTo>
                  <a:lnTo>
                    <a:pt x="428666" y="32781"/>
                  </a:lnTo>
                  <a:lnTo>
                    <a:pt x="386527" y="14972"/>
                  </a:lnTo>
                  <a:lnTo>
                    <a:pt x="341336" y="3844"/>
                  </a:lnTo>
                  <a:lnTo>
                    <a:pt x="2936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72327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09" h="587375">
                  <a:moveTo>
                    <a:pt x="587385" y="293687"/>
                  </a:moveTo>
                  <a:lnTo>
                    <a:pt x="583541" y="341323"/>
                  </a:lnTo>
                  <a:lnTo>
                    <a:pt x="572413" y="386513"/>
                  </a:lnTo>
                  <a:lnTo>
                    <a:pt x="554605" y="428651"/>
                  </a:lnTo>
                  <a:lnTo>
                    <a:pt x="530722" y="467133"/>
                  </a:lnTo>
                  <a:lnTo>
                    <a:pt x="501368" y="501353"/>
                  </a:lnTo>
                  <a:lnTo>
                    <a:pt x="467148" y="530708"/>
                  </a:lnTo>
                  <a:lnTo>
                    <a:pt x="428666" y="554592"/>
                  </a:lnTo>
                  <a:lnTo>
                    <a:pt x="386527" y="572401"/>
                  </a:lnTo>
                  <a:lnTo>
                    <a:pt x="341336" y="583530"/>
                  </a:lnTo>
                  <a:lnTo>
                    <a:pt x="293697" y="587374"/>
                  </a:lnTo>
                  <a:lnTo>
                    <a:pt x="246058" y="583530"/>
                  </a:lnTo>
                  <a:lnTo>
                    <a:pt x="200866" y="572401"/>
                  </a:lnTo>
                  <a:lnTo>
                    <a:pt x="158726" y="554592"/>
                  </a:lnTo>
                  <a:lnTo>
                    <a:pt x="120243" y="530708"/>
                  </a:lnTo>
                  <a:lnTo>
                    <a:pt x="86022" y="501353"/>
                  </a:lnTo>
                  <a:lnTo>
                    <a:pt x="56666" y="467133"/>
                  </a:lnTo>
                  <a:lnTo>
                    <a:pt x="32782" y="428651"/>
                  </a:lnTo>
                  <a:lnTo>
                    <a:pt x="14972" y="386513"/>
                  </a:lnTo>
                  <a:lnTo>
                    <a:pt x="3844" y="341323"/>
                  </a:lnTo>
                  <a:lnTo>
                    <a:pt x="0" y="293687"/>
                  </a:lnTo>
                  <a:lnTo>
                    <a:pt x="3844" y="246051"/>
                  </a:lnTo>
                  <a:lnTo>
                    <a:pt x="14972" y="200861"/>
                  </a:lnTo>
                  <a:lnTo>
                    <a:pt x="32782" y="158723"/>
                  </a:lnTo>
                  <a:lnTo>
                    <a:pt x="56666" y="120241"/>
                  </a:lnTo>
                  <a:lnTo>
                    <a:pt x="86022" y="86020"/>
                  </a:lnTo>
                  <a:lnTo>
                    <a:pt x="120243" y="56666"/>
                  </a:lnTo>
                  <a:lnTo>
                    <a:pt x="158726" y="32781"/>
                  </a:lnTo>
                  <a:lnTo>
                    <a:pt x="200866" y="14972"/>
                  </a:lnTo>
                  <a:lnTo>
                    <a:pt x="246058" y="3844"/>
                  </a:lnTo>
                  <a:lnTo>
                    <a:pt x="293697" y="0"/>
                  </a:lnTo>
                  <a:lnTo>
                    <a:pt x="341336" y="3844"/>
                  </a:lnTo>
                  <a:lnTo>
                    <a:pt x="386527" y="14972"/>
                  </a:lnTo>
                  <a:lnTo>
                    <a:pt x="428666" y="32781"/>
                  </a:lnTo>
                  <a:lnTo>
                    <a:pt x="467148" y="56666"/>
                  </a:lnTo>
                  <a:lnTo>
                    <a:pt x="501368" y="86020"/>
                  </a:lnTo>
                  <a:lnTo>
                    <a:pt x="530722" y="120241"/>
                  </a:lnTo>
                  <a:lnTo>
                    <a:pt x="554605" y="158723"/>
                  </a:lnTo>
                  <a:lnTo>
                    <a:pt x="572413" y="200861"/>
                  </a:lnTo>
                  <a:lnTo>
                    <a:pt x="583541" y="246051"/>
                  </a:lnTo>
                  <a:lnTo>
                    <a:pt x="587385" y="293687"/>
                  </a:lnTo>
                  <a:close/>
                </a:path>
              </a:pathLst>
            </a:custGeom>
            <a:ln w="73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251238" y="8155154"/>
            <a:ext cx="2501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15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378423" y="6856249"/>
            <a:ext cx="1231900" cy="1697989"/>
            <a:chOff x="7378423" y="6856249"/>
            <a:chExt cx="1231900" cy="1697989"/>
          </a:xfrm>
        </p:grpSpPr>
        <p:sp>
          <p:nvSpPr>
            <p:cNvPr id="40" name="object 40"/>
            <p:cNvSpPr/>
            <p:nvPr/>
          </p:nvSpPr>
          <p:spPr>
            <a:xfrm>
              <a:off x="7378423" y="6856249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949" y="0"/>
                  </a:moveTo>
                  <a:lnTo>
                    <a:pt x="567812" y="1853"/>
                  </a:lnTo>
                  <a:lnTo>
                    <a:pt x="520688" y="7321"/>
                  </a:lnTo>
                  <a:lnTo>
                    <a:pt x="474715" y="16267"/>
                  </a:lnTo>
                  <a:lnTo>
                    <a:pt x="430029" y="28555"/>
                  </a:lnTo>
                  <a:lnTo>
                    <a:pt x="386767" y="44046"/>
                  </a:lnTo>
                  <a:lnTo>
                    <a:pt x="345066" y="62605"/>
                  </a:lnTo>
                  <a:lnTo>
                    <a:pt x="305064" y="84095"/>
                  </a:lnTo>
                  <a:lnTo>
                    <a:pt x="266896" y="108377"/>
                  </a:lnTo>
                  <a:lnTo>
                    <a:pt x="230700" y="135316"/>
                  </a:lnTo>
                  <a:lnTo>
                    <a:pt x="196614" y="164775"/>
                  </a:lnTo>
                  <a:lnTo>
                    <a:pt x="164772" y="196616"/>
                  </a:lnTo>
                  <a:lnTo>
                    <a:pt x="135314" y="230703"/>
                  </a:lnTo>
                  <a:lnTo>
                    <a:pt x="108375" y="266898"/>
                  </a:lnTo>
                  <a:lnTo>
                    <a:pt x="84093" y="305065"/>
                  </a:lnTo>
                  <a:lnTo>
                    <a:pt x="62604" y="345067"/>
                  </a:lnTo>
                  <a:lnTo>
                    <a:pt x="44045" y="386767"/>
                  </a:lnTo>
                  <a:lnTo>
                    <a:pt x="28554" y="430027"/>
                  </a:lnTo>
                  <a:lnTo>
                    <a:pt x="16267" y="474712"/>
                  </a:lnTo>
                  <a:lnTo>
                    <a:pt x="7321" y="520683"/>
                  </a:lnTo>
                  <a:lnTo>
                    <a:pt x="1853" y="567804"/>
                  </a:lnTo>
                  <a:lnTo>
                    <a:pt x="0" y="615939"/>
                  </a:lnTo>
                  <a:lnTo>
                    <a:pt x="1853" y="664073"/>
                  </a:lnTo>
                  <a:lnTo>
                    <a:pt x="7321" y="711195"/>
                  </a:lnTo>
                  <a:lnTo>
                    <a:pt x="16267" y="757166"/>
                  </a:lnTo>
                  <a:lnTo>
                    <a:pt x="28554" y="801851"/>
                  </a:lnTo>
                  <a:lnTo>
                    <a:pt x="44045" y="845111"/>
                  </a:lnTo>
                  <a:lnTo>
                    <a:pt x="62604" y="886811"/>
                  </a:lnTo>
                  <a:lnTo>
                    <a:pt x="84093" y="926812"/>
                  </a:lnTo>
                  <a:lnTo>
                    <a:pt x="108375" y="964980"/>
                  </a:lnTo>
                  <a:lnTo>
                    <a:pt x="135314" y="1001175"/>
                  </a:lnTo>
                  <a:lnTo>
                    <a:pt x="164772" y="1035262"/>
                  </a:lnTo>
                  <a:lnTo>
                    <a:pt x="196614" y="1067103"/>
                  </a:lnTo>
                  <a:lnTo>
                    <a:pt x="230700" y="1096561"/>
                  </a:lnTo>
                  <a:lnTo>
                    <a:pt x="266896" y="1123500"/>
                  </a:lnTo>
                  <a:lnTo>
                    <a:pt x="305064" y="1147783"/>
                  </a:lnTo>
                  <a:lnTo>
                    <a:pt x="345066" y="1169272"/>
                  </a:lnTo>
                  <a:lnTo>
                    <a:pt x="386767" y="1187831"/>
                  </a:lnTo>
                  <a:lnTo>
                    <a:pt x="430029" y="1203323"/>
                  </a:lnTo>
                  <a:lnTo>
                    <a:pt x="474715" y="1215610"/>
                  </a:lnTo>
                  <a:lnTo>
                    <a:pt x="520688" y="1224557"/>
                  </a:lnTo>
                  <a:lnTo>
                    <a:pt x="567812" y="1230025"/>
                  </a:lnTo>
                  <a:lnTo>
                    <a:pt x="615949" y="1231878"/>
                  </a:lnTo>
                  <a:lnTo>
                    <a:pt x="664085" y="1230025"/>
                  </a:lnTo>
                  <a:lnTo>
                    <a:pt x="711208" y="1224557"/>
                  </a:lnTo>
                  <a:lnTo>
                    <a:pt x="757180" y="1215610"/>
                  </a:lnTo>
                  <a:lnTo>
                    <a:pt x="801865" y="1203323"/>
                  </a:lnTo>
                  <a:lnTo>
                    <a:pt x="845126" y="1187831"/>
                  </a:lnTo>
                  <a:lnTo>
                    <a:pt x="886826" y="1169272"/>
                  </a:lnTo>
                  <a:lnTo>
                    <a:pt x="926828" y="1147783"/>
                  </a:lnTo>
                  <a:lnTo>
                    <a:pt x="964995" y="1123500"/>
                  </a:lnTo>
                  <a:lnTo>
                    <a:pt x="1001190" y="1096561"/>
                  </a:lnTo>
                  <a:lnTo>
                    <a:pt x="1035276" y="1067103"/>
                  </a:lnTo>
                  <a:lnTo>
                    <a:pt x="1067117" y="1035262"/>
                  </a:lnTo>
                  <a:lnTo>
                    <a:pt x="1096575" y="1001175"/>
                  </a:lnTo>
                  <a:lnTo>
                    <a:pt x="1123514" y="964980"/>
                  </a:lnTo>
                  <a:lnTo>
                    <a:pt x="1147796" y="926812"/>
                  </a:lnTo>
                  <a:lnTo>
                    <a:pt x="1169285" y="886811"/>
                  </a:lnTo>
                  <a:lnTo>
                    <a:pt x="1187843" y="845111"/>
                  </a:lnTo>
                  <a:lnTo>
                    <a:pt x="1203334" y="801851"/>
                  </a:lnTo>
                  <a:lnTo>
                    <a:pt x="1215622" y="757166"/>
                  </a:lnTo>
                  <a:lnTo>
                    <a:pt x="1224568" y="711195"/>
                  </a:lnTo>
                  <a:lnTo>
                    <a:pt x="1230036" y="664073"/>
                  </a:lnTo>
                  <a:lnTo>
                    <a:pt x="1231889" y="615939"/>
                  </a:lnTo>
                  <a:lnTo>
                    <a:pt x="1230036" y="567804"/>
                  </a:lnTo>
                  <a:lnTo>
                    <a:pt x="1224568" y="520683"/>
                  </a:lnTo>
                  <a:lnTo>
                    <a:pt x="1215622" y="474712"/>
                  </a:lnTo>
                  <a:lnTo>
                    <a:pt x="1203334" y="430027"/>
                  </a:lnTo>
                  <a:lnTo>
                    <a:pt x="1187843" y="386767"/>
                  </a:lnTo>
                  <a:lnTo>
                    <a:pt x="1169285" y="345067"/>
                  </a:lnTo>
                  <a:lnTo>
                    <a:pt x="1147796" y="305065"/>
                  </a:lnTo>
                  <a:lnTo>
                    <a:pt x="1123514" y="266898"/>
                  </a:lnTo>
                  <a:lnTo>
                    <a:pt x="1096575" y="230703"/>
                  </a:lnTo>
                  <a:lnTo>
                    <a:pt x="1067117" y="196616"/>
                  </a:lnTo>
                  <a:lnTo>
                    <a:pt x="1035276" y="164775"/>
                  </a:lnTo>
                  <a:lnTo>
                    <a:pt x="1001190" y="135316"/>
                  </a:lnTo>
                  <a:lnTo>
                    <a:pt x="964995" y="108377"/>
                  </a:lnTo>
                  <a:lnTo>
                    <a:pt x="926828" y="84095"/>
                  </a:lnTo>
                  <a:lnTo>
                    <a:pt x="886826" y="62605"/>
                  </a:lnTo>
                  <a:lnTo>
                    <a:pt x="845126" y="44046"/>
                  </a:lnTo>
                  <a:lnTo>
                    <a:pt x="801865" y="28555"/>
                  </a:lnTo>
                  <a:lnTo>
                    <a:pt x="757180" y="16267"/>
                  </a:lnTo>
                  <a:lnTo>
                    <a:pt x="711208" y="7321"/>
                  </a:lnTo>
                  <a:lnTo>
                    <a:pt x="664085" y="1853"/>
                  </a:lnTo>
                  <a:lnTo>
                    <a:pt x="615949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86116" y="7139183"/>
              <a:ext cx="416559" cy="645795"/>
            </a:xfrm>
            <a:custGeom>
              <a:avLst/>
              <a:gdLst/>
              <a:ahLst/>
              <a:cxnLst/>
              <a:rect l="l" t="t" r="r" b="b"/>
              <a:pathLst>
                <a:path w="416559" h="645795">
                  <a:moveTo>
                    <a:pt x="416001" y="425513"/>
                  </a:moveTo>
                  <a:lnTo>
                    <a:pt x="415925" y="418541"/>
                  </a:lnTo>
                  <a:lnTo>
                    <a:pt x="415861" y="411835"/>
                  </a:lnTo>
                  <a:lnTo>
                    <a:pt x="410248" y="406196"/>
                  </a:lnTo>
                  <a:lnTo>
                    <a:pt x="396595" y="405993"/>
                  </a:lnTo>
                  <a:lnTo>
                    <a:pt x="390728" y="411822"/>
                  </a:lnTo>
                  <a:lnTo>
                    <a:pt x="390880" y="425513"/>
                  </a:lnTo>
                  <a:lnTo>
                    <a:pt x="396455" y="431126"/>
                  </a:lnTo>
                  <a:lnTo>
                    <a:pt x="410146" y="431317"/>
                  </a:lnTo>
                  <a:lnTo>
                    <a:pt x="416001" y="425513"/>
                  </a:lnTo>
                  <a:close/>
                </a:path>
                <a:path w="416559" h="645795">
                  <a:moveTo>
                    <a:pt x="416064" y="475996"/>
                  </a:moveTo>
                  <a:lnTo>
                    <a:pt x="415099" y="467614"/>
                  </a:lnTo>
                  <a:lnTo>
                    <a:pt x="409575" y="462699"/>
                  </a:lnTo>
                  <a:lnTo>
                    <a:pt x="396824" y="462991"/>
                  </a:lnTo>
                  <a:lnTo>
                    <a:pt x="391591" y="467817"/>
                  </a:lnTo>
                  <a:lnTo>
                    <a:pt x="390690" y="475996"/>
                  </a:lnTo>
                  <a:lnTo>
                    <a:pt x="390766" y="620052"/>
                  </a:lnTo>
                  <a:lnTo>
                    <a:pt x="50304" y="620052"/>
                  </a:lnTo>
                  <a:lnTo>
                    <a:pt x="50203" y="206603"/>
                  </a:lnTo>
                  <a:lnTo>
                    <a:pt x="51435" y="203200"/>
                  </a:lnTo>
                  <a:lnTo>
                    <a:pt x="117716" y="137096"/>
                  </a:lnTo>
                  <a:lnTo>
                    <a:pt x="135547" y="119265"/>
                  </a:lnTo>
                  <a:lnTo>
                    <a:pt x="137515" y="117297"/>
                  </a:lnTo>
                  <a:lnTo>
                    <a:pt x="170726" y="84048"/>
                  </a:lnTo>
                  <a:lnTo>
                    <a:pt x="172974" y="81788"/>
                  </a:lnTo>
                  <a:lnTo>
                    <a:pt x="203085" y="51587"/>
                  </a:lnTo>
                  <a:lnTo>
                    <a:pt x="205943" y="50342"/>
                  </a:lnTo>
                  <a:lnTo>
                    <a:pt x="297065" y="50444"/>
                  </a:lnTo>
                  <a:lnTo>
                    <a:pt x="390753" y="50444"/>
                  </a:lnTo>
                  <a:lnTo>
                    <a:pt x="390728" y="362077"/>
                  </a:lnTo>
                  <a:lnTo>
                    <a:pt x="391795" y="369722"/>
                  </a:lnTo>
                  <a:lnTo>
                    <a:pt x="396951" y="374281"/>
                  </a:lnTo>
                  <a:lnTo>
                    <a:pt x="409244" y="374662"/>
                  </a:lnTo>
                  <a:lnTo>
                    <a:pt x="414769" y="370090"/>
                  </a:lnTo>
                  <a:lnTo>
                    <a:pt x="416052" y="362077"/>
                  </a:lnTo>
                  <a:lnTo>
                    <a:pt x="415975" y="50431"/>
                  </a:lnTo>
                  <a:lnTo>
                    <a:pt x="415975" y="29692"/>
                  </a:lnTo>
                  <a:lnTo>
                    <a:pt x="411556" y="25234"/>
                  </a:lnTo>
                  <a:lnTo>
                    <a:pt x="196507" y="25133"/>
                  </a:lnTo>
                  <a:lnTo>
                    <a:pt x="191960" y="26949"/>
                  </a:lnTo>
                  <a:lnTo>
                    <a:pt x="168656" y="50444"/>
                  </a:lnTo>
                  <a:lnTo>
                    <a:pt x="139509" y="79540"/>
                  </a:lnTo>
                  <a:lnTo>
                    <a:pt x="137871" y="81026"/>
                  </a:lnTo>
                  <a:lnTo>
                    <a:pt x="137058" y="81788"/>
                  </a:lnTo>
                  <a:lnTo>
                    <a:pt x="118237" y="64236"/>
                  </a:lnTo>
                  <a:lnTo>
                    <a:pt x="122656" y="60045"/>
                  </a:lnTo>
                  <a:lnTo>
                    <a:pt x="127088" y="56159"/>
                  </a:lnTo>
                  <a:lnTo>
                    <a:pt x="135966" y="46888"/>
                  </a:lnTo>
                  <a:lnTo>
                    <a:pt x="116878" y="18948"/>
                  </a:lnTo>
                  <a:lnTo>
                    <a:pt x="116878" y="100825"/>
                  </a:lnTo>
                  <a:lnTo>
                    <a:pt x="100330" y="117297"/>
                  </a:lnTo>
                  <a:lnTo>
                    <a:pt x="88315" y="104394"/>
                  </a:lnTo>
                  <a:lnTo>
                    <a:pt x="84137" y="99898"/>
                  </a:lnTo>
                  <a:lnTo>
                    <a:pt x="101015" y="84048"/>
                  </a:lnTo>
                  <a:lnTo>
                    <a:pt x="116878" y="100825"/>
                  </a:lnTo>
                  <a:lnTo>
                    <a:pt x="116878" y="18948"/>
                  </a:lnTo>
                  <a:lnTo>
                    <a:pt x="116128" y="18211"/>
                  </a:lnTo>
                  <a:lnTo>
                    <a:pt x="106718" y="10960"/>
                  </a:lnTo>
                  <a:lnTo>
                    <a:pt x="104381" y="9753"/>
                  </a:lnTo>
                  <a:lnTo>
                    <a:pt x="104381" y="42227"/>
                  </a:lnTo>
                  <a:lnTo>
                    <a:pt x="42125" y="104394"/>
                  </a:lnTo>
                  <a:lnTo>
                    <a:pt x="33985" y="95948"/>
                  </a:lnTo>
                  <a:lnTo>
                    <a:pt x="28321" y="86385"/>
                  </a:lnTo>
                  <a:lnTo>
                    <a:pt x="25400" y="75666"/>
                  </a:lnTo>
                  <a:lnTo>
                    <a:pt x="25527" y="63779"/>
                  </a:lnTo>
                  <a:lnTo>
                    <a:pt x="56730" y="27152"/>
                  </a:lnTo>
                  <a:lnTo>
                    <a:pt x="70281" y="25107"/>
                  </a:lnTo>
                  <a:lnTo>
                    <a:pt x="82727" y="27152"/>
                  </a:lnTo>
                  <a:lnTo>
                    <a:pt x="94081" y="32981"/>
                  </a:lnTo>
                  <a:lnTo>
                    <a:pt x="104381" y="42227"/>
                  </a:lnTo>
                  <a:lnTo>
                    <a:pt x="104381" y="9753"/>
                  </a:lnTo>
                  <a:lnTo>
                    <a:pt x="95973" y="5410"/>
                  </a:lnTo>
                  <a:lnTo>
                    <a:pt x="90157" y="3162"/>
                  </a:lnTo>
                  <a:lnTo>
                    <a:pt x="84023" y="1778"/>
                  </a:lnTo>
                  <a:lnTo>
                    <a:pt x="78041" y="0"/>
                  </a:lnTo>
                  <a:lnTo>
                    <a:pt x="60388" y="0"/>
                  </a:lnTo>
                  <a:lnTo>
                    <a:pt x="59220" y="393"/>
                  </a:lnTo>
                  <a:lnTo>
                    <a:pt x="58089" y="939"/>
                  </a:lnTo>
                  <a:lnTo>
                    <a:pt x="56896" y="1155"/>
                  </a:lnTo>
                  <a:lnTo>
                    <a:pt x="25349" y="15646"/>
                  </a:lnTo>
                  <a:lnTo>
                    <a:pt x="5524" y="42024"/>
                  </a:lnTo>
                  <a:lnTo>
                    <a:pt x="0" y="74472"/>
                  </a:lnTo>
                  <a:lnTo>
                    <a:pt x="11353" y="107149"/>
                  </a:lnTo>
                  <a:lnTo>
                    <a:pt x="16052" y="113372"/>
                  </a:lnTo>
                  <a:lnTo>
                    <a:pt x="21361" y="119265"/>
                  </a:lnTo>
                  <a:lnTo>
                    <a:pt x="26847" y="124866"/>
                  </a:lnTo>
                  <a:lnTo>
                    <a:pt x="32410" y="130467"/>
                  </a:lnTo>
                  <a:lnTo>
                    <a:pt x="39014" y="137261"/>
                  </a:lnTo>
                  <a:lnTo>
                    <a:pt x="45872" y="137096"/>
                  </a:lnTo>
                  <a:lnTo>
                    <a:pt x="56756" y="126492"/>
                  </a:lnTo>
                  <a:lnTo>
                    <a:pt x="60553" y="122364"/>
                  </a:lnTo>
                  <a:lnTo>
                    <a:pt x="63550" y="119265"/>
                  </a:lnTo>
                  <a:lnTo>
                    <a:pt x="81813" y="137096"/>
                  </a:lnTo>
                  <a:lnTo>
                    <a:pt x="81864" y="137261"/>
                  </a:lnTo>
                  <a:lnTo>
                    <a:pt x="44818" y="174294"/>
                  </a:lnTo>
                  <a:lnTo>
                    <a:pt x="27254" y="191554"/>
                  </a:lnTo>
                  <a:lnTo>
                    <a:pt x="24955" y="196748"/>
                  </a:lnTo>
                  <a:lnTo>
                    <a:pt x="25069" y="641616"/>
                  </a:lnTo>
                  <a:lnTo>
                    <a:pt x="29121" y="645617"/>
                  </a:lnTo>
                  <a:lnTo>
                    <a:pt x="411924" y="645617"/>
                  </a:lnTo>
                  <a:lnTo>
                    <a:pt x="415975" y="641616"/>
                  </a:lnTo>
                  <a:lnTo>
                    <a:pt x="415975" y="620052"/>
                  </a:lnTo>
                  <a:lnTo>
                    <a:pt x="416064" y="4759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00333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09" h="587375">
                  <a:moveTo>
                    <a:pt x="293697" y="0"/>
                  </a:moveTo>
                  <a:lnTo>
                    <a:pt x="246058" y="3844"/>
                  </a:lnTo>
                  <a:lnTo>
                    <a:pt x="200866" y="14972"/>
                  </a:lnTo>
                  <a:lnTo>
                    <a:pt x="158726" y="32781"/>
                  </a:lnTo>
                  <a:lnTo>
                    <a:pt x="120243" y="56666"/>
                  </a:lnTo>
                  <a:lnTo>
                    <a:pt x="86022" y="86020"/>
                  </a:lnTo>
                  <a:lnTo>
                    <a:pt x="56666" y="120241"/>
                  </a:lnTo>
                  <a:lnTo>
                    <a:pt x="32782" y="158723"/>
                  </a:lnTo>
                  <a:lnTo>
                    <a:pt x="14972" y="200861"/>
                  </a:lnTo>
                  <a:lnTo>
                    <a:pt x="3844" y="246051"/>
                  </a:lnTo>
                  <a:lnTo>
                    <a:pt x="0" y="293687"/>
                  </a:lnTo>
                  <a:lnTo>
                    <a:pt x="3844" y="341323"/>
                  </a:lnTo>
                  <a:lnTo>
                    <a:pt x="14972" y="386513"/>
                  </a:lnTo>
                  <a:lnTo>
                    <a:pt x="32782" y="428651"/>
                  </a:lnTo>
                  <a:lnTo>
                    <a:pt x="56666" y="467133"/>
                  </a:lnTo>
                  <a:lnTo>
                    <a:pt x="86022" y="501353"/>
                  </a:lnTo>
                  <a:lnTo>
                    <a:pt x="120243" y="530708"/>
                  </a:lnTo>
                  <a:lnTo>
                    <a:pt x="158726" y="554592"/>
                  </a:lnTo>
                  <a:lnTo>
                    <a:pt x="200866" y="572401"/>
                  </a:lnTo>
                  <a:lnTo>
                    <a:pt x="246058" y="583530"/>
                  </a:lnTo>
                  <a:lnTo>
                    <a:pt x="293697" y="587374"/>
                  </a:lnTo>
                  <a:lnTo>
                    <a:pt x="341336" y="583530"/>
                  </a:lnTo>
                  <a:lnTo>
                    <a:pt x="386527" y="572401"/>
                  </a:lnTo>
                  <a:lnTo>
                    <a:pt x="428666" y="554592"/>
                  </a:lnTo>
                  <a:lnTo>
                    <a:pt x="467148" y="530708"/>
                  </a:lnTo>
                  <a:lnTo>
                    <a:pt x="501368" y="501353"/>
                  </a:lnTo>
                  <a:lnTo>
                    <a:pt x="530722" y="467133"/>
                  </a:lnTo>
                  <a:lnTo>
                    <a:pt x="554605" y="428651"/>
                  </a:lnTo>
                  <a:lnTo>
                    <a:pt x="572413" y="386513"/>
                  </a:lnTo>
                  <a:lnTo>
                    <a:pt x="583541" y="341323"/>
                  </a:lnTo>
                  <a:lnTo>
                    <a:pt x="587385" y="293687"/>
                  </a:lnTo>
                  <a:lnTo>
                    <a:pt x="583541" y="246051"/>
                  </a:lnTo>
                  <a:lnTo>
                    <a:pt x="572413" y="200861"/>
                  </a:lnTo>
                  <a:lnTo>
                    <a:pt x="554605" y="158723"/>
                  </a:lnTo>
                  <a:lnTo>
                    <a:pt x="530722" y="120241"/>
                  </a:lnTo>
                  <a:lnTo>
                    <a:pt x="501368" y="86020"/>
                  </a:lnTo>
                  <a:lnTo>
                    <a:pt x="467148" y="56666"/>
                  </a:lnTo>
                  <a:lnTo>
                    <a:pt x="428666" y="32781"/>
                  </a:lnTo>
                  <a:lnTo>
                    <a:pt x="386527" y="14972"/>
                  </a:lnTo>
                  <a:lnTo>
                    <a:pt x="341336" y="3844"/>
                  </a:lnTo>
                  <a:lnTo>
                    <a:pt x="293697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00333" y="7962774"/>
              <a:ext cx="588010" cy="587375"/>
            </a:xfrm>
            <a:custGeom>
              <a:avLst/>
              <a:gdLst/>
              <a:ahLst/>
              <a:cxnLst/>
              <a:rect l="l" t="t" r="r" b="b"/>
              <a:pathLst>
                <a:path w="588009" h="587375">
                  <a:moveTo>
                    <a:pt x="587385" y="293687"/>
                  </a:moveTo>
                  <a:lnTo>
                    <a:pt x="583541" y="341323"/>
                  </a:lnTo>
                  <a:lnTo>
                    <a:pt x="572413" y="386513"/>
                  </a:lnTo>
                  <a:lnTo>
                    <a:pt x="554605" y="428651"/>
                  </a:lnTo>
                  <a:lnTo>
                    <a:pt x="530722" y="467133"/>
                  </a:lnTo>
                  <a:lnTo>
                    <a:pt x="501368" y="501353"/>
                  </a:lnTo>
                  <a:lnTo>
                    <a:pt x="467148" y="530708"/>
                  </a:lnTo>
                  <a:lnTo>
                    <a:pt x="428666" y="554592"/>
                  </a:lnTo>
                  <a:lnTo>
                    <a:pt x="386527" y="572401"/>
                  </a:lnTo>
                  <a:lnTo>
                    <a:pt x="341336" y="583530"/>
                  </a:lnTo>
                  <a:lnTo>
                    <a:pt x="293697" y="587374"/>
                  </a:lnTo>
                  <a:lnTo>
                    <a:pt x="246058" y="583530"/>
                  </a:lnTo>
                  <a:lnTo>
                    <a:pt x="200866" y="572401"/>
                  </a:lnTo>
                  <a:lnTo>
                    <a:pt x="158726" y="554592"/>
                  </a:lnTo>
                  <a:lnTo>
                    <a:pt x="120243" y="530708"/>
                  </a:lnTo>
                  <a:lnTo>
                    <a:pt x="86022" y="501353"/>
                  </a:lnTo>
                  <a:lnTo>
                    <a:pt x="56666" y="467133"/>
                  </a:lnTo>
                  <a:lnTo>
                    <a:pt x="32782" y="428651"/>
                  </a:lnTo>
                  <a:lnTo>
                    <a:pt x="14972" y="386513"/>
                  </a:lnTo>
                  <a:lnTo>
                    <a:pt x="3844" y="341323"/>
                  </a:lnTo>
                  <a:lnTo>
                    <a:pt x="0" y="293687"/>
                  </a:lnTo>
                  <a:lnTo>
                    <a:pt x="3844" y="246051"/>
                  </a:lnTo>
                  <a:lnTo>
                    <a:pt x="14972" y="200861"/>
                  </a:lnTo>
                  <a:lnTo>
                    <a:pt x="32782" y="158723"/>
                  </a:lnTo>
                  <a:lnTo>
                    <a:pt x="56666" y="120241"/>
                  </a:lnTo>
                  <a:lnTo>
                    <a:pt x="86022" y="86020"/>
                  </a:lnTo>
                  <a:lnTo>
                    <a:pt x="120243" y="56666"/>
                  </a:lnTo>
                  <a:lnTo>
                    <a:pt x="158726" y="32781"/>
                  </a:lnTo>
                  <a:lnTo>
                    <a:pt x="200866" y="14972"/>
                  </a:lnTo>
                  <a:lnTo>
                    <a:pt x="246058" y="3844"/>
                  </a:lnTo>
                  <a:lnTo>
                    <a:pt x="293697" y="0"/>
                  </a:lnTo>
                  <a:lnTo>
                    <a:pt x="341336" y="3844"/>
                  </a:lnTo>
                  <a:lnTo>
                    <a:pt x="386527" y="14972"/>
                  </a:lnTo>
                  <a:lnTo>
                    <a:pt x="428666" y="32781"/>
                  </a:lnTo>
                  <a:lnTo>
                    <a:pt x="467148" y="56666"/>
                  </a:lnTo>
                  <a:lnTo>
                    <a:pt x="501368" y="86020"/>
                  </a:lnTo>
                  <a:lnTo>
                    <a:pt x="530722" y="120241"/>
                  </a:lnTo>
                  <a:lnTo>
                    <a:pt x="554605" y="158723"/>
                  </a:lnTo>
                  <a:lnTo>
                    <a:pt x="572413" y="200861"/>
                  </a:lnTo>
                  <a:lnTo>
                    <a:pt x="583541" y="246051"/>
                  </a:lnTo>
                  <a:lnTo>
                    <a:pt x="587385" y="293687"/>
                  </a:lnTo>
                  <a:close/>
                </a:path>
              </a:pathLst>
            </a:custGeom>
            <a:ln w="73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839855" y="8155154"/>
            <a:ext cx="3359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115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endParaRPr sz="11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 rot="21540000">
            <a:off x="7822323" y="6550423"/>
            <a:ext cx="287795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95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B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46" name="object 46"/>
          <p:cNvSpPr txBox="1"/>
          <p:nvPr/>
        </p:nvSpPr>
        <p:spPr>
          <a:xfrm rot="600000">
            <a:off x="7996755" y="6561555"/>
            <a:ext cx="273274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9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a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47" name="object 47"/>
          <p:cNvSpPr txBox="1"/>
          <p:nvPr/>
        </p:nvSpPr>
        <p:spPr>
          <a:xfrm rot="1260000">
            <a:off x="8143849" y="6602674"/>
            <a:ext cx="27268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9"/>
              </a:lnSpc>
            </a:pPr>
            <a:r>
              <a:rPr sz="1900" dirty="0">
                <a:solidFill>
                  <a:srgbClr val="4D4D4D"/>
                </a:solidFill>
                <a:latin typeface="OpenSans-Light"/>
                <a:cs typeface="OpenSans-Light"/>
              </a:rPr>
              <a:t>g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48" name="object 48"/>
          <p:cNvSpPr txBox="1"/>
          <p:nvPr/>
        </p:nvSpPr>
        <p:spPr>
          <a:xfrm rot="1800000">
            <a:off x="8263942" y="6655612"/>
            <a:ext cx="253625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9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-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49" name="object 49"/>
          <p:cNvSpPr txBox="1"/>
          <p:nvPr/>
        </p:nvSpPr>
        <p:spPr>
          <a:xfrm rot="2100000">
            <a:off x="8333136" y="6699026"/>
            <a:ext cx="248421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9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i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50" name="object 50"/>
          <p:cNvSpPr txBox="1"/>
          <p:nvPr/>
        </p:nvSpPr>
        <p:spPr>
          <a:xfrm rot="2640000">
            <a:off x="8407116" y="6774919"/>
            <a:ext cx="281075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9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n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51" name="object 51"/>
          <p:cNvSpPr txBox="1"/>
          <p:nvPr/>
        </p:nvSpPr>
        <p:spPr>
          <a:xfrm rot="3180000">
            <a:off x="8506872" y="6874913"/>
            <a:ext cx="255029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5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-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52" name="object 52"/>
          <p:cNvSpPr txBox="1"/>
          <p:nvPr/>
        </p:nvSpPr>
        <p:spPr>
          <a:xfrm rot="3780000">
            <a:off x="8561618" y="6992364"/>
            <a:ext cx="287104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0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B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53" name="object 53"/>
          <p:cNvSpPr txBox="1"/>
          <p:nvPr/>
        </p:nvSpPr>
        <p:spPr>
          <a:xfrm rot="4560000">
            <a:off x="8624054" y="7157639"/>
            <a:ext cx="281401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5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o</a:t>
            </a:r>
            <a:endParaRPr sz="1900">
              <a:latin typeface="OpenSans-Light"/>
              <a:cs typeface="OpenSans-Light"/>
            </a:endParaRPr>
          </a:p>
        </p:txBody>
      </p:sp>
      <p:sp>
        <p:nvSpPr>
          <p:cNvPr id="54" name="object 54"/>
          <p:cNvSpPr txBox="1"/>
          <p:nvPr/>
        </p:nvSpPr>
        <p:spPr>
          <a:xfrm rot="5220000">
            <a:off x="8649583" y="7313306"/>
            <a:ext cx="272091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0"/>
              </a:lnSpc>
            </a:pPr>
            <a:r>
              <a:rPr sz="1900" spc="-5" dirty="0">
                <a:solidFill>
                  <a:srgbClr val="4D4D4D"/>
                </a:solidFill>
                <a:latin typeface="OpenSans-Light"/>
                <a:cs typeface="OpenSans-Light"/>
              </a:rPr>
              <a:t>x</a:t>
            </a:r>
            <a:endParaRPr sz="1900">
              <a:latin typeface="OpenSans-Light"/>
              <a:cs typeface="OpenSans-Light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294537" y="1853394"/>
            <a:ext cx="658495" cy="658495"/>
            <a:chOff x="2294537" y="1853394"/>
            <a:chExt cx="658495" cy="658495"/>
          </a:xfrm>
        </p:grpSpPr>
        <p:sp>
          <p:nvSpPr>
            <p:cNvPr id="56" name="object 56"/>
            <p:cNvSpPr/>
            <p:nvPr/>
          </p:nvSpPr>
          <p:spPr>
            <a:xfrm>
              <a:off x="2294537" y="1853394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22436" y="2027217"/>
              <a:ext cx="411480" cy="320675"/>
            </a:xfrm>
            <a:custGeom>
              <a:avLst/>
              <a:gdLst/>
              <a:ahLst/>
              <a:cxnLst/>
              <a:rect l="l" t="t" r="r" b="b"/>
              <a:pathLst>
                <a:path w="411480" h="320675">
                  <a:moveTo>
                    <a:pt x="39624" y="205727"/>
                  </a:moveTo>
                  <a:lnTo>
                    <a:pt x="36385" y="202476"/>
                  </a:lnTo>
                  <a:lnTo>
                    <a:pt x="28384" y="202476"/>
                  </a:lnTo>
                  <a:lnTo>
                    <a:pt x="25146" y="205727"/>
                  </a:lnTo>
                  <a:lnTo>
                    <a:pt x="25146" y="213728"/>
                  </a:lnTo>
                  <a:lnTo>
                    <a:pt x="28384" y="216966"/>
                  </a:lnTo>
                  <a:lnTo>
                    <a:pt x="32385" y="216966"/>
                  </a:lnTo>
                  <a:lnTo>
                    <a:pt x="36385" y="216966"/>
                  </a:lnTo>
                  <a:lnTo>
                    <a:pt x="39624" y="213728"/>
                  </a:lnTo>
                  <a:lnTo>
                    <a:pt x="39624" y="205727"/>
                  </a:lnTo>
                  <a:close/>
                </a:path>
                <a:path w="411480" h="320675">
                  <a:moveTo>
                    <a:pt x="411022" y="225983"/>
                  </a:moveTo>
                  <a:lnTo>
                    <a:pt x="410502" y="223291"/>
                  </a:lnTo>
                  <a:lnTo>
                    <a:pt x="409841" y="219837"/>
                  </a:lnTo>
                  <a:lnTo>
                    <a:pt x="400329" y="211848"/>
                  </a:lnTo>
                  <a:lnTo>
                    <a:pt x="398487" y="210299"/>
                  </a:lnTo>
                  <a:lnTo>
                    <a:pt x="398424" y="228092"/>
                  </a:lnTo>
                  <a:lnTo>
                    <a:pt x="398373" y="230124"/>
                  </a:lnTo>
                  <a:lnTo>
                    <a:pt x="331749" y="277749"/>
                  </a:lnTo>
                  <a:lnTo>
                    <a:pt x="273431" y="297954"/>
                  </a:lnTo>
                  <a:lnTo>
                    <a:pt x="216458" y="306679"/>
                  </a:lnTo>
                  <a:lnTo>
                    <a:pt x="163969" y="307124"/>
                  </a:lnTo>
                  <a:lnTo>
                    <a:pt x="119100" y="302450"/>
                  </a:lnTo>
                  <a:lnTo>
                    <a:pt x="84988" y="295833"/>
                  </a:lnTo>
                  <a:lnTo>
                    <a:pt x="64782" y="290449"/>
                  </a:lnTo>
                  <a:lnTo>
                    <a:pt x="64782" y="288785"/>
                  </a:lnTo>
                  <a:lnTo>
                    <a:pt x="64782" y="189280"/>
                  </a:lnTo>
                  <a:lnTo>
                    <a:pt x="116319" y="190906"/>
                  </a:lnTo>
                  <a:lnTo>
                    <a:pt x="165658" y="199745"/>
                  </a:lnTo>
                  <a:lnTo>
                    <a:pt x="186550" y="210654"/>
                  </a:lnTo>
                  <a:lnTo>
                    <a:pt x="200850" y="215023"/>
                  </a:lnTo>
                  <a:lnTo>
                    <a:pt x="224180" y="217779"/>
                  </a:lnTo>
                  <a:lnTo>
                    <a:pt x="261378" y="218300"/>
                  </a:lnTo>
                  <a:lnTo>
                    <a:pt x="268503" y="218033"/>
                  </a:lnTo>
                  <a:lnTo>
                    <a:pt x="276656" y="226212"/>
                  </a:lnTo>
                  <a:lnTo>
                    <a:pt x="278066" y="231419"/>
                  </a:lnTo>
                  <a:lnTo>
                    <a:pt x="278155" y="232130"/>
                  </a:lnTo>
                  <a:lnTo>
                    <a:pt x="277253" y="246735"/>
                  </a:lnTo>
                  <a:lnTo>
                    <a:pt x="266192" y="251180"/>
                  </a:lnTo>
                  <a:lnTo>
                    <a:pt x="265976" y="251294"/>
                  </a:lnTo>
                  <a:lnTo>
                    <a:pt x="254266" y="254431"/>
                  </a:lnTo>
                  <a:lnTo>
                    <a:pt x="235839" y="256311"/>
                  </a:lnTo>
                  <a:lnTo>
                    <a:pt x="209067" y="255993"/>
                  </a:lnTo>
                  <a:lnTo>
                    <a:pt x="172402" y="252463"/>
                  </a:lnTo>
                  <a:lnTo>
                    <a:pt x="169037" y="252082"/>
                  </a:lnTo>
                  <a:lnTo>
                    <a:pt x="165874" y="254431"/>
                  </a:lnTo>
                  <a:lnTo>
                    <a:pt x="214122" y="268706"/>
                  </a:lnTo>
                  <a:lnTo>
                    <a:pt x="226415" y="268960"/>
                  </a:lnTo>
                  <a:lnTo>
                    <a:pt x="239623" y="268592"/>
                  </a:lnTo>
                  <a:lnTo>
                    <a:pt x="251282" y="267487"/>
                  </a:lnTo>
                  <a:lnTo>
                    <a:pt x="261378" y="265645"/>
                  </a:lnTo>
                  <a:lnTo>
                    <a:pt x="269900" y="263093"/>
                  </a:lnTo>
                  <a:lnTo>
                    <a:pt x="298665" y="256311"/>
                  </a:lnTo>
                  <a:lnTo>
                    <a:pt x="350151" y="239255"/>
                  </a:lnTo>
                  <a:lnTo>
                    <a:pt x="376910" y="228092"/>
                  </a:lnTo>
                  <a:lnTo>
                    <a:pt x="380923" y="226568"/>
                  </a:lnTo>
                  <a:lnTo>
                    <a:pt x="385127" y="224967"/>
                  </a:lnTo>
                  <a:lnTo>
                    <a:pt x="391464" y="223291"/>
                  </a:lnTo>
                  <a:lnTo>
                    <a:pt x="395097" y="223710"/>
                  </a:lnTo>
                  <a:lnTo>
                    <a:pt x="398170" y="226288"/>
                  </a:lnTo>
                  <a:lnTo>
                    <a:pt x="398424" y="228092"/>
                  </a:lnTo>
                  <a:lnTo>
                    <a:pt x="398424" y="210299"/>
                  </a:lnTo>
                  <a:lnTo>
                    <a:pt x="393001" y="210007"/>
                  </a:lnTo>
                  <a:lnTo>
                    <a:pt x="385749" y="211848"/>
                  </a:lnTo>
                  <a:lnTo>
                    <a:pt x="386041" y="210654"/>
                  </a:lnTo>
                  <a:lnTo>
                    <a:pt x="386321" y="209080"/>
                  </a:lnTo>
                  <a:lnTo>
                    <a:pt x="386270" y="203047"/>
                  </a:lnTo>
                  <a:lnTo>
                    <a:pt x="385673" y="200482"/>
                  </a:lnTo>
                  <a:lnTo>
                    <a:pt x="384949" y="197421"/>
                  </a:lnTo>
                  <a:lnTo>
                    <a:pt x="381660" y="194906"/>
                  </a:lnTo>
                  <a:lnTo>
                    <a:pt x="377990" y="192087"/>
                  </a:lnTo>
                  <a:lnTo>
                    <a:pt x="373862" y="190233"/>
                  </a:lnTo>
                  <a:lnTo>
                    <a:pt x="373862" y="211201"/>
                  </a:lnTo>
                  <a:lnTo>
                    <a:pt x="370154" y="215747"/>
                  </a:lnTo>
                  <a:lnTo>
                    <a:pt x="367042" y="218719"/>
                  </a:lnTo>
                  <a:lnTo>
                    <a:pt x="353606" y="224409"/>
                  </a:lnTo>
                  <a:lnTo>
                    <a:pt x="348297" y="226568"/>
                  </a:lnTo>
                  <a:lnTo>
                    <a:pt x="348297" y="208356"/>
                  </a:lnTo>
                  <a:lnTo>
                    <a:pt x="358025" y="204292"/>
                  </a:lnTo>
                  <a:lnTo>
                    <a:pt x="368084" y="200482"/>
                  </a:lnTo>
                  <a:lnTo>
                    <a:pt x="370408" y="201955"/>
                  </a:lnTo>
                  <a:lnTo>
                    <a:pt x="373545" y="204368"/>
                  </a:lnTo>
                  <a:lnTo>
                    <a:pt x="373748" y="205435"/>
                  </a:lnTo>
                  <a:lnTo>
                    <a:pt x="373862" y="211201"/>
                  </a:lnTo>
                  <a:lnTo>
                    <a:pt x="373862" y="190233"/>
                  </a:lnTo>
                  <a:lnTo>
                    <a:pt x="372529" y="189623"/>
                  </a:lnTo>
                  <a:lnTo>
                    <a:pt x="365874" y="189522"/>
                  </a:lnTo>
                  <a:lnTo>
                    <a:pt x="357847" y="191414"/>
                  </a:lnTo>
                  <a:lnTo>
                    <a:pt x="348297" y="194906"/>
                  </a:lnTo>
                  <a:lnTo>
                    <a:pt x="348297" y="61226"/>
                  </a:lnTo>
                  <a:lnTo>
                    <a:pt x="346532" y="50711"/>
                  </a:lnTo>
                  <a:lnTo>
                    <a:pt x="344614" y="48768"/>
                  </a:lnTo>
                  <a:lnTo>
                    <a:pt x="335838" y="40182"/>
                  </a:lnTo>
                  <a:lnTo>
                    <a:pt x="335838" y="61226"/>
                  </a:lnTo>
                  <a:lnTo>
                    <a:pt x="335838" y="231419"/>
                  </a:lnTo>
                  <a:lnTo>
                    <a:pt x="325628" y="235115"/>
                  </a:lnTo>
                  <a:lnTo>
                    <a:pt x="314439" y="238848"/>
                  </a:lnTo>
                  <a:lnTo>
                    <a:pt x="302234" y="242519"/>
                  </a:lnTo>
                  <a:lnTo>
                    <a:pt x="288963" y="246062"/>
                  </a:lnTo>
                  <a:lnTo>
                    <a:pt x="289687" y="243979"/>
                  </a:lnTo>
                  <a:lnTo>
                    <a:pt x="290017" y="241960"/>
                  </a:lnTo>
                  <a:lnTo>
                    <a:pt x="289953" y="231800"/>
                  </a:lnTo>
                  <a:lnTo>
                    <a:pt x="288620" y="225094"/>
                  </a:lnTo>
                  <a:lnTo>
                    <a:pt x="285953" y="219024"/>
                  </a:lnTo>
                  <a:lnTo>
                    <a:pt x="285178" y="218033"/>
                  </a:lnTo>
                  <a:lnTo>
                    <a:pt x="282016" y="213944"/>
                  </a:lnTo>
                  <a:lnTo>
                    <a:pt x="273951" y="205867"/>
                  </a:lnTo>
                  <a:lnTo>
                    <a:pt x="273329" y="205232"/>
                  </a:lnTo>
                  <a:lnTo>
                    <a:pt x="261124" y="205867"/>
                  </a:lnTo>
                  <a:lnTo>
                    <a:pt x="204558" y="203047"/>
                  </a:lnTo>
                  <a:lnTo>
                    <a:pt x="172834" y="189255"/>
                  </a:lnTo>
                  <a:lnTo>
                    <a:pt x="158191" y="184264"/>
                  </a:lnTo>
                  <a:lnTo>
                    <a:pt x="134569" y="180136"/>
                  </a:lnTo>
                  <a:lnTo>
                    <a:pt x="97751" y="177482"/>
                  </a:lnTo>
                  <a:lnTo>
                    <a:pt x="97751" y="177101"/>
                  </a:lnTo>
                  <a:lnTo>
                    <a:pt x="97751" y="61226"/>
                  </a:lnTo>
                  <a:lnTo>
                    <a:pt x="182562" y="61226"/>
                  </a:lnTo>
                  <a:lnTo>
                    <a:pt x="182562" y="114452"/>
                  </a:lnTo>
                  <a:lnTo>
                    <a:pt x="185331" y="117246"/>
                  </a:lnTo>
                  <a:lnTo>
                    <a:pt x="248259" y="117246"/>
                  </a:lnTo>
                  <a:lnTo>
                    <a:pt x="251040" y="114452"/>
                  </a:lnTo>
                  <a:lnTo>
                    <a:pt x="251040" y="104787"/>
                  </a:lnTo>
                  <a:lnTo>
                    <a:pt x="251040" y="61226"/>
                  </a:lnTo>
                  <a:lnTo>
                    <a:pt x="335838" y="61226"/>
                  </a:lnTo>
                  <a:lnTo>
                    <a:pt x="335838" y="40182"/>
                  </a:lnTo>
                  <a:lnTo>
                    <a:pt x="326821" y="31356"/>
                  </a:lnTo>
                  <a:lnTo>
                    <a:pt x="326821" y="48768"/>
                  </a:lnTo>
                  <a:lnTo>
                    <a:pt x="249770" y="48768"/>
                  </a:lnTo>
                  <a:lnTo>
                    <a:pt x="241477" y="12458"/>
                  </a:lnTo>
                  <a:lnTo>
                    <a:pt x="289725" y="12458"/>
                  </a:lnTo>
                  <a:lnTo>
                    <a:pt x="326821" y="48768"/>
                  </a:lnTo>
                  <a:lnTo>
                    <a:pt x="326821" y="31356"/>
                  </a:lnTo>
                  <a:lnTo>
                    <a:pt x="307517" y="12458"/>
                  </a:lnTo>
                  <a:lnTo>
                    <a:pt x="295452" y="647"/>
                  </a:lnTo>
                  <a:lnTo>
                    <a:pt x="293903" y="0"/>
                  </a:lnTo>
                  <a:lnTo>
                    <a:pt x="238582" y="0"/>
                  </a:lnTo>
                  <a:lnTo>
                    <a:pt x="238582" y="61226"/>
                  </a:lnTo>
                  <a:lnTo>
                    <a:pt x="238582" y="104787"/>
                  </a:lnTo>
                  <a:lnTo>
                    <a:pt x="195008" y="104787"/>
                  </a:lnTo>
                  <a:lnTo>
                    <a:pt x="195008" y="61226"/>
                  </a:lnTo>
                  <a:lnTo>
                    <a:pt x="238582" y="61226"/>
                  </a:lnTo>
                  <a:lnTo>
                    <a:pt x="238582" y="0"/>
                  </a:lnTo>
                  <a:lnTo>
                    <a:pt x="237007" y="0"/>
                  </a:lnTo>
                  <a:lnTo>
                    <a:pt x="237007" y="48768"/>
                  </a:lnTo>
                  <a:lnTo>
                    <a:pt x="196596" y="48768"/>
                  </a:lnTo>
                  <a:lnTo>
                    <a:pt x="204889" y="12458"/>
                  </a:lnTo>
                  <a:lnTo>
                    <a:pt x="228701" y="12458"/>
                  </a:lnTo>
                  <a:lnTo>
                    <a:pt x="237007" y="48768"/>
                  </a:lnTo>
                  <a:lnTo>
                    <a:pt x="237007" y="0"/>
                  </a:lnTo>
                  <a:lnTo>
                    <a:pt x="192112" y="0"/>
                  </a:lnTo>
                  <a:lnTo>
                    <a:pt x="192112" y="12458"/>
                  </a:lnTo>
                  <a:lnTo>
                    <a:pt x="183819" y="48768"/>
                  </a:lnTo>
                  <a:lnTo>
                    <a:pt x="106781" y="48768"/>
                  </a:lnTo>
                  <a:lnTo>
                    <a:pt x="143865" y="12458"/>
                  </a:lnTo>
                  <a:lnTo>
                    <a:pt x="192112" y="12458"/>
                  </a:lnTo>
                  <a:lnTo>
                    <a:pt x="192112" y="0"/>
                  </a:lnTo>
                  <a:lnTo>
                    <a:pt x="139687" y="0"/>
                  </a:lnTo>
                  <a:lnTo>
                    <a:pt x="138137" y="647"/>
                  </a:lnTo>
                  <a:lnTo>
                    <a:pt x="87071" y="50622"/>
                  </a:lnTo>
                  <a:lnTo>
                    <a:pt x="86537" y="51244"/>
                  </a:lnTo>
                  <a:lnTo>
                    <a:pt x="85280" y="177101"/>
                  </a:lnTo>
                  <a:lnTo>
                    <a:pt x="65697" y="176822"/>
                  </a:lnTo>
                  <a:lnTo>
                    <a:pt x="58559" y="176809"/>
                  </a:lnTo>
                  <a:lnTo>
                    <a:pt x="52336" y="176809"/>
                  </a:lnTo>
                  <a:lnTo>
                    <a:pt x="52336" y="189255"/>
                  </a:lnTo>
                  <a:lnTo>
                    <a:pt x="52336" y="288785"/>
                  </a:lnTo>
                  <a:lnTo>
                    <a:pt x="12446" y="288785"/>
                  </a:lnTo>
                  <a:lnTo>
                    <a:pt x="12446" y="189255"/>
                  </a:lnTo>
                  <a:lnTo>
                    <a:pt x="52336" y="189255"/>
                  </a:lnTo>
                  <a:lnTo>
                    <a:pt x="52336" y="176809"/>
                  </a:lnTo>
                  <a:lnTo>
                    <a:pt x="2781" y="176809"/>
                  </a:lnTo>
                  <a:lnTo>
                    <a:pt x="0" y="179590"/>
                  </a:lnTo>
                  <a:lnTo>
                    <a:pt x="0" y="298450"/>
                  </a:lnTo>
                  <a:lnTo>
                    <a:pt x="2781" y="301231"/>
                  </a:lnTo>
                  <a:lnTo>
                    <a:pt x="57556" y="301231"/>
                  </a:lnTo>
                  <a:lnTo>
                    <a:pt x="71475" y="305269"/>
                  </a:lnTo>
                  <a:lnTo>
                    <a:pt x="99568" y="311658"/>
                  </a:lnTo>
                  <a:lnTo>
                    <a:pt x="139065" y="317576"/>
                  </a:lnTo>
                  <a:lnTo>
                    <a:pt x="187198" y="320179"/>
                  </a:lnTo>
                  <a:lnTo>
                    <a:pt x="237375" y="317119"/>
                  </a:lnTo>
                  <a:lnTo>
                    <a:pt x="286816" y="307124"/>
                  </a:lnTo>
                  <a:lnTo>
                    <a:pt x="290360" y="306412"/>
                  </a:lnTo>
                  <a:lnTo>
                    <a:pt x="343865" y="285762"/>
                  </a:lnTo>
                  <a:lnTo>
                    <a:pt x="395655" y="252895"/>
                  </a:lnTo>
                  <a:lnTo>
                    <a:pt x="410819" y="230124"/>
                  </a:lnTo>
                  <a:lnTo>
                    <a:pt x="411022" y="22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3136429" y="1832985"/>
            <a:ext cx="6073140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ПРОДАЖА /</a:t>
            </a:r>
            <a:r>
              <a:rPr sz="4050" spc="5" dirty="0">
                <a:solidFill>
                  <a:srgbClr val="292D90"/>
                </a:solidFill>
                <a:latin typeface="BebasNeueBook"/>
                <a:cs typeface="BebasNeueBook"/>
              </a:rPr>
              <a:t> </a:t>
            </a:r>
            <a:r>
              <a:rPr sz="4050" dirty="0">
                <a:solidFill>
                  <a:srgbClr val="292D90"/>
                </a:solidFill>
                <a:latin typeface="BebasNeueBook"/>
                <a:cs typeface="BebasNeueBook"/>
              </a:rPr>
              <a:t>реализация </a:t>
            </a: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продукции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99365" y="1521475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4</a:t>
            </a:r>
          </a:p>
        </p:txBody>
      </p:sp>
      <p:grpSp>
        <p:nvGrpSpPr>
          <p:cNvPr id="61" name="object 61"/>
          <p:cNvGrpSpPr/>
          <p:nvPr/>
        </p:nvGrpSpPr>
        <p:grpSpPr>
          <a:xfrm>
            <a:off x="834710" y="193189"/>
            <a:ext cx="2809240" cy="690880"/>
            <a:chOff x="834710" y="193189"/>
            <a:chExt cx="2809240" cy="690880"/>
          </a:xfrm>
        </p:grpSpPr>
        <p:sp>
          <p:nvSpPr>
            <p:cNvPr id="62" name="object 62"/>
            <p:cNvSpPr/>
            <p:nvPr/>
          </p:nvSpPr>
          <p:spPr>
            <a:xfrm>
              <a:off x="834710" y="193189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775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775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75"/>
                  </a:lnTo>
                  <a:lnTo>
                    <a:pt x="158644" y="441075"/>
                  </a:lnTo>
                  <a:lnTo>
                    <a:pt x="127775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75"/>
                  </a:lnTo>
                  <a:lnTo>
                    <a:pt x="177041" y="44107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9405" y="459140"/>
              <a:ext cx="360526" cy="15696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982203" y="459148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792" y="35420"/>
                  </a:moveTo>
                  <a:lnTo>
                    <a:pt x="42265" y="3238"/>
                  </a:lnTo>
                  <a:lnTo>
                    <a:pt x="42265" y="24269"/>
                  </a:lnTo>
                  <a:lnTo>
                    <a:pt x="42265" y="64401"/>
                  </a:lnTo>
                  <a:lnTo>
                    <a:pt x="38557" y="67525"/>
                  </a:lnTo>
                  <a:lnTo>
                    <a:pt x="21526" y="67525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69"/>
                  </a:lnTo>
                  <a:lnTo>
                    <a:pt x="42265" y="3238"/>
                  </a:lnTo>
                  <a:lnTo>
                    <a:pt x="31699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26" y="138569"/>
                  </a:lnTo>
                  <a:lnTo>
                    <a:pt x="21526" y="87096"/>
                  </a:lnTo>
                  <a:lnTo>
                    <a:pt x="31699" y="87096"/>
                  </a:lnTo>
                  <a:lnTo>
                    <a:pt x="63792" y="53238"/>
                  </a:lnTo>
                  <a:lnTo>
                    <a:pt x="63792" y="35420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13" y="118999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68" y="21729"/>
                  </a:lnTo>
                  <a:lnTo>
                    <a:pt x="202768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74" y="1574"/>
                  </a:lnTo>
                  <a:lnTo>
                    <a:pt x="244259" y="58140"/>
                  </a:lnTo>
                  <a:lnTo>
                    <a:pt x="236435" y="88265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78" y="75742"/>
                  </a:lnTo>
                  <a:lnTo>
                    <a:pt x="266179" y="42087"/>
                  </a:lnTo>
                  <a:lnTo>
                    <a:pt x="266179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26" y="34442"/>
                  </a:moveTo>
                  <a:lnTo>
                    <a:pt x="342900" y="1828"/>
                  </a:lnTo>
                  <a:lnTo>
                    <a:pt x="342900" y="23291"/>
                  </a:lnTo>
                  <a:lnTo>
                    <a:pt x="342900" y="116840"/>
                  </a:lnTo>
                  <a:lnTo>
                    <a:pt x="338594" y="120573"/>
                  </a:lnTo>
                  <a:lnTo>
                    <a:pt x="324891" y="120573"/>
                  </a:lnTo>
                  <a:lnTo>
                    <a:pt x="320586" y="116840"/>
                  </a:lnTo>
                  <a:lnTo>
                    <a:pt x="320586" y="23291"/>
                  </a:lnTo>
                  <a:lnTo>
                    <a:pt x="324891" y="19583"/>
                  </a:lnTo>
                  <a:lnTo>
                    <a:pt x="338594" y="19583"/>
                  </a:lnTo>
                  <a:lnTo>
                    <a:pt x="342900" y="23291"/>
                  </a:lnTo>
                  <a:lnTo>
                    <a:pt x="342900" y="1828"/>
                  </a:lnTo>
                  <a:lnTo>
                    <a:pt x="301193" y="19824"/>
                  </a:lnTo>
                  <a:lnTo>
                    <a:pt x="299059" y="34442"/>
                  </a:lnTo>
                  <a:lnTo>
                    <a:pt x="299059" y="105689"/>
                  </a:lnTo>
                  <a:lnTo>
                    <a:pt x="301193" y="120319"/>
                  </a:lnTo>
                  <a:lnTo>
                    <a:pt x="307479" y="131140"/>
                  </a:lnTo>
                  <a:lnTo>
                    <a:pt x="317715" y="137845"/>
                  </a:lnTo>
                  <a:lnTo>
                    <a:pt x="331736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19"/>
                  </a:lnTo>
                  <a:lnTo>
                    <a:pt x="364426" y="105689"/>
                  </a:lnTo>
                  <a:lnTo>
                    <a:pt x="364426" y="34442"/>
                  </a:lnTo>
                  <a:close/>
                </a:path>
                <a:path w="1657350" h="140334">
                  <a:moveTo>
                    <a:pt x="446239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59" y="138569"/>
                  </a:lnTo>
                  <a:lnTo>
                    <a:pt x="399859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39" y="138569"/>
                  </a:lnTo>
                  <a:lnTo>
                    <a:pt x="446239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15"/>
                  </a:lnTo>
                  <a:lnTo>
                    <a:pt x="524624" y="95123"/>
                  </a:lnTo>
                  <a:lnTo>
                    <a:pt x="513537" y="25831"/>
                  </a:lnTo>
                  <a:lnTo>
                    <a:pt x="509651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47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04" y="113715"/>
                  </a:lnTo>
                  <a:lnTo>
                    <a:pt x="506133" y="113715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194" y="1562"/>
                  </a:moveTo>
                  <a:lnTo>
                    <a:pt x="552323" y="1562"/>
                  </a:lnTo>
                  <a:lnTo>
                    <a:pt x="548411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42"/>
                  </a:lnTo>
                  <a:lnTo>
                    <a:pt x="562267" y="130746"/>
                  </a:lnTo>
                  <a:lnTo>
                    <a:pt x="567944" y="119938"/>
                  </a:lnTo>
                  <a:lnTo>
                    <a:pt x="570128" y="103936"/>
                  </a:lnTo>
                  <a:lnTo>
                    <a:pt x="572490" y="21132"/>
                  </a:lnTo>
                  <a:lnTo>
                    <a:pt x="591273" y="21132"/>
                  </a:lnTo>
                  <a:lnTo>
                    <a:pt x="591273" y="138569"/>
                  </a:lnTo>
                  <a:lnTo>
                    <a:pt x="613194" y="138569"/>
                  </a:lnTo>
                  <a:lnTo>
                    <a:pt x="613194" y="1562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197" y="118999"/>
                  </a:lnTo>
                  <a:lnTo>
                    <a:pt x="651167" y="118999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62"/>
                  </a:lnTo>
                  <a:lnTo>
                    <a:pt x="629640" y="1562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69" y="129857"/>
                  </a:lnTo>
                  <a:lnTo>
                    <a:pt x="691451" y="119253"/>
                  </a:lnTo>
                  <a:lnTo>
                    <a:pt x="691489" y="118999"/>
                  </a:lnTo>
                  <a:lnTo>
                    <a:pt x="693445" y="104711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61" y="1574"/>
                  </a:lnTo>
                  <a:lnTo>
                    <a:pt x="706361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60" y="79857"/>
                  </a:lnTo>
                  <a:lnTo>
                    <a:pt x="752360" y="138569"/>
                  </a:lnTo>
                  <a:lnTo>
                    <a:pt x="774280" y="138569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41" y="34442"/>
                  </a:moveTo>
                  <a:lnTo>
                    <a:pt x="832015" y="1828"/>
                  </a:lnTo>
                  <a:lnTo>
                    <a:pt x="832015" y="23291"/>
                  </a:lnTo>
                  <a:lnTo>
                    <a:pt x="832015" y="116840"/>
                  </a:lnTo>
                  <a:lnTo>
                    <a:pt x="827709" y="120573"/>
                  </a:lnTo>
                  <a:lnTo>
                    <a:pt x="814006" y="120573"/>
                  </a:lnTo>
                  <a:lnTo>
                    <a:pt x="809701" y="116840"/>
                  </a:lnTo>
                  <a:lnTo>
                    <a:pt x="809701" y="23291"/>
                  </a:lnTo>
                  <a:lnTo>
                    <a:pt x="814006" y="19583"/>
                  </a:lnTo>
                  <a:lnTo>
                    <a:pt x="827709" y="19583"/>
                  </a:lnTo>
                  <a:lnTo>
                    <a:pt x="832015" y="23291"/>
                  </a:lnTo>
                  <a:lnTo>
                    <a:pt x="832015" y="1828"/>
                  </a:lnTo>
                  <a:lnTo>
                    <a:pt x="790308" y="19824"/>
                  </a:lnTo>
                  <a:lnTo>
                    <a:pt x="788174" y="34442"/>
                  </a:lnTo>
                  <a:lnTo>
                    <a:pt x="788174" y="105689"/>
                  </a:lnTo>
                  <a:lnTo>
                    <a:pt x="790308" y="120319"/>
                  </a:lnTo>
                  <a:lnTo>
                    <a:pt x="796594" y="131140"/>
                  </a:lnTo>
                  <a:lnTo>
                    <a:pt x="806831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19"/>
                  </a:lnTo>
                  <a:lnTo>
                    <a:pt x="853541" y="105689"/>
                  </a:lnTo>
                  <a:lnTo>
                    <a:pt x="853541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38" y="1409"/>
                  </a:lnTo>
                  <a:lnTo>
                    <a:pt x="867638" y="21729"/>
                  </a:lnTo>
                  <a:lnTo>
                    <a:pt x="867638" y="138569"/>
                  </a:lnTo>
                  <a:lnTo>
                    <a:pt x="889165" y="138569"/>
                  </a:lnTo>
                  <a:lnTo>
                    <a:pt x="889165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60" y="1828"/>
                  </a:lnTo>
                  <a:lnTo>
                    <a:pt x="980960" y="23291"/>
                  </a:lnTo>
                  <a:lnTo>
                    <a:pt x="980960" y="116840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46" y="116840"/>
                  </a:lnTo>
                  <a:lnTo>
                    <a:pt x="958646" y="23291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60" y="23291"/>
                  </a:lnTo>
                  <a:lnTo>
                    <a:pt x="980960" y="1828"/>
                  </a:lnTo>
                  <a:lnTo>
                    <a:pt x="939253" y="19824"/>
                  </a:lnTo>
                  <a:lnTo>
                    <a:pt x="937120" y="34442"/>
                  </a:lnTo>
                  <a:lnTo>
                    <a:pt x="937120" y="105689"/>
                  </a:lnTo>
                  <a:lnTo>
                    <a:pt x="939253" y="120319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53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26" y="35420"/>
                  </a:moveTo>
                  <a:lnTo>
                    <a:pt x="1088999" y="3238"/>
                  </a:lnTo>
                  <a:lnTo>
                    <a:pt x="1088999" y="24269"/>
                  </a:lnTo>
                  <a:lnTo>
                    <a:pt x="1088999" y="64401"/>
                  </a:lnTo>
                  <a:lnTo>
                    <a:pt x="1085278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78" y="21145"/>
                  </a:lnTo>
                  <a:lnTo>
                    <a:pt x="1088999" y="24269"/>
                  </a:lnTo>
                  <a:lnTo>
                    <a:pt x="1088999" y="3238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33" y="87096"/>
                  </a:lnTo>
                  <a:lnTo>
                    <a:pt x="1092530" y="84886"/>
                  </a:lnTo>
                  <a:lnTo>
                    <a:pt x="1102550" y="78384"/>
                  </a:lnTo>
                  <a:lnTo>
                    <a:pt x="1108544" y="67779"/>
                  </a:lnTo>
                  <a:lnTo>
                    <a:pt x="1108570" y="67525"/>
                  </a:lnTo>
                  <a:lnTo>
                    <a:pt x="1110526" y="53238"/>
                  </a:lnTo>
                  <a:lnTo>
                    <a:pt x="1110526" y="35420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64" y="1562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63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192" y="34442"/>
                  </a:moveTo>
                  <a:lnTo>
                    <a:pt x="1261148" y="19824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35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61" y="44234"/>
                  </a:lnTo>
                  <a:lnTo>
                    <a:pt x="1219161" y="23291"/>
                  </a:lnTo>
                  <a:lnTo>
                    <a:pt x="1223657" y="19583"/>
                  </a:lnTo>
                  <a:lnTo>
                    <a:pt x="1237361" y="19583"/>
                  </a:lnTo>
                  <a:lnTo>
                    <a:pt x="1241666" y="22898"/>
                  </a:lnTo>
                  <a:lnTo>
                    <a:pt x="1241666" y="35229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61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61" y="120573"/>
                  </a:lnTo>
                  <a:lnTo>
                    <a:pt x="1223657" y="120573"/>
                  </a:lnTo>
                  <a:lnTo>
                    <a:pt x="1219352" y="116840"/>
                  </a:lnTo>
                  <a:lnTo>
                    <a:pt x="1219352" y="90627"/>
                  </a:lnTo>
                  <a:lnTo>
                    <a:pt x="1198994" y="90627"/>
                  </a:lnTo>
                  <a:lnTo>
                    <a:pt x="1198994" y="105689"/>
                  </a:lnTo>
                  <a:lnTo>
                    <a:pt x="1201039" y="120319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48" y="120319"/>
                  </a:lnTo>
                  <a:lnTo>
                    <a:pt x="1263192" y="105689"/>
                  </a:lnTo>
                  <a:lnTo>
                    <a:pt x="1263192" y="94932"/>
                  </a:lnTo>
                  <a:lnTo>
                    <a:pt x="1262354" y="85229"/>
                  </a:lnTo>
                  <a:lnTo>
                    <a:pt x="1259700" y="77089"/>
                  </a:lnTo>
                  <a:lnTo>
                    <a:pt x="1255026" y="70675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192" y="37973"/>
                  </a:lnTo>
                  <a:lnTo>
                    <a:pt x="1263192" y="34442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43342" y="84861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57" y="70015"/>
                  </a:lnTo>
                  <a:lnTo>
                    <a:pt x="1328178" y="65570"/>
                  </a:lnTo>
                  <a:lnTo>
                    <a:pt x="1334389" y="61341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80" y="118999"/>
                  </a:lnTo>
                  <a:lnTo>
                    <a:pt x="1299210" y="118999"/>
                  </a:lnTo>
                  <a:lnTo>
                    <a:pt x="1299210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10" y="57353"/>
                  </a:lnTo>
                  <a:lnTo>
                    <a:pt x="1299210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69"/>
                  </a:lnTo>
                  <a:lnTo>
                    <a:pt x="1311541" y="138569"/>
                  </a:lnTo>
                  <a:lnTo>
                    <a:pt x="1344231" y="106083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47" y="58140"/>
                  </a:lnTo>
                  <a:lnTo>
                    <a:pt x="1376324" y="88265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69"/>
                  </a:lnTo>
                  <a:lnTo>
                    <a:pt x="1379258" y="138569"/>
                  </a:lnTo>
                  <a:lnTo>
                    <a:pt x="1397279" y="75742"/>
                  </a:lnTo>
                  <a:lnTo>
                    <a:pt x="1406080" y="42087"/>
                  </a:lnTo>
                  <a:lnTo>
                    <a:pt x="1406080" y="138569"/>
                  </a:lnTo>
                  <a:lnTo>
                    <a:pt x="1425448" y="138569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398" y="58140"/>
                  </a:lnTo>
                  <a:lnTo>
                    <a:pt x="1529575" y="88265"/>
                  </a:lnTo>
                  <a:lnTo>
                    <a:pt x="1529575" y="1574"/>
                  </a:lnTo>
                  <a:lnTo>
                    <a:pt x="1510398" y="1574"/>
                  </a:lnTo>
                  <a:lnTo>
                    <a:pt x="1510398" y="138569"/>
                  </a:lnTo>
                  <a:lnTo>
                    <a:pt x="1532509" y="138569"/>
                  </a:lnTo>
                  <a:lnTo>
                    <a:pt x="1550517" y="75742"/>
                  </a:lnTo>
                  <a:lnTo>
                    <a:pt x="1559331" y="42087"/>
                  </a:lnTo>
                  <a:lnTo>
                    <a:pt x="1559331" y="138569"/>
                  </a:lnTo>
                  <a:lnTo>
                    <a:pt x="1578698" y="138569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08" y="63220"/>
                  </a:lnTo>
                  <a:lnTo>
                    <a:pt x="1614119" y="59702"/>
                  </a:lnTo>
                  <a:lnTo>
                    <a:pt x="1614119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40"/>
                  </a:lnTo>
                  <a:lnTo>
                    <a:pt x="1593456" y="53492"/>
                  </a:lnTo>
                  <a:lnTo>
                    <a:pt x="1596047" y="61341"/>
                  </a:lnTo>
                  <a:lnTo>
                    <a:pt x="1600441" y="67373"/>
                  </a:lnTo>
                  <a:lnTo>
                    <a:pt x="1606689" y="71628"/>
                  </a:lnTo>
                  <a:lnTo>
                    <a:pt x="1599920" y="76085"/>
                  </a:lnTo>
                  <a:lnTo>
                    <a:pt x="1595513" y="82550"/>
                  </a:lnTo>
                  <a:lnTo>
                    <a:pt x="1593126" y="90855"/>
                  </a:lnTo>
                  <a:lnTo>
                    <a:pt x="1592402" y="100799"/>
                  </a:lnTo>
                  <a:lnTo>
                    <a:pt x="1592402" y="128600"/>
                  </a:lnTo>
                  <a:lnTo>
                    <a:pt x="1592211" y="133489"/>
                  </a:lnTo>
                  <a:lnTo>
                    <a:pt x="1590052" y="138569"/>
                  </a:lnTo>
                  <a:lnTo>
                    <a:pt x="1611972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90"/>
                  </a:lnTo>
                  <a:lnTo>
                    <a:pt x="1618234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6994" y="138569"/>
                  </a:lnTo>
                  <a:lnTo>
                    <a:pt x="1656994" y="82791"/>
                  </a:lnTo>
                  <a:lnTo>
                    <a:pt x="1656994" y="63220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012" y="664815"/>
              <a:ext cx="315859" cy="21255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2749" y="666714"/>
              <a:ext cx="479705" cy="20857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7387" y="667189"/>
              <a:ext cx="103609" cy="20780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4139" y="667189"/>
              <a:ext cx="226503" cy="20780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840088" y="667187"/>
              <a:ext cx="803275" cy="208915"/>
            </a:xfrm>
            <a:custGeom>
              <a:avLst/>
              <a:gdLst/>
              <a:ahLst/>
              <a:cxnLst/>
              <a:rect l="l" t="t" r="r" b="b"/>
              <a:pathLst>
                <a:path w="803275" h="208915">
                  <a:moveTo>
                    <a:pt x="100939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44" y="96037"/>
                  </a:lnTo>
                  <a:lnTo>
                    <a:pt x="73139" y="86182"/>
                  </a:lnTo>
                  <a:lnTo>
                    <a:pt x="68287" y="85432"/>
                  </a:lnTo>
                  <a:lnTo>
                    <a:pt x="68287" y="132118"/>
                  </a:lnTo>
                  <a:lnTo>
                    <a:pt x="68287" y="158534"/>
                  </a:lnTo>
                  <a:lnTo>
                    <a:pt x="67144" y="167855"/>
                  </a:lnTo>
                  <a:lnTo>
                    <a:pt x="63868" y="173888"/>
                  </a:lnTo>
                  <a:lnTo>
                    <a:pt x="58635" y="177152"/>
                  </a:lnTo>
                  <a:lnTo>
                    <a:pt x="51663" y="178130"/>
                  </a:lnTo>
                  <a:lnTo>
                    <a:pt x="32664" y="178130"/>
                  </a:lnTo>
                  <a:lnTo>
                    <a:pt x="32664" y="112509"/>
                  </a:lnTo>
                  <a:lnTo>
                    <a:pt x="51663" y="112509"/>
                  </a:lnTo>
                  <a:lnTo>
                    <a:pt x="58635" y="113487"/>
                  </a:lnTo>
                  <a:lnTo>
                    <a:pt x="63868" y="116751"/>
                  </a:lnTo>
                  <a:lnTo>
                    <a:pt x="67144" y="122783"/>
                  </a:lnTo>
                  <a:lnTo>
                    <a:pt x="68287" y="132118"/>
                  </a:lnTo>
                  <a:lnTo>
                    <a:pt x="68287" y="85432"/>
                  </a:lnTo>
                  <a:lnTo>
                    <a:pt x="51663" y="82829"/>
                  </a:lnTo>
                  <a:lnTo>
                    <a:pt x="32664" y="82829"/>
                  </a:lnTo>
                  <a:lnTo>
                    <a:pt x="32664" y="29705"/>
                  </a:lnTo>
                  <a:lnTo>
                    <a:pt x="91440" y="29705"/>
                  </a:lnTo>
                  <a:lnTo>
                    <a:pt x="91440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63" y="207810"/>
                  </a:lnTo>
                  <a:lnTo>
                    <a:pt x="73139" y="204457"/>
                  </a:lnTo>
                  <a:lnTo>
                    <a:pt x="88544" y="194602"/>
                  </a:lnTo>
                  <a:lnTo>
                    <a:pt x="97828" y="178511"/>
                  </a:lnTo>
                  <a:lnTo>
                    <a:pt x="97878" y="178130"/>
                  </a:lnTo>
                  <a:lnTo>
                    <a:pt x="100939" y="156464"/>
                  </a:lnTo>
                  <a:lnTo>
                    <a:pt x="100939" y="134188"/>
                  </a:lnTo>
                  <a:close/>
                </a:path>
                <a:path w="803275" h="208915">
                  <a:moveTo>
                    <a:pt x="230365" y="12"/>
                  </a:moveTo>
                  <a:lnTo>
                    <a:pt x="196227" y="12"/>
                  </a:lnTo>
                  <a:lnTo>
                    <a:pt x="181381" y="71259"/>
                  </a:lnTo>
                  <a:lnTo>
                    <a:pt x="173672" y="119646"/>
                  </a:lnTo>
                  <a:lnTo>
                    <a:pt x="163563" y="70967"/>
                  </a:lnTo>
                  <a:lnTo>
                    <a:pt x="145757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29" y="162090"/>
                  </a:lnTo>
                  <a:lnTo>
                    <a:pt x="154940" y="171297"/>
                  </a:lnTo>
                  <a:lnTo>
                    <a:pt x="149059" y="176682"/>
                  </a:lnTo>
                  <a:lnTo>
                    <a:pt x="140563" y="179006"/>
                  </a:lnTo>
                  <a:lnTo>
                    <a:pt x="129425" y="179019"/>
                  </a:lnTo>
                  <a:lnTo>
                    <a:pt x="129425" y="208114"/>
                  </a:lnTo>
                  <a:lnTo>
                    <a:pt x="157810" y="206324"/>
                  </a:lnTo>
                  <a:lnTo>
                    <a:pt x="176517" y="196684"/>
                  </a:lnTo>
                  <a:lnTo>
                    <a:pt x="188163" y="179476"/>
                  </a:lnTo>
                  <a:lnTo>
                    <a:pt x="195338" y="154978"/>
                  </a:lnTo>
                  <a:lnTo>
                    <a:pt x="230365" y="12"/>
                  </a:lnTo>
                  <a:close/>
                </a:path>
                <a:path w="803275" h="208915">
                  <a:moveTo>
                    <a:pt x="340791" y="51358"/>
                  </a:moveTo>
                  <a:lnTo>
                    <a:pt x="337832" y="29692"/>
                  </a:lnTo>
                  <a:lnTo>
                    <a:pt x="337781" y="29311"/>
                  </a:lnTo>
                  <a:lnTo>
                    <a:pt x="328688" y="13220"/>
                  </a:lnTo>
                  <a:lnTo>
                    <a:pt x="313486" y="3365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69" y="100050"/>
                  </a:lnTo>
                  <a:lnTo>
                    <a:pt x="276669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22"/>
                  </a:lnTo>
                  <a:lnTo>
                    <a:pt x="276669" y="207822"/>
                  </a:lnTo>
                  <a:lnTo>
                    <a:pt x="276669" y="129730"/>
                  </a:lnTo>
                  <a:lnTo>
                    <a:pt x="292100" y="129730"/>
                  </a:lnTo>
                  <a:lnTo>
                    <a:pt x="313486" y="126390"/>
                  </a:lnTo>
                  <a:lnTo>
                    <a:pt x="328688" y="116522"/>
                  </a:lnTo>
                  <a:lnTo>
                    <a:pt x="337781" y="100431"/>
                  </a:lnTo>
                  <a:lnTo>
                    <a:pt x="337832" y="100050"/>
                  </a:lnTo>
                  <a:lnTo>
                    <a:pt x="340791" y="78371"/>
                  </a:lnTo>
                  <a:lnTo>
                    <a:pt x="340791" y="51358"/>
                  </a:lnTo>
                  <a:close/>
                </a:path>
                <a:path w="803275" h="208915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22"/>
                  </a:lnTo>
                  <a:lnTo>
                    <a:pt x="406095" y="93522"/>
                  </a:lnTo>
                  <a:lnTo>
                    <a:pt x="397903" y="92417"/>
                  </a:lnTo>
                  <a:lnTo>
                    <a:pt x="391731" y="88773"/>
                  </a:lnTo>
                  <a:lnTo>
                    <a:pt x="387845" y="81991"/>
                  </a:lnTo>
                  <a:lnTo>
                    <a:pt x="386499" y="71551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23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403" y="2971"/>
                  </a:lnTo>
                  <a:lnTo>
                    <a:pt x="365353" y="11887"/>
                  </a:lnTo>
                  <a:lnTo>
                    <a:pt x="356654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47" y="99834"/>
                  </a:lnTo>
                  <a:lnTo>
                    <a:pt x="375221" y="106286"/>
                  </a:lnTo>
                  <a:lnTo>
                    <a:pt x="364947" y="113030"/>
                  </a:lnTo>
                  <a:lnTo>
                    <a:pt x="358267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53" y="189699"/>
                  </a:lnTo>
                  <a:lnTo>
                    <a:pt x="352996" y="196088"/>
                  </a:lnTo>
                  <a:lnTo>
                    <a:pt x="351917" y="202031"/>
                  </a:lnTo>
                  <a:lnTo>
                    <a:pt x="349986" y="207822"/>
                  </a:lnTo>
                  <a:lnTo>
                    <a:pt x="383235" y="207822"/>
                  </a:lnTo>
                  <a:lnTo>
                    <a:pt x="386207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79" y="124625"/>
                  </a:lnTo>
                  <a:lnTo>
                    <a:pt x="407581" y="123215"/>
                  </a:lnTo>
                  <a:lnTo>
                    <a:pt x="418858" y="123215"/>
                  </a:lnTo>
                  <a:lnTo>
                    <a:pt x="418858" y="207822"/>
                  </a:lnTo>
                  <a:lnTo>
                    <a:pt x="451510" y="207822"/>
                  </a:lnTo>
                  <a:lnTo>
                    <a:pt x="451510" y="123215"/>
                  </a:lnTo>
                  <a:lnTo>
                    <a:pt x="451510" y="93522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915">
                  <a:moveTo>
                    <a:pt x="566699" y="12"/>
                  </a:moveTo>
                  <a:lnTo>
                    <a:pt x="465759" y="12"/>
                  </a:lnTo>
                  <a:lnTo>
                    <a:pt x="465759" y="29222"/>
                  </a:lnTo>
                  <a:lnTo>
                    <a:pt x="499897" y="29222"/>
                  </a:lnTo>
                  <a:lnTo>
                    <a:pt x="499897" y="208292"/>
                  </a:lnTo>
                  <a:lnTo>
                    <a:pt x="532549" y="208292"/>
                  </a:lnTo>
                  <a:lnTo>
                    <a:pt x="532549" y="29222"/>
                  </a:lnTo>
                  <a:lnTo>
                    <a:pt x="566699" y="29222"/>
                  </a:lnTo>
                  <a:lnTo>
                    <a:pt x="566699" y="12"/>
                  </a:lnTo>
                  <a:close/>
                </a:path>
                <a:path w="803275" h="208915">
                  <a:moveTo>
                    <a:pt x="684542" y="12"/>
                  </a:moveTo>
                  <a:lnTo>
                    <a:pt x="648614" y="12"/>
                  </a:lnTo>
                  <a:lnTo>
                    <a:pt x="621906" y="85801"/>
                  </a:lnTo>
                  <a:lnTo>
                    <a:pt x="610031" y="131521"/>
                  </a:lnTo>
                  <a:lnTo>
                    <a:pt x="610031" y="12"/>
                  </a:lnTo>
                  <a:lnTo>
                    <a:pt x="580923" y="12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22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42" y="207810"/>
                  </a:lnTo>
                  <a:lnTo>
                    <a:pt x="684542" y="12"/>
                  </a:lnTo>
                  <a:close/>
                </a:path>
                <a:path w="803275" h="208915">
                  <a:moveTo>
                    <a:pt x="803262" y="12"/>
                  </a:moveTo>
                  <a:lnTo>
                    <a:pt x="770623" y="12"/>
                  </a:lnTo>
                  <a:lnTo>
                    <a:pt x="770623" y="29692"/>
                  </a:lnTo>
                  <a:lnTo>
                    <a:pt x="770623" y="93522"/>
                  </a:lnTo>
                  <a:lnTo>
                    <a:pt x="757859" y="93522"/>
                  </a:lnTo>
                  <a:lnTo>
                    <a:pt x="749655" y="92417"/>
                  </a:lnTo>
                  <a:lnTo>
                    <a:pt x="743483" y="88773"/>
                  </a:lnTo>
                  <a:lnTo>
                    <a:pt x="739609" y="81991"/>
                  </a:lnTo>
                  <a:lnTo>
                    <a:pt x="738251" y="71551"/>
                  </a:lnTo>
                  <a:lnTo>
                    <a:pt x="738251" y="51066"/>
                  </a:lnTo>
                  <a:lnTo>
                    <a:pt x="739228" y="41465"/>
                  </a:lnTo>
                  <a:lnTo>
                    <a:pt x="742226" y="34823"/>
                  </a:lnTo>
                  <a:lnTo>
                    <a:pt x="747395" y="30949"/>
                  </a:lnTo>
                  <a:lnTo>
                    <a:pt x="754888" y="29692"/>
                  </a:lnTo>
                  <a:lnTo>
                    <a:pt x="770623" y="29692"/>
                  </a:lnTo>
                  <a:lnTo>
                    <a:pt x="770623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87"/>
                  </a:lnTo>
                  <a:lnTo>
                    <a:pt x="708406" y="26809"/>
                  </a:lnTo>
                  <a:lnTo>
                    <a:pt x="705612" y="47802"/>
                  </a:lnTo>
                  <a:lnTo>
                    <a:pt x="705612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34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18" y="122834"/>
                  </a:lnTo>
                  <a:lnTo>
                    <a:pt x="706399" y="135420"/>
                  </a:lnTo>
                  <a:lnTo>
                    <a:pt x="705307" y="150520"/>
                  </a:lnTo>
                  <a:lnTo>
                    <a:pt x="705205" y="189699"/>
                  </a:lnTo>
                  <a:lnTo>
                    <a:pt x="704748" y="196088"/>
                  </a:lnTo>
                  <a:lnTo>
                    <a:pt x="703681" y="202031"/>
                  </a:lnTo>
                  <a:lnTo>
                    <a:pt x="701738" y="207822"/>
                  </a:lnTo>
                  <a:lnTo>
                    <a:pt x="734999" y="207822"/>
                  </a:lnTo>
                  <a:lnTo>
                    <a:pt x="736206" y="203949"/>
                  </a:lnTo>
                  <a:lnTo>
                    <a:pt x="737146" y="199390"/>
                  </a:lnTo>
                  <a:lnTo>
                    <a:pt x="737743" y="192659"/>
                  </a:lnTo>
                  <a:lnTo>
                    <a:pt x="737958" y="182587"/>
                  </a:lnTo>
                  <a:lnTo>
                    <a:pt x="737958" y="149631"/>
                  </a:lnTo>
                  <a:lnTo>
                    <a:pt x="739216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33" y="123215"/>
                  </a:lnTo>
                  <a:lnTo>
                    <a:pt x="770623" y="123215"/>
                  </a:lnTo>
                  <a:lnTo>
                    <a:pt x="770623" y="207822"/>
                  </a:lnTo>
                  <a:lnTo>
                    <a:pt x="803262" y="207822"/>
                  </a:lnTo>
                  <a:lnTo>
                    <a:pt x="803262" y="123215"/>
                  </a:lnTo>
                  <a:lnTo>
                    <a:pt x="803262" y="93522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5036" y="1704886"/>
            <a:ext cx="2418148" cy="953532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3248516"/>
            <a:ext cx="8075930" cy="2804795"/>
          </a:xfrm>
          <a:custGeom>
            <a:avLst/>
            <a:gdLst/>
            <a:ahLst/>
            <a:cxnLst/>
            <a:rect l="l" t="t" r="r" b="b"/>
            <a:pathLst>
              <a:path w="8075930" h="2804795">
                <a:moveTo>
                  <a:pt x="7840638" y="0"/>
                </a:moveTo>
                <a:lnTo>
                  <a:pt x="0" y="0"/>
                </a:lnTo>
                <a:lnTo>
                  <a:pt x="0" y="2804626"/>
                </a:lnTo>
                <a:lnTo>
                  <a:pt x="7840638" y="2804626"/>
                </a:lnTo>
                <a:lnTo>
                  <a:pt x="7887937" y="2799858"/>
                </a:lnTo>
                <a:lnTo>
                  <a:pt x="7931992" y="2786183"/>
                </a:lnTo>
                <a:lnTo>
                  <a:pt x="7971858" y="2764544"/>
                </a:lnTo>
                <a:lnTo>
                  <a:pt x="8006592" y="2735886"/>
                </a:lnTo>
                <a:lnTo>
                  <a:pt x="8035251" y="2701152"/>
                </a:lnTo>
                <a:lnTo>
                  <a:pt x="8056889" y="2661286"/>
                </a:lnTo>
                <a:lnTo>
                  <a:pt x="8070564" y="2617231"/>
                </a:lnTo>
                <a:lnTo>
                  <a:pt x="8075332" y="2569932"/>
                </a:lnTo>
                <a:lnTo>
                  <a:pt x="8075332" y="234694"/>
                </a:lnTo>
                <a:lnTo>
                  <a:pt x="8070564" y="187395"/>
                </a:lnTo>
                <a:lnTo>
                  <a:pt x="8056889" y="143340"/>
                </a:lnTo>
                <a:lnTo>
                  <a:pt x="8035251" y="103474"/>
                </a:lnTo>
                <a:lnTo>
                  <a:pt x="8006592" y="68740"/>
                </a:lnTo>
                <a:lnTo>
                  <a:pt x="7971858" y="40081"/>
                </a:lnTo>
                <a:lnTo>
                  <a:pt x="7931992" y="18443"/>
                </a:lnTo>
                <a:lnTo>
                  <a:pt x="7887937" y="4768"/>
                </a:lnTo>
                <a:lnTo>
                  <a:pt x="7840638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2318" y="3353131"/>
            <a:ext cx="5212080" cy="2506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">
              <a:lnSpc>
                <a:spcPts val="7670"/>
              </a:lnSpc>
              <a:spcBef>
                <a:spcPts val="105"/>
              </a:spcBef>
            </a:pPr>
            <a:r>
              <a:rPr sz="6650" spc="-10" dirty="0">
                <a:solidFill>
                  <a:srgbClr val="FFFFFF"/>
                </a:solidFill>
                <a:latin typeface="Open Sans"/>
                <a:cs typeface="Open Sans"/>
              </a:rPr>
              <a:t>Колесовская</a:t>
            </a:r>
            <a:endParaRPr sz="6650">
              <a:latin typeface="Open Sans"/>
              <a:cs typeface="Open Sans"/>
            </a:endParaRPr>
          </a:p>
          <a:p>
            <a:pPr marL="12700">
              <a:lnSpc>
                <a:spcPts val="8510"/>
              </a:lnSpc>
            </a:pPr>
            <a:r>
              <a:rPr sz="7350" b="1" spc="-10" dirty="0">
                <a:solidFill>
                  <a:srgbClr val="FFFFFF"/>
                </a:solidFill>
                <a:latin typeface="Open Sans"/>
                <a:cs typeface="Open Sans"/>
              </a:rPr>
              <a:t>Легенда</a:t>
            </a:r>
            <a:endParaRPr sz="7350">
              <a:latin typeface="Open Sans"/>
              <a:cs typeface="Open Sans"/>
            </a:endParaRPr>
          </a:p>
          <a:p>
            <a:pPr marL="71120">
              <a:lnSpc>
                <a:spcPct val="100000"/>
              </a:lnSpc>
              <a:spcBef>
                <a:spcPts val="1010"/>
              </a:spcBef>
            </a:pP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Подземная</a:t>
            </a:r>
            <a:r>
              <a:rPr sz="1950" spc="114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dirty="0">
                <a:solidFill>
                  <a:srgbClr val="FFFFFF"/>
                </a:solidFill>
                <a:latin typeface="OpenSans-Light"/>
                <a:cs typeface="OpenSans-Light"/>
              </a:rPr>
              <a:t>артезианская</a:t>
            </a:r>
            <a:r>
              <a:rPr sz="1950" spc="114" dirty="0">
                <a:solidFill>
                  <a:srgbClr val="FFFFFF"/>
                </a:solidFill>
                <a:latin typeface="OpenSans-Light"/>
                <a:cs typeface="OpenSans-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OpenSans-Light"/>
                <a:cs typeface="OpenSans-Light"/>
              </a:rPr>
              <a:t>вода</a:t>
            </a:r>
            <a:endParaRPr sz="1950">
              <a:latin typeface="OpenSans-Light"/>
              <a:cs typeface="OpenSans-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0764" y="7953733"/>
            <a:ext cx="8311515" cy="1339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sz="4300" b="1" dirty="0">
                <a:solidFill>
                  <a:srgbClr val="292D90"/>
                </a:solidFill>
                <a:latin typeface="Open Sans"/>
                <a:cs typeface="Open Sans"/>
              </a:rPr>
              <a:t>ПОЛНАЯ</a:t>
            </a:r>
            <a:r>
              <a:rPr sz="4300" b="1" spc="-2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300" b="1" spc="-10" dirty="0">
                <a:solidFill>
                  <a:srgbClr val="292D90"/>
                </a:solidFill>
                <a:latin typeface="Open Sans"/>
                <a:cs typeface="Open Sans"/>
              </a:rPr>
              <a:t>ПРОДАЖА, </a:t>
            </a:r>
            <a:r>
              <a:rPr sz="4300" b="1" dirty="0">
                <a:solidFill>
                  <a:srgbClr val="292D90"/>
                </a:solidFill>
                <a:latin typeface="Open Sans"/>
                <a:cs typeface="Open Sans"/>
              </a:rPr>
              <a:t>СОВМЕСТНАЯ</a:t>
            </a:r>
            <a:r>
              <a:rPr sz="4300" b="1" spc="-45" dirty="0">
                <a:solidFill>
                  <a:srgbClr val="292D90"/>
                </a:solidFill>
                <a:latin typeface="Open Sans"/>
                <a:cs typeface="Open Sans"/>
              </a:rPr>
              <a:t> </a:t>
            </a:r>
            <a:r>
              <a:rPr sz="4300" b="1" spc="-10" dirty="0">
                <a:solidFill>
                  <a:srgbClr val="292D90"/>
                </a:solidFill>
                <a:latin typeface="Open Sans"/>
                <a:cs typeface="Open Sans"/>
              </a:rPr>
              <a:t>ДЕЯТЕЛЬНОСТЬ</a:t>
            </a:r>
            <a:endParaRPr sz="4300">
              <a:latin typeface="Open Sans"/>
              <a:cs typeface="Open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07760" y="198799"/>
            <a:ext cx="3551554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«АЛЬТ»</a:t>
            </a:r>
            <a:endParaRPr sz="4250">
              <a:latin typeface="Open Sans"/>
              <a:cs typeface="Open San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94537" y="1876062"/>
            <a:ext cx="658495" cy="658495"/>
            <a:chOff x="2294537" y="1876062"/>
            <a:chExt cx="658495" cy="658495"/>
          </a:xfrm>
        </p:grpSpPr>
        <p:sp>
          <p:nvSpPr>
            <p:cNvPr id="11" name="object 11"/>
            <p:cNvSpPr/>
            <p:nvPr/>
          </p:nvSpPr>
          <p:spPr>
            <a:xfrm>
              <a:off x="2294537" y="1876062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22436" y="2049887"/>
              <a:ext cx="411480" cy="320675"/>
            </a:xfrm>
            <a:custGeom>
              <a:avLst/>
              <a:gdLst/>
              <a:ahLst/>
              <a:cxnLst/>
              <a:rect l="l" t="t" r="r" b="b"/>
              <a:pathLst>
                <a:path w="411480" h="320675">
                  <a:moveTo>
                    <a:pt x="39624" y="205727"/>
                  </a:moveTo>
                  <a:lnTo>
                    <a:pt x="36385" y="202476"/>
                  </a:lnTo>
                  <a:lnTo>
                    <a:pt x="28384" y="202476"/>
                  </a:lnTo>
                  <a:lnTo>
                    <a:pt x="25146" y="205727"/>
                  </a:lnTo>
                  <a:lnTo>
                    <a:pt x="25146" y="213728"/>
                  </a:lnTo>
                  <a:lnTo>
                    <a:pt x="28384" y="216954"/>
                  </a:lnTo>
                  <a:lnTo>
                    <a:pt x="32385" y="216954"/>
                  </a:lnTo>
                  <a:lnTo>
                    <a:pt x="36385" y="216954"/>
                  </a:lnTo>
                  <a:lnTo>
                    <a:pt x="39624" y="213728"/>
                  </a:lnTo>
                  <a:lnTo>
                    <a:pt x="39624" y="205727"/>
                  </a:lnTo>
                  <a:close/>
                </a:path>
                <a:path w="411480" h="320675">
                  <a:moveTo>
                    <a:pt x="411022" y="225983"/>
                  </a:moveTo>
                  <a:lnTo>
                    <a:pt x="410502" y="223278"/>
                  </a:lnTo>
                  <a:lnTo>
                    <a:pt x="409841" y="219837"/>
                  </a:lnTo>
                  <a:lnTo>
                    <a:pt x="400316" y="211836"/>
                  </a:lnTo>
                  <a:lnTo>
                    <a:pt x="398487" y="210299"/>
                  </a:lnTo>
                  <a:lnTo>
                    <a:pt x="398424" y="228092"/>
                  </a:lnTo>
                  <a:lnTo>
                    <a:pt x="398373" y="230124"/>
                  </a:lnTo>
                  <a:lnTo>
                    <a:pt x="331749" y="277736"/>
                  </a:lnTo>
                  <a:lnTo>
                    <a:pt x="273431" y="297942"/>
                  </a:lnTo>
                  <a:lnTo>
                    <a:pt x="216458" y="306679"/>
                  </a:lnTo>
                  <a:lnTo>
                    <a:pt x="163969" y="307124"/>
                  </a:lnTo>
                  <a:lnTo>
                    <a:pt x="119100" y="302450"/>
                  </a:lnTo>
                  <a:lnTo>
                    <a:pt x="84988" y="295821"/>
                  </a:lnTo>
                  <a:lnTo>
                    <a:pt x="64782" y="290449"/>
                  </a:lnTo>
                  <a:lnTo>
                    <a:pt x="64782" y="288785"/>
                  </a:lnTo>
                  <a:lnTo>
                    <a:pt x="64782" y="189280"/>
                  </a:lnTo>
                  <a:lnTo>
                    <a:pt x="116319" y="190906"/>
                  </a:lnTo>
                  <a:lnTo>
                    <a:pt x="165658" y="199745"/>
                  </a:lnTo>
                  <a:lnTo>
                    <a:pt x="186550" y="210654"/>
                  </a:lnTo>
                  <a:lnTo>
                    <a:pt x="200850" y="215011"/>
                  </a:lnTo>
                  <a:lnTo>
                    <a:pt x="224180" y="217766"/>
                  </a:lnTo>
                  <a:lnTo>
                    <a:pt x="261378" y="218300"/>
                  </a:lnTo>
                  <a:lnTo>
                    <a:pt x="268503" y="218033"/>
                  </a:lnTo>
                  <a:lnTo>
                    <a:pt x="276656" y="226212"/>
                  </a:lnTo>
                  <a:lnTo>
                    <a:pt x="278066" y="231406"/>
                  </a:lnTo>
                  <a:lnTo>
                    <a:pt x="278155" y="232130"/>
                  </a:lnTo>
                  <a:lnTo>
                    <a:pt x="277253" y="246735"/>
                  </a:lnTo>
                  <a:lnTo>
                    <a:pt x="266192" y="251180"/>
                  </a:lnTo>
                  <a:lnTo>
                    <a:pt x="265976" y="251294"/>
                  </a:lnTo>
                  <a:lnTo>
                    <a:pt x="254266" y="254431"/>
                  </a:lnTo>
                  <a:lnTo>
                    <a:pt x="235839" y="256311"/>
                  </a:lnTo>
                  <a:lnTo>
                    <a:pt x="209067" y="255981"/>
                  </a:lnTo>
                  <a:lnTo>
                    <a:pt x="172402" y="252463"/>
                  </a:lnTo>
                  <a:lnTo>
                    <a:pt x="169037" y="252082"/>
                  </a:lnTo>
                  <a:lnTo>
                    <a:pt x="165874" y="254431"/>
                  </a:lnTo>
                  <a:lnTo>
                    <a:pt x="214122" y="268693"/>
                  </a:lnTo>
                  <a:lnTo>
                    <a:pt x="226415" y="268960"/>
                  </a:lnTo>
                  <a:lnTo>
                    <a:pt x="239623" y="268592"/>
                  </a:lnTo>
                  <a:lnTo>
                    <a:pt x="251282" y="267487"/>
                  </a:lnTo>
                  <a:lnTo>
                    <a:pt x="261378" y="265658"/>
                  </a:lnTo>
                  <a:lnTo>
                    <a:pt x="269900" y="263080"/>
                  </a:lnTo>
                  <a:lnTo>
                    <a:pt x="298665" y="256311"/>
                  </a:lnTo>
                  <a:lnTo>
                    <a:pt x="350151" y="239242"/>
                  </a:lnTo>
                  <a:lnTo>
                    <a:pt x="376910" y="228092"/>
                  </a:lnTo>
                  <a:lnTo>
                    <a:pt x="380923" y="226568"/>
                  </a:lnTo>
                  <a:lnTo>
                    <a:pt x="385127" y="224967"/>
                  </a:lnTo>
                  <a:lnTo>
                    <a:pt x="391464" y="223278"/>
                  </a:lnTo>
                  <a:lnTo>
                    <a:pt x="395097" y="223710"/>
                  </a:lnTo>
                  <a:lnTo>
                    <a:pt x="398170" y="226288"/>
                  </a:lnTo>
                  <a:lnTo>
                    <a:pt x="398424" y="228092"/>
                  </a:lnTo>
                  <a:lnTo>
                    <a:pt x="398424" y="210299"/>
                  </a:lnTo>
                  <a:lnTo>
                    <a:pt x="393001" y="209994"/>
                  </a:lnTo>
                  <a:lnTo>
                    <a:pt x="385749" y="211836"/>
                  </a:lnTo>
                  <a:lnTo>
                    <a:pt x="386041" y="210654"/>
                  </a:lnTo>
                  <a:lnTo>
                    <a:pt x="386321" y="209080"/>
                  </a:lnTo>
                  <a:lnTo>
                    <a:pt x="386270" y="203047"/>
                  </a:lnTo>
                  <a:lnTo>
                    <a:pt x="385673" y="200482"/>
                  </a:lnTo>
                  <a:lnTo>
                    <a:pt x="384949" y="197421"/>
                  </a:lnTo>
                  <a:lnTo>
                    <a:pt x="381660" y="194894"/>
                  </a:lnTo>
                  <a:lnTo>
                    <a:pt x="377990" y="192087"/>
                  </a:lnTo>
                  <a:lnTo>
                    <a:pt x="373862" y="190233"/>
                  </a:lnTo>
                  <a:lnTo>
                    <a:pt x="373862" y="211188"/>
                  </a:lnTo>
                  <a:lnTo>
                    <a:pt x="370154" y="215747"/>
                  </a:lnTo>
                  <a:lnTo>
                    <a:pt x="367042" y="218706"/>
                  </a:lnTo>
                  <a:lnTo>
                    <a:pt x="353606" y="224409"/>
                  </a:lnTo>
                  <a:lnTo>
                    <a:pt x="348297" y="226568"/>
                  </a:lnTo>
                  <a:lnTo>
                    <a:pt x="348297" y="208356"/>
                  </a:lnTo>
                  <a:lnTo>
                    <a:pt x="358025" y="204292"/>
                  </a:lnTo>
                  <a:lnTo>
                    <a:pt x="368084" y="200482"/>
                  </a:lnTo>
                  <a:lnTo>
                    <a:pt x="370408" y="201968"/>
                  </a:lnTo>
                  <a:lnTo>
                    <a:pt x="373545" y="204368"/>
                  </a:lnTo>
                  <a:lnTo>
                    <a:pt x="373748" y="205435"/>
                  </a:lnTo>
                  <a:lnTo>
                    <a:pt x="373862" y="211188"/>
                  </a:lnTo>
                  <a:lnTo>
                    <a:pt x="373862" y="190233"/>
                  </a:lnTo>
                  <a:lnTo>
                    <a:pt x="372529" y="189623"/>
                  </a:lnTo>
                  <a:lnTo>
                    <a:pt x="365874" y="189522"/>
                  </a:lnTo>
                  <a:lnTo>
                    <a:pt x="357847" y="191414"/>
                  </a:lnTo>
                  <a:lnTo>
                    <a:pt x="348297" y="194894"/>
                  </a:lnTo>
                  <a:lnTo>
                    <a:pt x="348297" y="61214"/>
                  </a:lnTo>
                  <a:lnTo>
                    <a:pt x="346532" y="50711"/>
                  </a:lnTo>
                  <a:lnTo>
                    <a:pt x="344614" y="48768"/>
                  </a:lnTo>
                  <a:lnTo>
                    <a:pt x="335838" y="40182"/>
                  </a:lnTo>
                  <a:lnTo>
                    <a:pt x="335838" y="61214"/>
                  </a:lnTo>
                  <a:lnTo>
                    <a:pt x="335838" y="231406"/>
                  </a:lnTo>
                  <a:lnTo>
                    <a:pt x="325628" y="235115"/>
                  </a:lnTo>
                  <a:lnTo>
                    <a:pt x="314439" y="238848"/>
                  </a:lnTo>
                  <a:lnTo>
                    <a:pt x="302234" y="242519"/>
                  </a:lnTo>
                  <a:lnTo>
                    <a:pt x="288963" y="246062"/>
                  </a:lnTo>
                  <a:lnTo>
                    <a:pt x="289687" y="243979"/>
                  </a:lnTo>
                  <a:lnTo>
                    <a:pt x="290017" y="241960"/>
                  </a:lnTo>
                  <a:lnTo>
                    <a:pt x="289953" y="231800"/>
                  </a:lnTo>
                  <a:lnTo>
                    <a:pt x="288620" y="225094"/>
                  </a:lnTo>
                  <a:lnTo>
                    <a:pt x="285953" y="219024"/>
                  </a:lnTo>
                  <a:lnTo>
                    <a:pt x="285178" y="218033"/>
                  </a:lnTo>
                  <a:lnTo>
                    <a:pt x="282016" y="213944"/>
                  </a:lnTo>
                  <a:lnTo>
                    <a:pt x="273951" y="205867"/>
                  </a:lnTo>
                  <a:lnTo>
                    <a:pt x="273329" y="205232"/>
                  </a:lnTo>
                  <a:lnTo>
                    <a:pt x="261124" y="205867"/>
                  </a:lnTo>
                  <a:lnTo>
                    <a:pt x="226110" y="205435"/>
                  </a:lnTo>
                  <a:lnTo>
                    <a:pt x="204558" y="203047"/>
                  </a:lnTo>
                  <a:lnTo>
                    <a:pt x="191630" y="199237"/>
                  </a:lnTo>
                  <a:lnTo>
                    <a:pt x="172872" y="189280"/>
                  </a:lnTo>
                  <a:lnTo>
                    <a:pt x="158191" y="184251"/>
                  </a:lnTo>
                  <a:lnTo>
                    <a:pt x="134569" y="180136"/>
                  </a:lnTo>
                  <a:lnTo>
                    <a:pt x="97751" y="177482"/>
                  </a:lnTo>
                  <a:lnTo>
                    <a:pt x="97751" y="177101"/>
                  </a:lnTo>
                  <a:lnTo>
                    <a:pt x="97751" y="61214"/>
                  </a:lnTo>
                  <a:lnTo>
                    <a:pt x="182562" y="61214"/>
                  </a:lnTo>
                  <a:lnTo>
                    <a:pt x="182562" y="114452"/>
                  </a:lnTo>
                  <a:lnTo>
                    <a:pt x="185331" y="117246"/>
                  </a:lnTo>
                  <a:lnTo>
                    <a:pt x="248259" y="117246"/>
                  </a:lnTo>
                  <a:lnTo>
                    <a:pt x="251040" y="114452"/>
                  </a:lnTo>
                  <a:lnTo>
                    <a:pt x="251040" y="104787"/>
                  </a:lnTo>
                  <a:lnTo>
                    <a:pt x="251040" y="61214"/>
                  </a:lnTo>
                  <a:lnTo>
                    <a:pt x="335838" y="61214"/>
                  </a:lnTo>
                  <a:lnTo>
                    <a:pt x="335838" y="40182"/>
                  </a:lnTo>
                  <a:lnTo>
                    <a:pt x="326821" y="31356"/>
                  </a:lnTo>
                  <a:lnTo>
                    <a:pt x="326821" y="48768"/>
                  </a:lnTo>
                  <a:lnTo>
                    <a:pt x="249770" y="48768"/>
                  </a:lnTo>
                  <a:lnTo>
                    <a:pt x="241477" y="12458"/>
                  </a:lnTo>
                  <a:lnTo>
                    <a:pt x="289725" y="12458"/>
                  </a:lnTo>
                  <a:lnTo>
                    <a:pt x="326821" y="48768"/>
                  </a:lnTo>
                  <a:lnTo>
                    <a:pt x="326821" y="31356"/>
                  </a:lnTo>
                  <a:lnTo>
                    <a:pt x="307517" y="12458"/>
                  </a:lnTo>
                  <a:lnTo>
                    <a:pt x="295452" y="647"/>
                  </a:lnTo>
                  <a:lnTo>
                    <a:pt x="293903" y="0"/>
                  </a:lnTo>
                  <a:lnTo>
                    <a:pt x="238582" y="0"/>
                  </a:lnTo>
                  <a:lnTo>
                    <a:pt x="238582" y="61214"/>
                  </a:lnTo>
                  <a:lnTo>
                    <a:pt x="238582" y="104787"/>
                  </a:lnTo>
                  <a:lnTo>
                    <a:pt x="195008" y="104787"/>
                  </a:lnTo>
                  <a:lnTo>
                    <a:pt x="195008" y="61214"/>
                  </a:lnTo>
                  <a:lnTo>
                    <a:pt x="238582" y="61214"/>
                  </a:lnTo>
                  <a:lnTo>
                    <a:pt x="238582" y="0"/>
                  </a:lnTo>
                  <a:lnTo>
                    <a:pt x="237007" y="0"/>
                  </a:lnTo>
                  <a:lnTo>
                    <a:pt x="237007" y="48768"/>
                  </a:lnTo>
                  <a:lnTo>
                    <a:pt x="196596" y="48768"/>
                  </a:lnTo>
                  <a:lnTo>
                    <a:pt x="204889" y="12458"/>
                  </a:lnTo>
                  <a:lnTo>
                    <a:pt x="228701" y="12458"/>
                  </a:lnTo>
                  <a:lnTo>
                    <a:pt x="237007" y="48768"/>
                  </a:lnTo>
                  <a:lnTo>
                    <a:pt x="237007" y="0"/>
                  </a:lnTo>
                  <a:lnTo>
                    <a:pt x="192112" y="0"/>
                  </a:lnTo>
                  <a:lnTo>
                    <a:pt x="192112" y="12458"/>
                  </a:lnTo>
                  <a:lnTo>
                    <a:pt x="183819" y="48768"/>
                  </a:lnTo>
                  <a:lnTo>
                    <a:pt x="106781" y="48768"/>
                  </a:lnTo>
                  <a:lnTo>
                    <a:pt x="143865" y="12458"/>
                  </a:lnTo>
                  <a:lnTo>
                    <a:pt x="192112" y="12458"/>
                  </a:lnTo>
                  <a:lnTo>
                    <a:pt x="192112" y="0"/>
                  </a:lnTo>
                  <a:lnTo>
                    <a:pt x="139687" y="0"/>
                  </a:lnTo>
                  <a:lnTo>
                    <a:pt x="138137" y="647"/>
                  </a:lnTo>
                  <a:lnTo>
                    <a:pt x="87071" y="50622"/>
                  </a:lnTo>
                  <a:lnTo>
                    <a:pt x="86537" y="51244"/>
                  </a:lnTo>
                  <a:lnTo>
                    <a:pt x="85280" y="177101"/>
                  </a:lnTo>
                  <a:lnTo>
                    <a:pt x="65697" y="176834"/>
                  </a:lnTo>
                  <a:lnTo>
                    <a:pt x="58559" y="176822"/>
                  </a:lnTo>
                  <a:lnTo>
                    <a:pt x="52336" y="176822"/>
                  </a:lnTo>
                  <a:lnTo>
                    <a:pt x="52336" y="189268"/>
                  </a:lnTo>
                  <a:lnTo>
                    <a:pt x="52336" y="288785"/>
                  </a:lnTo>
                  <a:lnTo>
                    <a:pt x="12446" y="288785"/>
                  </a:lnTo>
                  <a:lnTo>
                    <a:pt x="12446" y="189268"/>
                  </a:lnTo>
                  <a:lnTo>
                    <a:pt x="52336" y="189268"/>
                  </a:lnTo>
                  <a:lnTo>
                    <a:pt x="52336" y="176822"/>
                  </a:lnTo>
                  <a:lnTo>
                    <a:pt x="2781" y="176822"/>
                  </a:lnTo>
                  <a:lnTo>
                    <a:pt x="0" y="179590"/>
                  </a:lnTo>
                  <a:lnTo>
                    <a:pt x="0" y="298450"/>
                  </a:lnTo>
                  <a:lnTo>
                    <a:pt x="2781" y="301231"/>
                  </a:lnTo>
                  <a:lnTo>
                    <a:pt x="57556" y="301231"/>
                  </a:lnTo>
                  <a:lnTo>
                    <a:pt x="71475" y="305269"/>
                  </a:lnTo>
                  <a:lnTo>
                    <a:pt x="99568" y="311658"/>
                  </a:lnTo>
                  <a:lnTo>
                    <a:pt x="139065" y="317576"/>
                  </a:lnTo>
                  <a:lnTo>
                    <a:pt x="187198" y="320179"/>
                  </a:lnTo>
                  <a:lnTo>
                    <a:pt x="237375" y="317106"/>
                  </a:lnTo>
                  <a:lnTo>
                    <a:pt x="286816" y="307124"/>
                  </a:lnTo>
                  <a:lnTo>
                    <a:pt x="290360" y="306412"/>
                  </a:lnTo>
                  <a:lnTo>
                    <a:pt x="343865" y="285762"/>
                  </a:lnTo>
                  <a:lnTo>
                    <a:pt x="395655" y="252882"/>
                  </a:lnTo>
                  <a:lnTo>
                    <a:pt x="410819" y="230124"/>
                  </a:lnTo>
                  <a:lnTo>
                    <a:pt x="411022" y="22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36429" y="1855651"/>
            <a:ext cx="1641475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ПРОДАЖА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9365" y="1544143"/>
            <a:ext cx="1054100" cy="1174750"/>
          </a:xfrm>
          <a:custGeom>
            <a:avLst/>
            <a:gdLst/>
            <a:ahLst/>
            <a:cxnLst/>
            <a:rect l="l" t="t" r="r" b="b"/>
            <a:pathLst>
              <a:path w="1054100" h="1174750">
                <a:moveTo>
                  <a:pt x="918139" y="0"/>
                </a:moveTo>
                <a:lnTo>
                  <a:pt x="135891" y="0"/>
                </a:lnTo>
                <a:lnTo>
                  <a:pt x="92937" y="6927"/>
                </a:lnTo>
                <a:lnTo>
                  <a:pt x="55633" y="26217"/>
                </a:lnTo>
                <a:lnTo>
                  <a:pt x="26217" y="55631"/>
                </a:lnTo>
                <a:lnTo>
                  <a:pt x="6927" y="92931"/>
                </a:lnTo>
                <a:lnTo>
                  <a:pt x="0" y="135880"/>
                </a:lnTo>
                <a:lnTo>
                  <a:pt x="0" y="1038774"/>
                </a:lnTo>
                <a:lnTo>
                  <a:pt x="6927" y="1081723"/>
                </a:lnTo>
                <a:lnTo>
                  <a:pt x="26217" y="1119024"/>
                </a:lnTo>
                <a:lnTo>
                  <a:pt x="55633" y="1148438"/>
                </a:lnTo>
                <a:lnTo>
                  <a:pt x="92937" y="1167728"/>
                </a:lnTo>
                <a:lnTo>
                  <a:pt x="135891" y="1174655"/>
                </a:lnTo>
                <a:lnTo>
                  <a:pt x="918139" y="1174655"/>
                </a:lnTo>
                <a:lnTo>
                  <a:pt x="961088" y="1167728"/>
                </a:lnTo>
                <a:lnTo>
                  <a:pt x="998388" y="1148438"/>
                </a:lnTo>
                <a:lnTo>
                  <a:pt x="1027803" y="1119024"/>
                </a:lnTo>
                <a:lnTo>
                  <a:pt x="1047092" y="1081723"/>
                </a:lnTo>
                <a:lnTo>
                  <a:pt x="1054020" y="1038774"/>
                </a:lnTo>
                <a:lnTo>
                  <a:pt x="1054020" y="135880"/>
                </a:lnTo>
                <a:lnTo>
                  <a:pt x="1047092" y="92931"/>
                </a:lnTo>
                <a:lnTo>
                  <a:pt x="1027803" y="55631"/>
                </a:lnTo>
                <a:lnTo>
                  <a:pt x="998388" y="26217"/>
                </a:lnTo>
                <a:lnTo>
                  <a:pt x="961088" y="6927"/>
                </a:lnTo>
                <a:lnTo>
                  <a:pt x="91813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6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5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834710" y="215858"/>
            <a:ext cx="2809240" cy="690880"/>
            <a:chOff x="834710" y="215858"/>
            <a:chExt cx="2809240" cy="690880"/>
          </a:xfrm>
        </p:grpSpPr>
        <p:sp>
          <p:nvSpPr>
            <p:cNvPr id="17" name="object 17"/>
            <p:cNvSpPr/>
            <p:nvPr/>
          </p:nvSpPr>
          <p:spPr>
            <a:xfrm>
              <a:off x="834710" y="215858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9764" y="163607"/>
                  </a:lnTo>
                  <a:lnTo>
                    <a:pt x="159670" y="163743"/>
                  </a:lnTo>
                  <a:lnTo>
                    <a:pt x="159377" y="164330"/>
                  </a:lnTo>
                  <a:lnTo>
                    <a:pt x="159146" y="164937"/>
                  </a:lnTo>
                  <a:lnTo>
                    <a:pt x="158749" y="166591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7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9405" y="481808"/>
              <a:ext cx="360526" cy="15696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82203" y="481818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792" y="35420"/>
                  </a:moveTo>
                  <a:lnTo>
                    <a:pt x="42265" y="3225"/>
                  </a:lnTo>
                  <a:lnTo>
                    <a:pt x="42265" y="24269"/>
                  </a:lnTo>
                  <a:lnTo>
                    <a:pt x="42265" y="64389"/>
                  </a:lnTo>
                  <a:lnTo>
                    <a:pt x="38557" y="67525"/>
                  </a:lnTo>
                  <a:lnTo>
                    <a:pt x="21526" y="67525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69"/>
                  </a:lnTo>
                  <a:lnTo>
                    <a:pt x="42265" y="3225"/>
                  </a:lnTo>
                  <a:lnTo>
                    <a:pt x="31699" y="1574"/>
                  </a:lnTo>
                  <a:lnTo>
                    <a:pt x="0" y="1574"/>
                  </a:lnTo>
                  <a:lnTo>
                    <a:pt x="0" y="138569"/>
                  </a:lnTo>
                  <a:lnTo>
                    <a:pt x="21526" y="138569"/>
                  </a:lnTo>
                  <a:lnTo>
                    <a:pt x="21526" y="87096"/>
                  </a:lnTo>
                  <a:lnTo>
                    <a:pt x="31699" y="87096"/>
                  </a:lnTo>
                  <a:lnTo>
                    <a:pt x="63792" y="53238"/>
                  </a:lnTo>
                  <a:lnTo>
                    <a:pt x="63792" y="35420"/>
                  </a:lnTo>
                  <a:close/>
                </a:path>
                <a:path w="1657350" h="140334">
                  <a:moveTo>
                    <a:pt x="132511" y="1562"/>
                  </a:moveTo>
                  <a:lnTo>
                    <a:pt x="73787" y="1562"/>
                  </a:lnTo>
                  <a:lnTo>
                    <a:pt x="73787" y="138569"/>
                  </a:lnTo>
                  <a:lnTo>
                    <a:pt x="132511" y="138569"/>
                  </a:lnTo>
                  <a:lnTo>
                    <a:pt x="132511" y="118999"/>
                  </a:lnTo>
                  <a:lnTo>
                    <a:pt x="95313" y="118999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32"/>
                  </a:lnTo>
                  <a:lnTo>
                    <a:pt x="132511" y="21132"/>
                  </a:lnTo>
                  <a:lnTo>
                    <a:pt x="132511" y="1562"/>
                  </a:lnTo>
                  <a:close/>
                </a:path>
                <a:path w="1657350" h="140334">
                  <a:moveTo>
                    <a:pt x="202768" y="1409"/>
                  </a:moveTo>
                  <a:lnTo>
                    <a:pt x="146011" y="1409"/>
                  </a:lnTo>
                  <a:lnTo>
                    <a:pt x="146011" y="21729"/>
                  </a:lnTo>
                  <a:lnTo>
                    <a:pt x="146011" y="138569"/>
                  </a:lnTo>
                  <a:lnTo>
                    <a:pt x="167538" y="138569"/>
                  </a:lnTo>
                  <a:lnTo>
                    <a:pt x="167538" y="21729"/>
                  </a:lnTo>
                  <a:lnTo>
                    <a:pt x="202768" y="21729"/>
                  </a:lnTo>
                  <a:lnTo>
                    <a:pt x="202768" y="1409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74" y="1574"/>
                  </a:lnTo>
                  <a:lnTo>
                    <a:pt x="244259" y="58127"/>
                  </a:lnTo>
                  <a:lnTo>
                    <a:pt x="236435" y="88265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69"/>
                  </a:lnTo>
                  <a:lnTo>
                    <a:pt x="239369" y="138569"/>
                  </a:lnTo>
                  <a:lnTo>
                    <a:pt x="257378" y="75742"/>
                  </a:lnTo>
                  <a:lnTo>
                    <a:pt x="266179" y="42075"/>
                  </a:lnTo>
                  <a:lnTo>
                    <a:pt x="266179" y="138569"/>
                  </a:lnTo>
                  <a:lnTo>
                    <a:pt x="285559" y="138569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26" y="34442"/>
                  </a:moveTo>
                  <a:lnTo>
                    <a:pt x="342900" y="1828"/>
                  </a:lnTo>
                  <a:lnTo>
                    <a:pt x="342900" y="23291"/>
                  </a:lnTo>
                  <a:lnTo>
                    <a:pt x="342900" y="116840"/>
                  </a:lnTo>
                  <a:lnTo>
                    <a:pt x="338594" y="120573"/>
                  </a:lnTo>
                  <a:lnTo>
                    <a:pt x="324891" y="120573"/>
                  </a:lnTo>
                  <a:lnTo>
                    <a:pt x="320586" y="116840"/>
                  </a:lnTo>
                  <a:lnTo>
                    <a:pt x="320586" y="23291"/>
                  </a:lnTo>
                  <a:lnTo>
                    <a:pt x="324891" y="19570"/>
                  </a:lnTo>
                  <a:lnTo>
                    <a:pt x="338594" y="19570"/>
                  </a:lnTo>
                  <a:lnTo>
                    <a:pt x="342900" y="23291"/>
                  </a:lnTo>
                  <a:lnTo>
                    <a:pt x="342900" y="1828"/>
                  </a:lnTo>
                  <a:lnTo>
                    <a:pt x="301193" y="19812"/>
                  </a:lnTo>
                  <a:lnTo>
                    <a:pt x="299059" y="34442"/>
                  </a:lnTo>
                  <a:lnTo>
                    <a:pt x="299059" y="105689"/>
                  </a:lnTo>
                  <a:lnTo>
                    <a:pt x="301193" y="120319"/>
                  </a:lnTo>
                  <a:lnTo>
                    <a:pt x="307479" y="131140"/>
                  </a:lnTo>
                  <a:lnTo>
                    <a:pt x="317715" y="137833"/>
                  </a:lnTo>
                  <a:lnTo>
                    <a:pt x="331736" y="140131"/>
                  </a:lnTo>
                  <a:lnTo>
                    <a:pt x="345770" y="137833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19"/>
                  </a:lnTo>
                  <a:lnTo>
                    <a:pt x="364426" y="105689"/>
                  </a:lnTo>
                  <a:lnTo>
                    <a:pt x="364426" y="34442"/>
                  </a:lnTo>
                  <a:close/>
                </a:path>
                <a:path w="1657350" h="140334">
                  <a:moveTo>
                    <a:pt x="446239" y="1574"/>
                  </a:moveTo>
                  <a:lnTo>
                    <a:pt x="424332" y="1574"/>
                  </a:lnTo>
                  <a:lnTo>
                    <a:pt x="424332" y="60274"/>
                  </a:lnTo>
                  <a:lnTo>
                    <a:pt x="399859" y="60274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69"/>
                  </a:lnTo>
                  <a:lnTo>
                    <a:pt x="399859" y="138569"/>
                  </a:lnTo>
                  <a:lnTo>
                    <a:pt x="399859" y="79857"/>
                  </a:lnTo>
                  <a:lnTo>
                    <a:pt x="424332" y="79857"/>
                  </a:lnTo>
                  <a:lnTo>
                    <a:pt x="424332" y="138569"/>
                  </a:lnTo>
                  <a:lnTo>
                    <a:pt x="446239" y="138569"/>
                  </a:lnTo>
                  <a:lnTo>
                    <a:pt x="446239" y="1574"/>
                  </a:lnTo>
                  <a:close/>
                </a:path>
                <a:path w="1657350" h="140334">
                  <a:moveTo>
                    <a:pt x="531583" y="138569"/>
                  </a:moveTo>
                  <a:lnTo>
                    <a:pt x="527608" y="113715"/>
                  </a:lnTo>
                  <a:lnTo>
                    <a:pt x="524624" y="95123"/>
                  </a:lnTo>
                  <a:lnTo>
                    <a:pt x="513537" y="25831"/>
                  </a:lnTo>
                  <a:lnTo>
                    <a:pt x="509651" y="1562"/>
                  </a:lnTo>
                  <a:lnTo>
                    <a:pt x="503199" y="1562"/>
                  </a:lnTo>
                  <a:lnTo>
                    <a:pt x="503199" y="95123"/>
                  </a:lnTo>
                  <a:lnTo>
                    <a:pt x="482447" y="95123"/>
                  </a:lnTo>
                  <a:lnTo>
                    <a:pt x="492836" y="25831"/>
                  </a:lnTo>
                  <a:lnTo>
                    <a:pt x="503199" y="95123"/>
                  </a:lnTo>
                  <a:lnTo>
                    <a:pt x="503199" y="1562"/>
                  </a:lnTo>
                  <a:lnTo>
                    <a:pt x="478155" y="1562"/>
                  </a:lnTo>
                  <a:lnTo>
                    <a:pt x="456222" y="138569"/>
                  </a:lnTo>
                  <a:lnTo>
                    <a:pt x="475996" y="138569"/>
                  </a:lnTo>
                  <a:lnTo>
                    <a:pt x="479704" y="113715"/>
                  </a:lnTo>
                  <a:lnTo>
                    <a:pt x="506133" y="113715"/>
                  </a:lnTo>
                  <a:lnTo>
                    <a:pt x="509854" y="138569"/>
                  </a:lnTo>
                  <a:lnTo>
                    <a:pt x="531583" y="138569"/>
                  </a:lnTo>
                  <a:close/>
                </a:path>
                <a:path w="1657350" h="140334">
                  <a:moveTo>
                    <a:pt x="613194" y="1562"/>
                  </a:moveTo>
                  <a:lnTo>
                    <a:pt x="552323" y="1562"/>
                  </a:lnTo>
                  <a:lnTo>
                    <a:pt x="548411" y="117817"/>
                  </a:lnTo>
                  <a:lnTo>
                    <a:pt x="545287" y="119189"/>
                  </a:lnTo>
                  <a:lnTo>
                    <a:pt x="535495" y="119189"/>
                  </a:lnTo>
                  <a:lnTo>
                    <a:pt x="535495" y="138760"/>
                  </a:lnTo>
                  <a:lnTo>
                    <a:pt x="538822" y="138760"/>
                  </a:lnTo>
                  <a:lnTo>
                    <a:pt x="552691" y="136842"/>
                  </a:lnTo>
                  <a:lnTo>
                    <a:pt x="562267" y="130746"/>
                  </a:lnTo>
                  <a:lnTo>
                    <a:pt x="567944" y="119938"/>
                  </a:lnTo>
                  <a:lnTo>
                    <a:pt x="570128" y="103924"/>
                  </a:lnTo>
                  <a:lnTo>
                    <a:pt x="572490" y="21132"/>
                  </a:lnTo>
                  <a:lnTo>
                    <a:pt x="591273" y="21132"/>
                  </a:lnTo>
                  <a:lnTo>
                    <a:pt x="591273" y="138569"/>
                  </a:lnTo>
                  <a:lnTo>
                    <a:pt x="613194" y="138569"/>
                  </a:lnTo>
                  <a:lnTo>
                    <a:pt x="613194" y="1562"/>
                  </a:lnTo>
                  <a:close/>
                </a:path>
                <a:path w="1657350" h="140334">
                  <a:moveTo>
                    <a:pt x="693445" y="86906"/>
                  </a:moveTo>
                  <a:lnTo>
                    <a:pt x="671918" y="54698"/>
                  </a:lnTo>
                  <a:lnTo>
                    <a:pt x="671918" y="75742"/>
                  </a:lnTo>
                  <a:lnTo>
                    <a:pt x="671918" y="115862"/>
                  </a:lnTo>
                  <a:lnTo>
                    <a:pt x="668197" y="118999"/>
                  </a:lnTo>
                  <a:lnTo>
                    <a:pt x="651167" y="118999"/>
                  </a:lnTo>
                  <a:lnTo>
                    <a:pt x="651167" y="72605"/>
                  </a:lnTo>
                  <a:lnTo>
                    <a:pt x="668197" y="72605"/>
                  </a:lnTo>
                  <a:lnTo>
                    <a:pt x="671918" y="75742"/>
                  </a:lnTo>
                  <a:lnTo>
                    <a:pt x="671918" y="54698"/>
                  </a:lnTo>
                  <a:lnTo>
                    <a:pt x="661352" y="53035"/>
                  </a:lnTo>
                  <a:lnTo>
                    <a:pt x="651167" y="53035"/>
                  </a:lnTo>
                  <a:lnTo>
                    <a:pt x="651167" y="1562"/>
                  </a:lnTo>
                  <a:lnTo>
                    <a:pt x="629640" y="1562"/>
                  </a:lnTo>
                  <a:lnTo>
                    <a:pt x="629640" y="138569"/>
                  </a:lnTo>
                  <a:lnTo>
                    <a:pt x="661352" y="138569"/>
                  </a:lnTo>
                  <a:lnTo>
                    <a:pt x="675449" y="136359"/>
                  </a:lnTo>
                  <a:lnTo>
                    <a:pt x="685469" y="129857"/>
                  </a:lnTo>
                  <a:lnTo>
                    <a:pt x="691451" y="119240"/>
                  </a:lnTo>
                  <a:lnTo>
                    <a:pt x="691489" y="118999"/>
                  </a:lnTo>
                  <a:lnTo>
                    <a:pt x="693445" y="104698"/>
                  </a:lnTo>
                  <a:lnTo>
                    <a:pt x="693445" y="86906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74"/>
                  </a:lnTo>
                  <a:lnTo>
                    <a:pt x="727900" y="60274"/>
                  </a:lnTo>
                  <a:lnTo>
                    <a:pt x="727900" y="1574"/>
                  </a:lnTo>
                  <a:lnTo>
                    <a:pt x="706361" y="1574"/>
                  </a:lnTo>
                  <a:lnTo>
                    <a:pt x="706361" y="138569"/>
                  </a:lnTo>
                  <a:lnTo>
                    <a:pt x="727900" y="138569"/>
                  </a:lnTo>
                  <a:lnTo>
                    <a:pt x="727900" y="79857"/>
                  </a:lnTo>
                  <a:lnTo>
                    <a:pt x="752360" y="79857"/>
                  </a:lnTo>
                  <a:lnTo>
                    <a:pt x="752360" y="138569"/>
                  </a:lnTo>
                  <a:lnTo>
                    <a:pt x="774280" y="138569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41" y="34442"/>
                  </a:moveTo>
                  <a:lnTo>
                    <a:pt x="832015" y="1828"/>
                  </a:lnTo>
                  <a:lnTo>
                    <a:pt x="832015" y="23291"/>
                  </a:lnTo>
                  <a:lnTo>
                    <a:pt x="832015" y="116840"/>
                  </a:lnTo>
                  <a:lnTo>
                    <a:pt x="827709" y="120573"/>
                  </a:lnTo>
                  <a:lnTo>
                    <a:pt x="814006" y="120573"/>
                  </a:lnTo>
                  <a:lnTo>
                    <a:pt x="809701" y="116840"/>
                  </a:lnTo>
                  <a:lnTo>
                    <a:pt x="809701" y="23291"/>
                  </a:lnTo>
                  <a:lnTo>
                    <a:pt x="814006" y="19570"/>
                  </a:lnTo>
                  <a:lnTo>
                    <a:pt x="827709" y="19570"/>
                  </a:lnTo>
                  <a:lnTo>
                    <a:pt x="832015" y="23291"/>
                  </a:lnTo>
                  <a:lnTo>
                    <a:pt x="832015" y="1828"/>
                  </a:lnTo>
                  <a:lnTo>
                    <a:pt x="790308" y="19812"/>
                  </a:lnTo>
                  <a:lnTo>
                    <a:pt x="788174" y="34442"/>
                  </a:lnTo>
                  <a:lnTo>
                    <a:pt x="788174" y="105689"/>
                  </a:lnTo>
                  <a:lnTo>
                    <a:pt x="790308" y="120319"/>
                  </a:lnTo>
                  <a:lnTo>
                    <a:pt x="796594" y="131140"/>
                  </a:lnTo>
                  <a:lnTo>
                    <a:pt x="806831" y="137833"/>
                  </a:lnTo>
                  <a:lnTo>
                    <a:pt x="820851" y="140131"/>
                  </a:lnTo>
                  <a:lnTo>
                    <a:pt x="834885" y="137833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19"/>
                  </a:lnTo>
                  <a:lnTo>
                    <a:pt x="853541" y="105689"/>
                  </a:lnTo>
                  <a:lnTo>
                    <a:pt x="853541" y="34442"/>
                  </a:lnTo>
                  <a:close/>
                </a:path>
                <a:path w="1657350" h="140334">
                  <a:moveTo>
                    <a:pt x="924407" y="1409"/>
                  </a:moveTo>
                  <a:lnTo>
                    <a:pt x="867638" y="1409"/>
                  </a:lnTo>
                  <a:lnTo>
                    <a:pt x="867638" y="21729"/>
                  </a:lnTo>
                  <a:lnTo>
                    <a:pt x="867638" y="138569"/>
                  </a:lnTo>
                  <a:lnTo>
                    <a:pt x="889165" y="138569"/>
                  </a:lnTo>
                  <a:lnTo>
                    <a:pt x="889165" y="21729"/>
                  </a:lnTo>
                  <a:lnTo>
                    <a:pt x="924407" y="21729"/>
                  </a:lnTo>
                  <a:lnTo>
                    <a:pt x="924407" y="1409"/>
                  </a:lnTo>
                  <a:close/>
                </a:path>
                <a:path w="1657350" h="140334">
                  <a:moveTo>
                    <a:pt x="1002499" y="34442"/>
                  </a:moveTo>
                  <a:lnTo>
                    <a:pt x="980960" y="1828"/>
                  </a:lnTo>
                  <a:lnTo>
                    <a:pt x="980960" y="23291"/>
                  </a:lnTo>
                  <a:lnTo>
                    <a:pt x="980960" y="116840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46" y="116840"/>
                  </a:lnTo>
                  <a:lnTo>
                    <a:pt x="958646" y="23291"/>
                  </a:lnTo>
                  <a:lnTo>
                    <a:pt x="962952" y="19570"/>
                  </a:lnTo>
                  <a:lnTo>
                    <a:pt x="976668" y="19570"/>
                  </a:lnTo>
                  <a:lnTo>
                    <a:pt x="980960" y="23291"/>
                  </a:lnTo>
                  <a:lnTo>
                    <a:pt x="980960" y="1828"/>
                  </a:lnTo>
                  <a:lnTo>
                    <a:pt x="939253" y="19812"/>
                  </a:lnTo>
                  <a:lnTo>
                    <a:pt x="937120" y="34442"/>
                  </a:lnTo>
                  <a:lnTo>
                    <a:pt x="937120" y="105689"/>
                  </a:lnTo>
                  <a:lnTo>
                    <a:pt x="939253" y="120319"/>
                  </a:lnTo>
                  <a:lnTo>
                    <a:pt x="945540" y="131140"/>
                  </a:lnTo>
                  <a:lnTo>
                    <a:pt x="955789" y="137833"/>
                  </a:lnTo>
                  <a:lnTo>
                    <a:pt x="969810" y="140131"/>
                  </a:lnTo>
                  <a:lnTo>
                    <a:pt x="983830" y="137833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53" y="120319"/>
                  </a:lnTo>
                  <a:lnTo>
                    <a:pt x="1002499" y="105689"/>
                  </a:lnTo>
                  <a:lnTo>
                    <a:pt x="1002499" y="34442"/>
                  </a:lnTo>
                  <a:close/>
                </a:path>
                <a:path w="1657350" h="140334">
                  <a:moveTo>
                    <a:pt x="1110526" y="35420"/>
                  </a:moveTo>
                  <a:lnTo>
                    <a:pt x="1088999" y="3225"/>
                  </a:lnTo>
                  <a:lnTo>
                    <a:pt x="1088999" y="24269"/>
                  </a:lnTo>
                  <a:lnTo>
                    <a:pt x="1088999" y="64389"/>
                  </a:lnTo>
                  <a:lnTo>
                    <a:pt x="1085278" y="67525"/>
                  </a:lnTo>
                  <a:lnTo>
                    <a:pt x="1068260" y="67525"/>
                  </a:lnTo>
                  <a:lnTo>
                    <a:pt x="1068260" y="21145"/>
                  </a:lnTo>
                  <a:lnTo>
                    <a:pt x="1085278" y="21145"/>
                  </a:lnTo>
                  <a:lnTo>
                    <a:pt x="1088999" y="24269"/>
                  </a:lnTo>
                  <a:lnTo>
                    <a:pt x="1088999" y="3225"/>
                  </a:lnTo>
                  <a:lnTo>
                    <a:pt x="1078433" y="1574"/>
                  </a:lnTo>
                  <a:lnTo>
                    <a:pt x="1046734" y="1574"/>
                  </a:lnTo>
                  <a:lnTo>
                    <a:pt x="1046734" y="138569"/>
                  </a:lnTo>
                  <a:lnTo>
                    <a:pt x="1068260" y="138569"/>
                  </a:lnTo>
                  <a:lnTo>
                    <a:pt x="1068260" y="87096"/>
                  </a:lnTo>
                  <a:lnTo>
                    <a:pt x="1078433" y="87096"/>
                  </a:lnTo>
                  <a:lnTo>
                    <a:pt x="1092530" y="84886"/>
                  </a:lnTo>
                  <a:lnTo>
                    <a:pt x="1102550" y="78384"/>
                  </a:lnTo>
                  <a:lnTo>
                    <a:pt x="1108544" y="67779"/>
                  </a:lnTo>
                  <a:lnTo>
                    <a:pt x="1108570" y="67525"/>
                  </a:lnTo>
                  <a:lnTo>
                    <a:pt x="1110526" y="53238"/>
                  </a:lnTo>
                  <a:lnTo>
                    <a:pt x="1110526" y="35420"/>
                  </a:lnTo>
                  <a:close/>
                </a:path>
                <a:path w="1657350" h="140334">
                  <a:moveTo>
                    <a:pt x="1190193" y="138569"/>
                  </a:moveTo>
                  <a:lnTo>
                    <a:pt x="1186218" y="113715"/>
                  </a:lnTo>
                  <a:lnTo>
                    <a:pt x="1183246" y="95123"/>
                  </a:lnTo>
                  <a:lnTo>
                    <a:pt x="1172159" y="25831"/>
                  </a:lnTo>
                  <a:lnTo>
                    <a:pt x="1168273" y="1562"/>
                  </a:lnTo>
                  <a:lnTo>
                    <a:pt x="1161821" y="1562"/>
                  </a:lnTo>
                  <a:lnTo>
                    <a:pt x="1161821" y="95123"/>
                  </a:lnTo>
                  <a:lnTo>
                    <a:pt x="1141069" y="95123"/>
                  </a:lnTo>
                  <a:lnTo>
                    <a:pt x="1151445" y="25831"/>
                  </a:lnTo>
                  <a:lnTo>
                    <a:pt x="1161821" y="95123"/>
                  </a:lnTo>
                  <a:lnTo>
                    <a:pt x="1161821" y="1562"/>
                  </a:lnTo>
                  <a:lnTo>
                    <a:pt x="1136764" y="1562"/>
                  </a:lnTo>
                  <a:lnTo>
                    <a:pt x="1114844" y="138569"/>
                  </a:lnTo>
                  <a:lnTo>
                    <a:pt x="1134605" y="138569"/>
                  </a:lnTo>
                  <a:lnTo>
                    <a:pt x="1138326" y="113715"/>
                  </a:lnTo>
                  <a:lnTo>
                    <a:pt x="1164755" y="113715"/>
                  </a:lnTo>
                  <a:lnTo>
                    <a:pt x="1168463" y="138569"/>
                  </a:lnTo>
                  <a:lnTo>
                    <a:pt x="1190193" y="138569"/>
                  </a:lnTo>
                  <a:close/>
                </a:path>
                <a:path w="1657350" h="140334">
                  <a:moveTo>
                    <a:pt x="1263192" y="34442"/>
                  </a:moveTo>
                  <a:lnTo>
                    <a:pt x="1261148" y="19812"/>
                  </a:lnTo>
                  <a:lnTo>
                    <a:pt x="1255077" y="9004"/>
                  </a:lnTo>
                  <a:lnTo>
                    <a:pt x="1245031" y="2298"/>
                  </a:lnTo>
                  <a:lnTo>
                    <a:pt x="1231099" y="0"/>
                  </a:lnTo>
                  <a:lnTo>
                    <a:pt x="1217231" y="2235"/>
                  </a:lnTo>
                  <a:lnTo>
                    <a:pt x="1207325" y="8801"/>
                  </a:lnTo>
                  <a:lnTo>
                    <a:pt x="1201381" y="19481"/>
                  </a:lnTo>
                  <a:lnTo>
                    <a:pt x="1199400" y="34061"/>
                  </a:lnTo>
                  <a:lnTo>
                    <a:pt x="1199400" y="44234"/>
                  </a:lnTo>
                  <a:lnTo>
                    <a:pt x="1219161" y="44234"/>
                  </a:lnTo>
                  <a:lnTo>
                    <a:pt x="1219161" y="23291"/>
                  </a:lnTo>
                  <a:lnTo>
                    <a:pt x="1223657" y="19583"/>
                  </a:lnTo>
                  <a:lnTo>
                    <a:pt x="1237361" y="19583"/>
                  </a:lnTo>
                  <a:lnTo>
                    <a:pt x="1241666" y="22898"/>
                  </a:lnTo>
                  <a:lnTo>
                    <a:pt x="1241666" y="35229"/>
                  </a:lnTo>
                  <a:lnTo>
                    <a:pt x="1241666" y="53822"/>
                  </a:lnTo>
                  <a:lnTo>
                    <a:pt x="1236776" y="57340"/>
                  </a:lnTo>
                  <a:lnTo>
                    <a:pt x="1222298" y="57340"/>
                  </a:lnTo>
                  <a:lnTo>
                    <a:pt x="1222298" y="76911"/>
                  </a:lnTo>
                  <a:lnTo>
                    <a:pt x="1237361" y="76911"/>
                  </a:lnTo>
                  <a:lnTo>
                    <a:pt x="1241666" y="81622"/>
                  </a:lnTo>
                  <a:lnTo>
                    <a:pt x="1241666" y="117233"/>
                  </a:lnTo>
                  <a:lnTo>
                    <a:pt x="1237361" y="120573"/>
                  </a:lnTo>
                  <a:lnTo>
                    <a:pt x="1223657" y="120573"/>
                  </a:lnTo>
                  <a:lnTo>
                    <a:pt x="1219352" y="116840"/>
                  </a:lnTo>
                  <a:lnTo>
                    <a:pt x="1219352" y="90627"/>
                  </a:lnTo>
                  <a:lnTo>
                    <a:pt x="1198994" y="90627"/>
                  </a:lnTo>
                  <a:lnTo>
                    <a:pt x="1198994" y="105689"/>
                  </a:lnTo>
                  <a:lnTo>
                    <a:pt x="1201039" y="120319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48" y="120319"/>
                  </a:lnTo>
                  <a:lnTo>
                    <a:pt x="1263192" y="105689"/>
                  </a:lnTo>
                  <a:lnTo>
                    <a:pt x="1263192" y="94919"/>
                  </a:lnTo>
                  <a:lnTo>
                    <a:pt x="1262354" y="85229"/>
                  </a:lnTo>
                  <a:lnTo>
                    <a:pt x="1259700" y="77089"/>
                  </a:lnTo>
                  <a:lnTo>
                    <a:pt x="1255026" y="70675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56"/>
                  </a:lnTo>
                  <a:lnTo>
                    <a:pt x="1262303" y="47967"/>
                  </a:lnTo>
                  <a:lnTo>
                    <a:pt x="1263192" y="37973"/>
                  </a:lnTo>
                  <a:lnTo>
                    <a:pt x="1263192" y="34442"/>
                  </a:lnTo>
                  <a:close/>
                </a:path>
                <a:path w="1657350" h="140334">
                  <a:moveTo>
                    <a:pt x="1344231" y="94919"/>
                  </a:moveTo>
                  <a:lnTo>
                    <a:pt x="1343342" y="84861"/>
                  </a:lnTo>
                  <a:lnTo>
                    <a:pt x="1340675" y="76923"/>
                  </a:lnTo>
                  <a:lnTo>
                    <a:pt x="1340535" y="76504"/>
                  </a:lnTo>
                  <a:lnTo>
                    <a:pt x="1335557" y="70015"/>
                  </a:lnTo>
                  <a:lnTo>
                    <a:pt x="1328178" y="65570"/>
                  </a:lnTo>
                  <a:lnTo>
                    <a:pt x="1334389" y="61341"/>
                  </a:lnTo>
                  <a:lnTo>
                    <a:pt x="1337284" y="57353"/>
                  </a:lnTo>
                  <a:lnTo>
                    <a:pt x="1338719" y="55359"/>
                  </a:lnTo>
                  <a:lnTo>
                    <a:pt x="1341247" y="47586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76"/>
                  </a:lnTo>
                  <a:lnTo>
                    <a:pt x="1322705" y="80835"/>
                  </a:lnTo>
                  <a:lnTo>
                    <a:pt x="1322705" y="115671"/>
                  </a:lnTo>
                  <a:lnTo>
                    <a:pt x="1318780" y="118999"/>
                  </a:lnTo>
                  <a:lnTo>
                    <a:pt x="1299210" y="118999"/>
                  </a:lnTo>
                  <a:lnTo>
                    <a:pt x="1299210" y="76923"/>
                  </a:lnTo>
                  <a:lnTo>
                    <a:pt x="1318590" y="76923"/>
                  </a:lnTo>
                  <a:lnTo>
                    <a:pt x="1322705" y="80835"/>
                  </a:lnTo>
                  <a:lnTo>
                    <a:pt x="1322705" y="3276"/>
                  </a:lnTo>
                  <a:lnTo>
                    <a:pt x="1320546" y="2984"/>
                  </a:lnTo>
                  <a:lnTo>
                    <a:pt x="1320546" y="25438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10" y="57353"/>
                  </a:lnTo>
                  <a:lnTo>
                    <a:pt x="1299210" y="21145"/>
                  </a:lnTo>
                  <a:lnTo>
                    <a:pt x="1317231" y="21145"/>
                  </a:lnTo>
                  <a:lnTo>
                    <a:pt x="1320546" y="25438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69"/>
                  </a:lnTo>
                  <a:lnTo>
                    <a:pt x="1311541" y="138569"/>
                  </a:lnTo>
                  <a:lnTo>
                    <a:pt x="1344231" y="106083"/>
                  </a:lnTo>
                  <a:lnTo>
                    <a:pt x="1344231" y="94919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47" y="58127"/>
                  </a:lnTo>
                  <a:lnTo>
                    <a:pt x="1376324" y="88265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69"/>
                  </a:lnTo>
                  <a:lnTo>
                    <a:pt x="1379258" y="138569"/>
                  </a:lnTo>
                  <a:lnTo>
                    <a:pt x="1397279" y="75742"/>
                  </a:lnTo>
                  <a:lnTo>
                    <a:pt x="1406080" y="42075"/>
                  </a:lnTo>
                  <a:lnTo>
                    <a:pt x="1406080" y="138569"/>
                  </a:lnTo>
                  <a:lnTo>
                    <a:pt x="1425448" y="138569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398" y="58127"/>
                  </a:lnTo>
                  <a:lnTo>
                    <a:pt x="1529575" y="88265"/>
                  </a:lnTo>
                  <a:lnTo>
                    <a:pt x="1529575" y="1574"/>
                  </a:lnTo>
                  <a:lnTo>
                    <a:pt x="1510398" y="1574"/>
                  </a:lnTo>
                  <a:lnTo>
                    <a:pt x="1510398" y="138569"/>
                  </a:lnTo>
                  <a:lnTo>
                    <a:pt x="1532509" y="138569"/>
                  </a:lnTo>
                  <a:lnTo>
                    <a:pt x="1550517" y="75742"/>
                  </a:lnTo>
                  <a:lnTo>
                    <a:pt x="1559331" y="42075"/>
                  </a:lnTo>
                  <a:lnTo>
                    <a:pt x="1559331" y="138569"/>
                  </a:lnTo>
                  <a:lnTo>
                    <a:pt x="1578698" y="138569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74"/>
                  </a:moveTo>
                  <a:lnTo>
                    <a:pt x="1635467" y="1574"/>
                  </a:lnTo>
                  <a:lnTo>
                    <a:pt x="1635467" y="21145"/>
                  </a:lnTo>
                  <a:lnTo>
                    <a:pt x="1635467" y="63220"/>
                  </a:lnTo>
                  <a:lnTo>
                    <a:pt x="1619008" y="63220"/>
                  </a:lnTo>
                  <a:lnTo>
                    <a:pt x="1614119" y="59690"/>
                  </a:lnTo>
                  <a:lnTo>
                    <a:pt x="1614119" y="25438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74"/>
                  </a:lnTo>
                  <a:lnTo>
                    <a:pt x="1624507" y="1574"/>
                  </a:lnTo>
                  <a:lnTo>
                    <a:pt x="1610106" y="3517"/>
                  </a:lnTo>
                  <a:lnTo>
                    <a:pt x="1600187" y="9398"/>
                  </a:lnTo>
                  <a:lnTo>
                    <a:pt x="1594446" y="19240"/>
                  </a:lnTo>
                  <a:lnTo>
                    <a:pt x="1592592" y="33070"/>
                  </a:lnTo>
                  <a:lnTo>
                    <a:pt x="1592592" y="43840"/>
                  </a:lnTo>
                  <a:lnTo>
                    <a:pt x="1593456" y="53492"/>
                  </a:lnTo>
                  <a:lnTo>
                    <a:pt x="1596047" y="61328"/>
                  </a:lnTo>
                  <a:lnTo>
                    <a:pt x="1600441" y="67373"/>
                  </a:lnTo>
                  <a:lnTo>
                    <a:pt x="1606689" y="71628"/>
                  </a:lnTo>
                  <a:lnTo>
                    <a:pt x="1599920" y="76073"/>
                  </a:lnTo>
                  <a:lnTo>
                    <a:pt x="1595513" y="82550"/>
                  </a:lnTo>
                  <a:lnTo>
                    <a:pt x="1593126" y="90843"/>
                  </a:lnTo>
                  <a:lnTo>
                    <a:pt x="1592402" y="100799"/>
                  </a:lnTo>
                  <a:lnTo>
                    <a:pt x="1592402" y="128587"/>
                  </a:lnTo>
                  <a:lnTo>
                    <a:pt x="1592211" y="133477"/>
                  </a:lnTo>
                  <a:lnTo>
                    <a:pt x="1590052" y="138569"/>
                  </a:lnTo>
                  <a:lnTo>
                    <a:pt x="1611972" y="138569"/>
                  </a:lnTo>
                  <a:lnTo>
                    <a:pt x="1613154" y="135039"/>
                  </a:lnTo>
                  <a:lnTo>
                    <a:pt x="1613941" y="132892"/>
                  </a:lnTo>
                  <a:lnTo>
                    <a:pt x="1613941" y="87477"/>
                  </a:lnTo>
                  <a:lnTo>
                    <a:pt x="1618234" y="82791"/>
                  </a:lnTo>
                  <a:lnTo>
                    <a:pt x="1635467" y="82791"/>
                  </a:lnTo>
                  <a:lnTo>
                    <a:pt x="1635467" y="138569"/>
                  </a:lnTo>
                  <a:lnTo>
                    <a:pt x="1656994" y="138569"/>
                  </a:lnTo>
                  <a:lnTo>
                    <a:pt x="1656994" y="82791"/>
                  </a:lnTo>
                  <a:lnTo>
                    <a:pt x="1656994" y="63220"/>
                  </a:lnTo>
                  <a:lnTo>
                    <a:pt x="1656994" y="21145"/>
                  </a:lnTo>
                  <a:lnTo>
                    <a:pt x="1656994" y="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012" y="687483"/>
              <a:ext cx="315859" cy="21255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2749" y="689381"/>
              <a:ext cx="479705" cy="2085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7387" y="689856"/>
              <a:ext cx="103609" cy="2078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4139" y="689856"/>
              <a:ext cx="226503" cy="20780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840088" y="689857"/>
              <a:ext cx="803275" cy="208915"/>
            </a:xfrm>
            <a:custGeom>
              <a:avLst/>
              <a:gdLst/>
              <a:ahLst/>
              <a:cxnLst/>
              <a:rect l="l" t="t" r="r" b="b"/>
              <a:pathLst>
                <a:path w="803275" h="208915">
                  <a:moveTo>
                    <a:pt x="100939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44" y="96037"/>
                  </a:lnTo>
                  <a:lnTo>
                    <a:pt x="73139" y="86182"/>
                  </a:lnTo>
                  <a:lnTo>
                    <a:pt x="68287" y="85432"/>
                  </a:lnTo>
                  <a:lnTo>
                    <a:pt x="68287" y="132118"/>
                  </a:lnTo>
                  <a:lnTo>
                    <a:pt x="68287" y="158534"/>
                  </a:lnTo>
                  <a:lnTo>
                    <a:pt x="67144" y="167855"/>
                  </a:lnTo>
                  <a:lnTo>
                    <a:pt x="63868" y="173888"/>
                  </a:lnTo>
                  <a:lnTo>
                    <a:pt x="58635" y="177152"/>
                  </a:lnTo>
                  <a:lnTo>
                    <a:pt x="51663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63" y="112509"/>
                  </a:lnTo>
                  <a:lnTo>
                    <a:pt x="58635" y="113487"/>
                  </a:lnTo>
                  <a:lnTo>
                    <a:pt x="63868" y="116751"/>
                  </a:lnTo>
                  <a:lnTo>
                    <a:pt x="67144" y="122783"/>
                  </a:lnTo>
                  <a:lnTo>
                    <a:pt x="68287" y="132118"/>
                  </a:lnTo>
                  <a:lnTo>
                    <a:pt x="68287" y="85432"/>
                  </a:lnTo>
                  <a:lnTo>
                    <a:pt x="51663" y="82829"/>
                  </a:lnTo>
                  <a:lnTo>
                    <a:pt x="32664" y="82829"/>
                  </a:lnTo>
                  <a:lnTo>
                    <a:pt x="32664" y="29692"/>
                  </a:lnTo>
                  <a:lnTo>
                    <a:pt x="91440" y="29692"/>
                  </a:lnTo>
                  <a:lnTo>
                    <a:pt x="91440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63" y="207810"/>
                  </a:lnTo>
                  <a:lnTo>
                    <a:pt x="73139" y="204457"/>
                  </a:lnTo>
                  <a:lnTo>
                    <a:pt x="88544" y="194602"/>
                  </a:lnTo>
                  <a:lnTo>
                    <a:pt x="97828" y="178511"/>
                  </a:lnTo>
                  <a:lnTo>
                    <a:pt x="97878" y="178117"/>
                  </a:lnTo>
                  <a:lnTo>
                    <a:pt x="100939" y="156464"/>
                  </a:lnTo>
                  <a:lnTo>
                    <a:pt x="100939" y="134188"/>
                  </a:lnTo>
                  <a:close/>
                </a:path>
                <a:path w="803275" h="208915">
                  <a:moveTo>
                    <a:pt x="230365" y="12"/>
                  </a:moveTo>
                  <a:lnTo>
                    <a:pt x="196227" y="12"/>
                  </a:lnTo>
                  <a:lnTo>
                    <a:pt x="181381" y="71259"/>
                  </a:lnTo>
                  <a:lnTo>
                    <a:pt x="173672" y="119646"/>
                  </a:lnTo>
                  <a:lnTo>
                    <a:pt x="163563" y="70967"/>
                  </a:lnTo>
                  <a:lnTo>
                    <a:pt x="145757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29" y="162090"/>
                  </a:lnTo>
                  <a:lnTo>
                    <a:pt x="154940" y="171284"/>
                  </a:lnTo>
                  <a:lnTo>
                    <a:pt x="149059" y="176682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14"/>
                  </a:lnTo>
                  <a:lnTo>
                    <a:pt x="157810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38" y="154965"/>
                  </a:lnTo>
                  <a:lnTo>
                    <a:pt x="230365" y="12"/>
                  </a:lnTo>
                  <a:close/>
                </a:path>
                <a:path w="803275" h="208915">
                  <a:moveTo>
                    <a:pt x="340791" y="51358"/>
                  </a:moveTo>
                  <a:lnTo>
                    <a:pt x="337832" y="29692"/>
                  </a:lnTo>
                  <a:lnTo>
                    <a:pt x="337781" y="29311"/>
                  </a:lnTo>
                  <a:lnTo>
                    <a:pt x="328688" y="13220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42"/>
                  </a:lnTo>
                  <a:lnTo>
                    <a:pt x="308127" y="95300"/>
                  </a:lnTo>
                  <a:lnTo>
                    <a:pt x="302488" y="100050"/>
                  </a:lnTo>
                  <a:lnTo>
                    <a:pt x="276669" y="100050"/>
                  </a:lnTo>
                  <a:lnTo>
                    <a:pt x="276669" y="29692"/>
                  </a:lnTo>
                  <a:lnTo>
                    <a:pt x="302488" y="29692"/>
                  </a:lnTo>
                  <a:lnTo>
                    <a:pt x="308127" y="34442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69" y="207810"/>
                  </a:lnTo>
                  <a:lnTo>
                    <a:pt x="276669" y="129730"/>
                  </a:lnTo>
                  <a:lnTo>
                    <a:pt x="292100" y="129730"/>
                  </a:lnTo>
                  <a:lnTo>
                    <a:pt x="313486" y="126390"/>
                  </a:lnTo>
                  <a:lnTo>
                    <a:pt x="328688" y="116522"/>
                  </a:lnTo>
                  <a:lnTo>
                    <a:pt x="337781" y="100431"/>
                  </a:lnTo>
                  <a:lnTo>
                    <a:pt x="337832" y="100050"/>
                  </a:lnTo>
                  <a:lnTo>
                    <a:pt x="340791" y="78371"/>
                  </a:lnTo>
                  <a:lnTo>
                    <a:pt x="340791" y="51358"/>
                  </a:lnTo>
                  <a:close/>
                </a:path>
                <a:path w="803275" h="208915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903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51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403" y="2971"/>
                  </a:lnTo>
                  <a:lnTo>
                    <a:pt x="365353" y="11874"/>
                  </a:lnTo>
                  <a:lnTo>
                    <a:pt x="356654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47" y="99822"/>
                  </a:lnTo>
                  <a:lnTo>
                    <a:pt x="375221" y="106286"/>
                  </a:lnTo>
                  <a:lnTo>
                    <a:pt x="364947" y="113030"/>
                  </a:lnTo>
                  <a:lnTo>
                    <a:pt x="358267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53" y="189699"/>
                  </a:lnTo>
                  <a:lnTo>
                    <a:pt x="352996" y="196088"/>
                  </a:lnTo>
                  <a:lnTo>
                    <a:pt x="351917" y="202031"/>
                  </a:lnTo>
                  <a:lnTo>
                    <a:pt x="349986" y="207810"/>
                  </a:lnTo>
                  <a:lnTo>
                    <a:pt x="383235" y="207810"/>
                  </a:lnTo>
                  <a:lnTo>
                    <a:pt x="386207" y="149631"/>
                  </a:lnTo>
                  <a:lnTo>
                    <a:pt x="387451" y="137363"/>
                  </a:lnTo>
                  <a:lnTo>
                    <a:pt x="391325" y="129184"/>
                  </a:lnTo>
                  <a:lnTo>
                    <a:pt x="397979" y="124625"/>
                  </a:lnTo>
                  <a:lnTo>
                    <a:pt x="407581" y="123215"/>
                  </a:lnTo>
                  <a:lnTo>
                    <a:pt x="418858" y="123215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15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915">
                  <a:moveTo>
                    <a:pt x="566699" y="12"/>
                  </a:moveTo>
                  <a:lnTo>
                    <a:pt x="465759" y="12"/>
                  </a:lnTo>
                  <a:lnTo>
                    <a:pt x="465759" y="29222"/>
                  </a:lnTo>
                  <a:lnTo>
                    <a:pt x="499897" y="29222"/>
                  </a:lnTo>
                  <a:lnTo>
                    <a:pt x="499897" y="208292"/>
                  </a:lnTo>
                  <a:lnTo>
                    <a:pt x="532549" y="208292"/>
                  </a:lnTo>
                  <a:lnTo>
                    <a:pt x="532549" y="29222"/>
                  </a:lnTo>
                  <a:lnTo>
                    <a:pt x="566699" y="29222"/>
                  </a:lnTo>
                  <a:lnTo>
                    <a:pt x="566699" y="12"/>
                  </a:lnTo>
                  <a:close/>
                </a:path>
                <a:path w="803275" h="208915">
                  <a:moveTo>
                    <a:pt x="684542" y="0"/>
                  </a:moveTo>
                  <a:lnTo>
                    <a:pt x="648614" y="0"/>
                  </a:lnTo>
                  <a:lnTo>
                    <a:pt x="621906" y="85801"/>
                  </a:lnTo>
                  <a:lnTo>
                    <a:pt x="610031" y="131521"/>
                  </a:lnTo>
                  <a:lnTo>
                    <a:pt x="610031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42" y="207810"/>
                  </a:lnTo>
                  <a:lnTo>
                    <a:pt x="684542" y="0"/>
                  </a:lnTo>
                  <a:close/>
                </a:path>
                <a:path w="803275" h="208915">
                  <a:moveTo>
                    <a:pt x="803262" y="12"/>
                  </a:moveTo>
                  <a:lnTo>
                    <a:pt x="770623" y="12"/>
                  </a:lnTo>
                  <a:lnTo>
                    <a:pt x="770623" y="29692"/>
                  </a:lnTo>
                  <a:lnTo>
                    <a:pt x="770623" y="93510"/>
                  </a:lnTo>
                  <a:lnTo>
                    <a:pt x="757859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609" y="81991"/>
                  </a:lnTo>
                  <a:lnTo>
                    <a:pt x="738251" y="71551"/>
                  </a:lnTo>
                  <a:lnTo>
                    <a:pt x="738251" y="51066"/>
                  </a:lnTo>
                  <a:lnTo>
                    <a:pt x="739228" y="41465"/>
                  </a:lnTo>
                  <a:lnTo>
                    <a:pt x="742226" y="34810"/>
                  </a:lnTo>
                  <a:lnTo>
                    <a:pt x="747395" y="30949"/>
                  </a:lnTo>
                  <a:lnTo>
                    <a:pt x="754888" y="29692"/>
                  </a:lnTo>
                  <a:lnTo>
                    <a:pt x="770623" y="29692"/>
                  </a:lnTo>
                  <a:lnTo>
                    <a:pt x="770623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74"/>
                  </a:lnTo>
                  <a:lnTo>
                    <a:pt x="708406" y="26809"/>
                  </a:lnTo>
                  <a:lnTo>
                    <a:pt x="705612" y="47802"/>
                  </a:lnTo>
                  <a:lnTo>
                    <a:pt x="705612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18" y="122834"/>
                  </a:lnTo>
                  <a:lnTo>
                    <a:pt x="706399" y="135420"/>
                  </a:lnTo>
                  <a:lnTo>
                    <a:pt x="705307" y="150520"/>
                  </a:lnTo>
                  <a:lnTo>
                    <a:pt x="705205" y="189699"/>
                  </a:lnTo>
                  <a:lnTo>
                    <a:pt x="704748" y="196088"/>
                  </a:lnTo>
                  <a:lnTo>
                    <a:pt x="703681" y="202031"/>
                  </a:lnTo>
                  <a:lnTo>
                    <a:pt x="701738" y="207810"/>
                  </a:lnTo>
                  <a:lnTo>
                    <a:pt x="734999" y="207810"/>
                  </a:lnTo>
                  <a:lnTo>
                    <a:pt x="736206" y="203949"/>
                  </a:lnTo>
                  <a:lnTo>
                    <a:pt x="737146" y="199390"/>
                  </a:lnTo>
                  <a:lnTo>
                    <a:pt x="737743" y="192659"/>
                  </a:lnTo>
                  <a:lnTo>
                    <a:pt x="737958" y="182575"/>
                  </a:lnTo>
                  <a:lnTo>
                    <a:pt x="737958" y="149631"/>
                  </a:lnTo>
                  <a:lnTo>
                    <a:pt x="739216" y="137363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33" y="123215"/>
                  </a:lnTo>
                  <a:lnTo>
                    <a:pt x="770623" y="123215"/>
                  </a:lnTo>
                  <a:lnTo>
                    <a:pt x="770623" y="207810"/>
                  </a:lnTo>
                  <a:lnTo>
                    <a:pt x="803262" y="207810"/>
                  </a:lnTo>
                  <a:lnTo>
                    <a:pt x="803262" y="123215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8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184" y="2289685"/>
            <a:ext cx="10140315" cy="7136765"/>
            <a:chOff x="748184" y="2289685"/>
            <a:chExt cx="10140315" cy="7136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84" y="2289685"/>
              <a:ext cx="10139866" cy="71364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87301" y="4966544"/>
              <a:ext cx="3423285" cy="2628900"/>
            </a:xfrm>
            <a:custGeom>
              <a:avLst/>
              <a:gdLst/>
              <a:ahLst/>
              <a:cxnLst/>
              <a:rect l="l" t="t" r="r" b="b"/>
              <a:pathLst>
                <a:path w="3423284" h="2628900">
                  <a:moveTo>
                    <a:pt x="171919" y="2628900"/>
                  </a:moveTo>
                  <a:lnTo>
                    <a:pt x="160705" y="2603500"/>
                  </a:lnTo>
                  <a:lnTo>
                    <a:pt x="154876" y="2628900"/>
                  </a:lnTo>
                  <a:lnTo>
                    <a:pt x="171919" y="2628900"/>
                  </a:lnTo>
                  <a:close/>
                </a:path>
                <a:path w="3423284" h="2628900">
                  <a:moveTo>
                    <a:pt x="174675" y="2213356"/>
                  </a:moveTo>
                  <a:lnTo>
                    <a:pt x="161505" y="2175256"/>
                  </a:lnTo>
                  <a:lnTo>
                    <a:pt x="152996" y="2175256"/>
                  </a:lnTo>
                  <a:lnTo>
                    <a:pt x="149606" y="2187956"/>
                  </a:lnTo>
                  <a:lnTo>
                    <a:pt x="174675" y="2213356"/>
                  </a:lnTo>
                  <a:close/>
                </a:path>
                <a:path w="3423284" h="2628900">
                  <a:moveTo>
                    <a:pt x="684504" y="2362200"/>
                  </a:moveTo>
                  <a:lnTo>
                    <a:pt x="610882" y="2362200"/>
                  </a:lnTo>
                  <a:lnTo>
                    <a:pt x="593128" y="2362200"/>
                  </a:lnTo>
                  <a:lnTo>
                    <a:pt x="453440" y="2425700"/>
                  </a:lnTo>
                  <a:lnTo>
                    <a:pt x="453758" y="2426398"/>
                  </a:lnTo>
                  <a:lnTo>
                    <a:pt x="379056" y="2451100"/>
                  </a:lnTo>
                  <a:lnTo>
                    <a:pt x="391185" y="2482875"/>
                  </a:lnTo>
                  <a:lnTo>
                    <a:pt x="386727" y="2475217"/>
                  </a:lnTo>
                  <a:lnTo>
                    <a:pt x="379056" y="2451100"/>
                  </a:lnTo>
                  <a:lnTo>
                    <a:pt x="372681" y="2451100"/>
                  </a:lnTo>
                  <a:lnTo>
                    <a:pt x="256082" y="2533561"/>
                  </a:lnTo>
                  <a:lnTo>
                    <a:pt x="254241" y="2527300"/>
                  </a:lnTo>
                  <a:lnTo>
                    <a:pt x="162433" y="2560701"/>
                  </a:lnTo>
                  <a:lnTo>
                    <a:pt x="171805" y="2530856"/>
                  </a:lnTo>
                  <a:lnTo>
                    <a:pt x="187756" y="2480056"/>
                  </a:lnTo>
                  <a:lnTo>
                    <a:pt x="186969" y="2479764"/>
                  </a:lnTo>
                  <a:lnTo>
                    <a:pt x="207822" y="2416556"/>
                  </a:lnTo>
                  <a:lnTo>
                    <a:pt x="210070" y="2416556"/>
                  </a:lnTo>
                  <a:lnTo>
                    <a:pt x="210070" y="2403856"/>
                  </a:lnTo>
                  <a:lnTo>
                    <a:pt x="210070" y="2327656"/>
                  </a:lnTo>
                  <a:lnTo>
                    <a:pt x="210070" y="2289556"/>
                  </a:lnTo>
                  <a:lnTo>
                    <a:pt x="207060" y="2276856"/>
                  </a:lnTo>
                  <a:lnTo>
                    <a:pt x="201574" y="2276856"/>
                  </a:lnTo>
                  <a:lnTo>
                    <a:pt x="182829" y="2254135"/>
                  </a:lnTo>
                  <a:lnTo>
                    <a:pt x="199732" y="2238756"/>
                  </a:lnTo>
                  <a:lnTo>
                    <a:pt x="196596" y="2235581"/>
                  </a:lnTo>
                  <a:lnTo>
                    <a:pt x="222770" y="2226056"/>
                  </a:lnTo>
                  <a:lnTo>
                    <a:pt x="209600" y="2194318"/>
                  </a:lnTo>
                  <a:lnTo>
                    <a:pt x="212420" y="2196147"/>
                  </a:lnTo>
                  <a:lnTo>
                    <a:pt x="222770" y="2226056"/>
                  </a:lnTo>
                  <a:lnTo>
                    <a:pt x="229412" y="2226056"/>
                  </a:lnTo>
                  <a:lnTo>
                    <a:pt x="235102" y="2213356"/>
                  </a:lnTo>
                  <a:lnTo>
                    <a:pt x="239064" y="2213356"/>
                  </a:lnTo>
                  <a:lnTo>
                    <a:pt x="257683" y="2187956"/>
                  </a:lnTo>
                  <a:lnTo>
                    <a:pt x="266992" y="2175256"/>
                  </a:lnTo>
                  <a:lnTo>
                    <a:pt x="247345" y="2162556"/>
                  </a:lnTo>
                  <a:lnTo>
                    <a:pt x="214160" y="2141118"/>
                  </a:lnTo>
                  <a:lnTo>
                    <a:pt x="237540" y="2149868"/>
                  </a:lnTo>
                  <a:lnTo>
                    <a:pt x="266992" y="2175256"/>
                  </a:lnTo>
                  <a:lnTo>
                    <a:pt x="268947" y="2162556"/>
                  </a:lnTo>
                  <a:lnTo>
                    <a:pt x="271437" y="2162556"/>
                  </a:lnTo>
                  <a:lnTo>
                    <a:pt x="274929" y="2149856"/>
                  </a:lnTo>
                  <a:lnTo>
                    <a:pt x="278422" y="2137156"/>
                  </a:lnTo>
                  <a:lnTo>
                    <a:pt x="285407" y="2111756"/>
                  </a:lnTo>
                  <a:lnTo>
                    <a:pt x="287197" y="2105253"/>
                  </a:lnTo>
                  <a:lnTo>
                    <a:pt x="356158" y="2048256"/>
                  </a:lnTo>
                  <a:lnTo>
                    <a:pt x="367461" y="2048256"/>
                  </a:lnTo>
                  <a:lnTo>
                    <a:pt x="369544" y="2035556"/>
                  </a:lnTo>
                  <a:lnTo>
                    <a:pt x="379069" y="1997456"/>
                  </a:lnTo>
                  <a:lnTo>
                    <a:pt x="404456" y="1895856"/>
                  </a:lnTo>
                  <a:lnTo>
                    <a:pt x="405625" y="1895856"/>
                  </a:lnTo>
                  <a:lnTo>
                    <a:pt x="405625" y="1883156"/>
                  </a:lnTo>
                  <a:lnTo>
                    <a:pt x="405625" y="1781556"/>
                  </a:lnTo>
                  <a:lnTo>
                    <a:pt x="405625" y="1756156"/>
                  </a:lnTo>
                  <a:lnTo>
                    <a:pt x="403390" y="1743456"/>
                  </a:lnTo>
                  <a:lnTo>
                    <a:pt x="399237" y="1743456"/>
                  </a:lnTo>
                  <a:lnTo>
                    <a:pt x="374802" y="1705356"/>
                  </a:lnTo>
                  <a:lnTo>
                    <a:pt x="353009" y="1705356"/>
                  </a:lnTo>
                  <a:lnTo>
                    <a:pt x="292303" y="1705356"/>
                  </a:lnTo>
                  <a:lnTo>
                    <a:pt x="334810" y="1771624"/>
                  </a:lnTo>
                  <a:lnTo>
                    <a:pt x="334810" y="1887766"/>
                  </a:lnTo>
                  <a:lnTo>
                    <a:pt x="306006" y="2003044"/>
                  </a:lnTo>
                  <a:lnTo>
                    <a:pt x="237629" y="2048256"/>
                  </a:lnTo>
                  <a:lnTo>
                    <a:pt x="258483" y="2080006"/>
                  </a:lnTo>
                  <a:lnTo>
                    <a:pt x="254596" y="2079282"/>
                  </a:lnTo>
                  <a:lnTo>
                    <a:pt x="237629" y="2048256"/>
                  </a:lnTo>
                  <a:lnTo>
                    <a:pt x="231368" y="2060956"/>
                  </a:lnTo>
                  <a:lnTo>
                    <a:pt x="226771" y="2060956"/>
                  </a:lnTo>
                  <a:lnTo>
                    <a:pt x="224561" y="2073656"/>
                  </a:lnTo>
                  <a:lnTo>
                    <a:pt x="203606" y="2137156"/>
                  </a:lnTo>
                  <a:lnTo>
                    <a:pt x="207086" y="2138464"/>
                  </a:lnTo>
                  <a:lnTo>
                    <a:pt x="186880" y="2166035"/>
                  </a:lnTo>
                  <a:lnTo>
                    <a:pt x="161505" y="2175256"/>
                  </a:lnTo>
                  <a:lnTo>
                    <a:pt x="179222" y="2217978"/>
                  </a:lnTo>
                  <a:lnTo>
                    <a:pt x="149606" y="2187956"/>
                  </a:lnTo>
                  <a:lnTo>
                    <a:pt x="107708" y="2226056"/>
                  </a:lnTo>
                  <a:lnTo>
                    <a:pt x="100228" y="2238756"/>
                  </a:lnTo>
                  <a:lnTo>
                    <a:pt x="97396" y="2251456"/>
                  </a:lnTo>
                  <a:lnTo>
                    <a:pt x="99250" y="2264156"/>
                  </a:lnTo>
                  <a:lnTo>
                    <a:pt x="105867" y="2276856"/>
                  </a:lnTo>
                  <a:lnTo>
                    <a:pt x="139268" y="2317356"/>
                  </a:lnTo>
                  <a:lnTo>
                    <a:pt x="139268" y="2409291"/>
                  </a:lnTo>
                  <a:lnTo>
                    <a:pt x="120561" y="2454656"/>
                  </a:lnTo>
                  <a:lnTo>
                    <a:pt x="119672" y="2454656"/>
                  </a:lnTo>
                  <a:lnTo>
                    <a:pt x="97853" y="2534018"/>
                  </a:lnTo>
                  <a:lnTo>
                    <a:pt x="46634" y="2541181"/>
                  </a:lnTo>
                  <a:lnTo>
                    <a:pt x="40830" y="2540000"/>
                  </a:lnTo>
                  <a:lnTo>
                    <a:pt x="26771" y="2540000"/>
                  </a:lnTo>
                  <a:lnTo>
                    <a:pt x="23304" y="2543556"/>
                  </a:lnTo>
                  <a:lnTo>
                    <a:pt x="16408" y="2543556"/>
                  </a:lnTo>
                  <a:lnTo>
                    <a:pt x="6438" y="2556256"/>
                  </a:lnTo>
                  <a:lnTo>
                    <a:pt x="647" y="2568956"/>
                  </a:lnTo>
                  <a:lnTo>
                    <a:pt x="190" y="2577795"/>
                  </a:lnTo>
                  <a:lnTo>
                    <a:pt x="76" y="2578100"/>
                  </a:lnTo>
                  <a:lnTo>
                    <a:pt x="114" y="2579306"/>
                  </a:lnTo>
                  <a:lnTo>
                    <a:pt x="0" y="2581656"/>
                  </a:lnTo>
                  <a:lnTo>
                    <a:pt x="228" y="2582265"/>
                  </a:lnTo>
                  <a:lnTo>
                    <a:pt x="546" y="2590800"/>
                  </a:lnTo>
                  <a:lnTo>
                    <a:pt x="6172" y="2603500"/>
                  </a:lnTo>
                  <a:lnTo>
                    <a:pt x="11480" y="2603500"/>
                  </a:lnTo>
                  <a:lnTo>
                    <a:pt x="14071" y="2607056"/>
                  </a:lnTo>
                  <a:lnTo>
                    <a:pt x="19697" y="2607056"/>
                  </a:lnTo>
                  <a:lnTo>
                    <a:pt x="29159" y="2616200"/>
                  </a:lnTo>
                  <a:lnTo>
                    <a:pt x="154876" y="2628900"/>
                  </a:lnTo>
                  <a:lnTo>
                    <a:pt x="160705" y="2597150"/>
                  </a:lnTo>
                  <a:lnTo>
                    <a:pt x="171919" y="2628900"/>
                  </a:lnTo>
                  <a:lnTo>
                    <a:pt x="276669" y="2603500"/>
                  </a:lnTo>
                  <a:lnTo>
                    <a:pt x="279222" y="2590800"/>
                  </a:lnTo>
                  <a:lnTo>
                    <a:pt x="283946" y="2590800"/>
                  </a:lnTo>
                  <a:lnTo>
                    <a:pt x="409663" y="2514600"/>
                  </a:lnTo>
                  <a:lnTo>
                    <a:pt x="408635" y="2512834"/>
                  </a:lnTo>
                  <a:lnTo>
                    <a:pt x="480123" y="2489200"/>
                  </a:lnTo>
                  <a:lnTo>
                    <a:pt x="482549" y="2489200"/>
                  </a:lnTo>
                  <a:lnTo>
                    <a:pt x="475272" y="2476500"/>
                  </a:lnTo>
                  <a:lnTo>
                    <a:pt x="470420" y="2463800"/>
                  </a:lnTo>
                  <a:lnTo>
                    <a:pt x="467995" y="2457450"/>
                  </a:lnTo>
                  <a:lnTo>
                    <a:pt x="482549" y="2489200"/>
                  </a:lnTo>
                  <a:lnTo>
                    <a:pt x="617486" y="2427859"/>
                  </a:lnTo>
                  <a:lnTo>
                    <a:pt x="681291" y="2438400"/>
                  </a:lnTo>
                  <a:lnTo>
                    <a:pt x="684504" y="2438400"/>
                  </a:lnTo>
                  <a:lnTo>
                    <a:pt x="684504" y="2400300"/>
                  </a:lnTo>
                  <a:lnTo>
                    <a:pt x="684504" y="2362200"/>
                  </a:lnTo>
                  <a:close/>
                </a:path>
                <a:path w="3423284" h="2628900">
                  <a:moveTo>
                    <a:pt x="723684" y="1222756"/>
                  </a:moveTo>
                  <a:lnTo>
                    <a:pt x="688759" y="1210056"/>
                  </a:lnTo>
                  <a:lnTo>
                    <a:pt x="670534" y="1235456"/>
                  </a:lnTo>
                  <a:lnTo>
                    <a:pt x="695591" y="1260856"/>
                  </a:lnTo>
                  <a:lnTo>
                    <a:pt x="670521" y="1235456"/>
                  </a:lnTo>
                  <a:lnTo>
                    <a:pt x="688759" y="1210056"/>
                  </a:lnTo>
                  <a:lnTo>
                    <a:pt x="677735" y="1197356"/>
                  </a:lnTo>
                  <a:lnTo>
                    <a:pt x="655116" y="1197356"/>
                  </a:lnTo>
                  <a:lnTo>
                    <a:pt x="645464" y="1210056"/>
                  </a:lnTo>
                  <a:lnTo>
                    <a:pt x="477850" y="1375156"/>
                  </a:lnTo>
                  <a:lnTo>
                    <a:pt x="472401" y="1387856"/>
                  </a:lnTo>
                  <a:lnTo>
                    <a:pt x="468922" y="1387856"/>
                  </a:lnTo>
                  <a:lnTo>
                    <a:pt x="467525" y="1400556"/>
                  </a:lnTo>
                  <a:lnTo>
                    <a:pt x="468350" y="1413256"/>
                  </a:lnTo>
                  <a:lnTo>
                    <a:pt x="502907" y="1400556"/>
                  </a:lnTo>
                  <a:lnTo>
                    <a:pt x="508215" y="1405940"/>
                  </a:lnTo>
                  <a:lnTo>
                    <a:pt x="468350" y="1413256"/>
                  </a:lnTo>
                  <a:lnTo>
                    <a:pt x="480974" y="1470621"/>
                  </a:lnTo>
                  <a:lnTo>
                    <a:pt x="476554" y="1510817"/>
                  </a:lnTo>
                  <a:lnTo>
                    <a:pt x="313855" y="1629156"/>
                  </a:lnTo>
                  <a:lnTo>
                    <a:pt x="335305" y="1660918"/>
                  </a:lnTo>
                  <a:lnTo>
                    <a:pt x="329895" y="1657667"/>
                  </a:lnTo>
                  <a:lnTo>
                    <a:pt x="313855" y="1629156"/>
                  </a:lnTo>
                  <a:lnTo>
                    <a:pt x="309537" y="1641856"/>
                  </a:lnTo>
                  <a:lnTo>
                    <a:pt x="303618" y="1641856"/>
                  </a:lnTo>
                  <a:lnTo>
                    <a:pt x="289648" y="1679956"/>
                  </a:lnTo>
                  <a:lnTo>
                    <a:pt x="286588" y="1679956"/>
                  </a:lnTo>
                  <a:lnTo>
                    <a:pt x="286029" y="1692656"/>
                  </a:lnTo>
                  <a:lnTo>
                    <a:pt x="287947" y="1705356"/>
                  </a:lnTo>
                  <a:lnTo>
                    <a:pt x="292303" y="1705356"/>
                  </a:lnTo>
                  <a:lnTo>
                    <a:pt x="321322" y="1692668"/>
                  </a:lnTo>
                  <a:lnTo>
                    <a:pt x="353009" y="1705356"/>
                  </a:lnTo>
                  <a:lnTo>
                    <a:pt x="321335" y="1692656"/>
                  </a:lnTo>
                  <a:lnTo>
                    <a:pt x="356755" y="1692656"/>
                  </a:lnTo>
                  <a:lnTo>
                    <a:pt x="359981" y="1692656"/>
                  </a:lnTo>
                  <a:lnTo>
                    <a:pt x="353009" y="1705356"/>
                  </a:lnTo>
                  <a:lnTo>
                    <a:pt x="359994" y="1692656"/>
                  </a:lnTo>
                  <a:lnTo>
                    <a:pt x="366649" y="1692656"/>
                  </a:lnTo>
                  <a:lnTo>
                    <a:pt x="363296" y="1687423"/>
                  </a:lnTo>
                  <a:lnTo>
                    <a:pt x="388493" y="1667256"/>
                  </a:lnTo>
                  <a:lnTo>
                    <a:pt x="531342" y="1552956"/>
                  </a:lnTo>
                  <a:lnTo>
                    <a:pt x="536587" y="1552956"/>
                  </a:lnTo>
                  <a:lnTo>
                    <a:pt x="540702" y="1540256"/>
                  </a:lnTo>
                  <a:lnTo>
                    <a:pt x="543572" y="1540256"/>
                  </a:lnTo>
                  <a:lnTo>
                    <a:pt x="545084" y="1527556"/>
                  </a:lnTo>
                  <a:lnTo>
                    <a:pt x="547878" y="1502156"/>
                  </a:lnTo>
                  <a:lnTo>
                    <a:pt x="550672" y="1476756"/>
                  </a:lnTo>
                  <a:lnTo>
                    <a:pt x="552069" y="1464056"/>
                  </a:lnTo>
                  <a:lnTo>
                    <a:pt x="551446" y="1464056"/>
                  </a:lnTo>
                  <a:lnTo>
                    <a:pt x="543064" y="1425956"/>
                  </a:lnTo>
                  <a:lnTo>
                    <a:pt x="540385" y="1413738"/>
                  </a:lnTo>
                  <a:lnTo>
                    <a:pt x="553758" y="1400556"/>
                  </a:lnTo>
                  <a:lnTo>
                    <a:pt x="677189" y="1278978"/>
                  </a:lnTo>
                  <a:lnTo>
                    <a:pt x="687197" y="1286256"/>
                  </a:lnTo>
                  <a:lnTo>
                    <a:pt x="705446" y="1254506"/>
                  </a:lnTo>
                  <a:lnTo>
                    <a:pt x="723684" y="1222756"/>
                  </a:lnTo>
                  <a:close/>
                </a:path>
                <a:path w="3423284" h="2628900">
                  <a:moveTo>
                    <a:pt x="759269" y="1286256"/>
                  </a:moveTo>
                  <a:lnTo>
                    <a:pt x="747344" y="1260881"/>
                  </a:lnTo>
                  <a:lnTo>
                    <a:pt x="747344" y="1286256"/>
                  </a:lnTo>
                  <a:lnTo>
                    <a:pt x="759269" y="1286256"/>
                  </a:lnTo>
                  <a:close/>
                </a:path>
                <a:path w="3423284" h="2628900">
                  <a:moveTo>
                    <a:pt x="1255318" y="2247900"/>
                  </a:moveTo>
                  <a:lnTo>
                    <a:pt x="1241780" y="2247900"/>
                  </a:lnTo>
                  <a:lnTo>
                    <a:pt x="1243203" y="2273300"/>
                  </a:lnTo>
                  <a:lnTo>
                    <a:pt x="1255318" y="2247900"/>
                  </a:lnTo>
                  <a:close/>
                </a:path>
                <a:path w="3423284" h="2628900">
                  <a:moveTo>
                    <a:pt x="1342466" y="2336800"/>
                  </a:moveTo>
                  <a:lnTo>
                    <a:pt x="1320038" y="2311400"/>
                  </a:lnTo>
                  <a:lnTo>
                    <a:pt x="1307896" y="2336800"/>
                  </a:lnTo>
                  <a:lnTo>
                    <a:pt x="1342466" y="2336800"/>
                  </a:lnTo>
                  <a:close/>
                </a:path>
                <a:path w="3423284" h="2628900">
                  <a:moveTo>
                    <a:pt x="1372895" y="803656"/>
                  </a:moveTo>
                  <a:lnTo>
                    <a:pt x="1340980" y="790956"/>
                  </a:lnTo>
                  <a:lnTo>
                    <a:pt x="1366024" y="816356"/>
                  </a:lnTo>
                  <a:lnTo>
                    <a:pt x="1368856" y="803656"/>
                  </a:lnTo>
                  <a:lnTo>
                    <a:pt x="1372895" y="803656"/>
                  </a:lnTo>
                  <a:close/>
                </a:path>
                <a:path w="3423284" h="2628900">
                  <a:moveTo>
                    <a:pt x="1456702" y="625856"/>
                  </a:moveTo>
                  <a:lnTo>
                    <a:pt x="1392834" y="600506"/>
                  </a:lnTo>
                  <a:lnTo>
                    <a:pt x="1309039" y="765556"/>
                  </a:lnTo>
                  <a:lnTo>
                    <a:pt x="1313281" y="768096"/>
                  </a:lnTo>
                  <a:lnTo>
                    <a:pt x="1197203" y="879856"/>
                  </a:lnTo>
                  <a:lnTo>
                    <a:pt x="1198372" y="881049"/>
                  </a:lnTo>
                  <a:lnTo>
                    <a:pt x="1073099" y="984605"/>
                  </a:lnTo>
                  <a:lnTo>
                    <a:pt x="1073099" y="1044956"/>
                  </a:lnTo>
                  <a:lnTo>
                    <a:pt x="1068590" y="1032256"/>
                  </a:lnTo>
                  <a:lnTo>
                    <a:pt x="1073099" y="1044956"/>
                  </a:lnTo>
                  <a:lnTo>
                    <a:pt x="1073099" y="984605"/>
                  </a:lnTo>
                  <a:lnTo>
                    <a:pt x="1056551" y="998270"/>
                  </a:lnTo>
                  <a:lnTo>
                    <a:pt x="1055103" y="994156"/>
                  </a:lnTo>
                  <a:lnTo>
                    <a:pt x="936371" y="1044956"/>
                  </a:lnTo>
                  <a:lnTo>
                    <a:pt x="936828" y="1046048"/>
                  </a:lnTo>
                  <a:lnTo>
                    <a:pt x="879322" y="1057656"/>
                  </a:lnTo>
                  <a:lnTo>
                    <a:pt x="868172" y="1070356"/>
                  </a:lnTo>
                  <a:lnTo>
                    <a:pt x="859409" y="1070356"/>
                  </a:lnTo>
                  <a:lnTo>
                    <a:pt x="853668" y="1083056"/>
                  </a:lnTo>
                  <a:lnTo>
                    <a:pt x="851611" y="1095756"/>
                  </a:lnTo>
                  <a:lnTo>
                    <a:pt x="851611" y="1129068"/>
                  </a:lnTo>
                  <a:lnTo>
                    <a:pt x="823658" y="1188377"/>
                  </a:lnTo>
                  <a:lnTo>
                    <a:pt x="735418" y="1222768"/>
                  </a:lnTo>
                  <a:lnTo>
                    <a:pt x="723684" y="1222768"/>
                  </a:lnTo>
                  <a:lnTo>
                    <a:pt x="705446" y="1254506"/>
                  </a:lnTo>
                  <a:lnTo>
                    <a:pt x="705446" y="1260856"/>
                  </a:lnTo>
                  <a:lnTo>
                    <a:pt x="687197" y="1286256"/>
                  </a:lnTo>
                  <a:lnTo>
                    <a:pt x="705446" y="1286256"/>
                  </a:lnTo>
                  <a:lnTo>
                    <a:pt x="747331" y="1286256"/>
                  </a:lnTo>
                  <a:lnTo>
                    <a:pt x="747344" y="1260856"/>
                  </a:lnTo>
                  <a:lnTo>
                    <a:pt x="747344" y="1254506"/>
                  </a:lnTo>
                  <a:lnTo>
                    <a:pt x="759269" y="1286256"/>
                  </a:lnTo>
                  <a:lnTo>
                    <a:pt x="857046" y="1248156"/>
                  </a:lnTo>
                  <a:lnTo>
                    <a:pt x="873201" y="1248156"/>
                  </a:lnTo>
                  <a:lnTo>
                    <a:pt x="876795" y="1235456"/>
                  </a:lnTo>
                  <a:lnTo>
                    <a:pt x="900747" y="1184656"/>
                  </a:lnTo>
                  <a:lnTo>
                    <a:pt x="918705" y="1146556"/>
                  </a:lnTo>
                  <a:lnTo>
                    <a:pt x="887018" y="1133856"/>
                  </a:lnTo>
                  <a:lnTo>
                    <a:pt x="918705" y="1146556"/>
                  </a:lnTo>
                  <a:lnTo>
                    <a:pt x="922426" y="1146556"/>
                  </a:lnTo>
                  <a:lnTo>
                    <a:pt x="922426" y="1128268"/>
                  </a:lnTo>
                  <a:lnTo>
                    <a:pt x="957580" y="1121156"/>
                  </a:lnTo>
                  <a:lnTo>
                    <a:pt x="959561" y="1121156"/>
                  </a:lnTo>
                  <a:lnTo>
                    <a:pt x="961504" y="1108456"/>
                  </a:lnTo>
                  <a:lnTo>
                    <a:pt x="963383" y="1108456"/>
                  </a:lnTo>
                  <a:lnTo>
                    <a:pt x="949883" y="1083081"/>
                  </a:lnTo>
                  <a:lnTo>
                    <a:pt x="947458" y="1071016"/>
                  </a:lnTo>
                  <a:lnTo>
                    <a:pt x="963383" y="1108456"/>
                  </a:lnTo>
                  <a:lnTo>
                    <a:pt x="1082103" y="1070356"/>
                  </a:lnTo>
                  <a:lnTo>
                    <a:pt x="1085342" y="1057656"/>
                  </a:lnTo>
                  <a:lnTo>
                    <a:pt x="1091057" y="1057656"/>
                  </a:lnTo>
                  <a:lnTo>
                    <a:pt x="1244688" y="930656"/>
                  </a:lnTo>
                  <a:lnTo>
                    <a:pt x="1222248" y="905256"/>
                  </a:lnTo>
                  <a:lnTo>
                    <a:pt x="1244688" y="930656"/>
                  </a:lnTo>
                  <a:lnTo>
                    <a:pt x="1247305" y="930656"/>
                  </a:lnTo>
                  <a:lnTo>
                    <a:pt x="1300073" y="879856"/>
                  </a:lnTo>
                  <a:lnTo>
                    <a:pt x="1366024" y="816356"/>
                  </a:lnTo>
                  <a:lnTo>
                    <a:pt x="1325753" y="775538"/>
                  </a:lnTo>
                  <a:lnTo>
                    <a:pt x="1372895" y="803656"/>
                  </a:lnTo>
                  <a:lnTo>
                    <a:pt x="1390853" y="765556"/>
                  </a:lnTo>
                  <a:lnTo>
                    <a:pt x="1456702" y="625856"/>
                  </a:lnTo>
                  <a:close/>
                </a:path>
                <a:path w="3423284" h="2628900">
                  <a:moveTo>
                    <a:pt x="1456829" y="625856"/>
                  </a:moveTo>
                  <a:lnTo>
                    <a:pt x="1424787" y="613156"/>
                  </a:lnTo>
                  <a:lnTo>
                    <a:pt x="1456702" y="625856"/>
                  </a:lnTo>
                  <a:lnTo>
                    <a:pt x="1456829" y="625856"/>
                  </a:lnTo>
                  <a:close/>
                </a:path>
                <a:path w="3423284" h="2628900">
                  <a:moveTo>
                    <a:pt x="1606816" y="244856"/>
                  </a:moveTo>
                  <a:lnTo>
                    <a:pt x="1603616" y="232156"/>
                  </a:lnTo>
                  <a:lnTo>
                    <a:pt x="1595691" y="219456"/>
                  </a:lnTo>
                  <a:lnTo>
                    <a:pt x="1583740" y="219456"/>
                  </a:lnTo>
                  <a:lnTo>
                    <a:pt x="1569859" y="206756"/>
                  </a:lnTo>
                  <a:lnTo>
                    <a:pt x="1556677" y="219456"/>
                  </a:lnTo>
                  <a:lnTo>
                    <a:pt x="1545653" y="219456"/>
                  </a:lnTo>
                  <a:lnTo>
                    <a:pt x="1538262" y="232156"/>
                  </a:lnTo>
                  <a:lnTo>
                    <a:pt x="1451406" y="475132"/>
                  </a:lnTo>
                  <a:lnTo>
                    <a:pt x="1448600" y="473456"/>
                  </a:lnTo>
                  <a:lnTo>
                    <a:pt x="1392732" y="600456"/>
                  </a:lnTo>
                  <a:lnTo>
                    <a:pt x="1424787" y="613156"/>
                  </a:lnTo>
                  <a:lnTo>
                    <a:pt x="1392859" y="600456"/>
                  </a:lnTo>
                  <a:lnTo>
                    <a:pt x="1456829" y="625856"/>
                  </a:lnTo>
                  <a:lnTo>
                    <a:pt x="1469250" y="600456"/>
                  </a:lnTo>
                  <a:lnTo>
                    <a:pt x="1512709" y="511556"/>
                  </a:lnTo>
                  <a:lnTo>
                    <a:pt x="1513852" y="511556"/>
                  </a:lnTo>
                  <a:lnTo>
                    <a:pt x="1604645" y="257556"/>
                  </a:lnTo>
                  <a:lnTo>
                    <a:pt x="1606816" y="244856"/>
                  </a:lnTo>
                  <a:close/>
                </a:path>
                <a:path w="3423284" h="2628900">
                  <a:moveTo>
                    <a:pt x="1750275" y="2120900"/>
                  </a:moveTo>
                  <a:lnTo>
                    <a:pt x="1739061" y="2082850"/>
                  </a:lnTo>
                  <a:lnTo>
                    <a:pt x="1742579" y="2120900"/>
                  </a:lnTo>
                  <a:lnTo>
                    <a:pt x="1750275" y="2120900"/>
                  </a:lnTo>
                  <a:close/>
                </a:path>
                <a:path w="3423284" h="2628900">
                  <a:moveTo>
                    <a:pt x="2187918" y="1943100"/>
                  </a:moveTo>
                  <a:lnTo>
                    <a:pt x="2172043" y="1911337"/>
                  </a:lnTo>
                  <a:lnTo>
                    <a:pt x="2172043" y="1879600"/>
                  </a:lnTo>
                  <a:lnTo>
                    <a:pt x="2156206" y="1879600"/>
                  </a:lnTo>
                  <a:lnTo>
                    <a:pt x="2072386" y="1917700"/>
                  </a:lnTo>
                  <a:lnTo>
                    <a:pt x="2072957" y="1918855"/>
                  </a:lnTo>
                  <a:lnTo>
                    <a:pt x="2005241" y="1955800"/>
                  </a:lnTo>
                  <a:lnTo>
                    <a:pt x="2004593" y="1955800"/>
                  </a:lnTo>
                  <a:lnTo>
                    <a:pt x="2007349" y="1960880"/>
                  </a:lnTo>
                  <a:lnTo>
                    <a:pt x="2018525" y="1987804"/>
                  </a:lnTo>
                  <a:lnTo>
                    <a:pt x="2004593" y="1955800"/>
                  </a:lnTo>
                  <a:lnTo>
                    <a:pt x="1836839" y="2026208"/>
                  </a:lnTo>
                  <a:lnTo>
                    <a:pt x="1836839" y="2019300"/>
                  </a:lnTo>
                  <a:lnTo>
                    <a:pt x="1801914" y="2019300"/>
                  </a:lnTo>
                  <a:lnTo>
                    <a:pt x="1798104" y="2019300"/>
                  </a:lnTo>
                  <a:lnTo>
                    <a:pt x="1794306" y="2032000"/>
                  </a:lnTo>
                  <a:lnTo>
                    <a:pt x="1790700" y="2032000"/>
                  </a:lnTo>
                  <a:lnTo>
                    <a:pt x="1801914" y="2057400"/>
                  </a:lnTo>
                  <a:lnTo>
                    <a:pt x="1801914" y="2063750"/>
                  </a:lnTo>
                  <a:lnTo>
                    <a:pt x="1795183" y="2044700"/>
                  </a:lnTo>
                  <a:lnTo>
                    <a:pt x="1790700" y="2032000"/>
                  </a:lnTo>
                  <a:lnTo>
                    <a:pt x="1727847" y="2044700"/>
                  </a:lnTo>
                  <a:lnTo>
                    <a:pt x="1728228" y="2046033"/>
                  </a:lnTo>
                  <a:lnTo>
                    <a:pt x="1665681" y="2057400"/>
                  </a:lnTo>
                  <a:lnTo>
                    <a:pt x="1662874" y="2057400"/>
                  </a:lnTo>
                  <a:lnTo>
                    <a:pt x="1667941" y="2077720"/>
                  </a:lnTo>
                  <a:lnTo>
                    <a:pt x="1669211" y="2089150"/>
                  </a:lnTo>
                  <a:lnTo>
                    <a:pt x="1662874" y="2057400"/>
                  </a:lnTo>
                  <a:lnTo>
                    <a:pt x="1586039" y="2070100"/>
                  </a:lnTo>
                  <a:lnTo>
                    <a:pt x="1592389" y="2101850"/>
                  </a:lnTo>
                  <a:lnTo>
                    <a:pt x="1591030" y="2100021"/>
                  </a:lnTo>
                  <a:lnTo>
                    <a:pt x="1586039" y="2070100"/>
                  </a:lnTo>
                  <a:lnTo>
                    <a:pt x="1568843" y="2070100"/>
                  </a:lnTo>
                  <a:lnTo>
                    <a:pt x="1443139" y="2184400"/>
                  </a:lnTo>
                  <a:lnTo>
                    <a:pt x="1445755" y="2187232"/>
                  </a:lnTo>
                  <a:lnTo>
                    <a:pt x="1383677" y="2209800"/>
                  </a:lnTo>
                  <a:lnTo>
                    <a:pt x="1396834" y="2241537"/>
                  </a:lnTo>
                  <a:lnTo>
                    <a:pt x="1392567" y="2235492"/>
                  </a:lnTo>
                  <a:lnTo>
                    <a:pt x="1383677" y="2209800"/>
                  </a:lnTo>
                  <a:lnTo>
                    <a:pt x="1374406" y="2209800"/>
                  </a:lnTo>
                  <a:lnTo>
                    <a:pt x="1307452" y="2265146"/>
                  </a:lnTo>
                  <a:lnTo>
                    <a:pt x="1255318" y="2247900"/>
                  </a:lnTo>
                  <a:lnTo>
                    <a:pt x="1243203" y="2279650"/>
                  </a:lnTo>
                  <a:lnTo>
                    <a:pt x="1241780" y="2247900"/>
                  </a:lnTo>
                  <a:lnTo>
                    <a:pt x="1070013" y="2247900"/>
                  </a:lnTo>
                  <a:lnTo>
                    <a:pt x="1070013" y="2324100"/>
                  </a:lnTo>
                  <a:lnTo>
                    <a:pt x="1068590" y="2285974"/>
                  </a:lnTo>
                  <a:lnTo>
                    <a:pt x="1070013" y="2324100"/>
                  </a:lnTo>
                  <a:lnTo>
                    <a:pt x="1070013" y="2247900"/>
                  </a:lnTo>
                  <a:lnTo>
                    <a:pt x="1067181" y="2247900"/>
                  </a:lnTo>
                  <a:lnTo>
                    <a:pt x="1061173" y="2247900"/>
                  </a:lnTo>
                  <a:lnTo>
                    <a:pt x="963409" y="2273300"/>
                  </a:lnTo>
                  <a:lnTo>
                    <a:pt x="970826" y="2305050"/>
                  </a:lnTo>
                  <a:lnTo>
                    <a:pt x="972019" y="2310155"/>
                  </a:lnTo>
                  <a:lnTo>
                    <a:pt x="970826" y="2305050"/>
                  </a:lnTo>
                  <a:lnTo>
                    <a:pt x="969098" y="2302535"/>
                  </a:lnTo>
                  <a:lnTo>
                    <a:pt x="963409" y="2273300"/>
                  </a:lnTo>
                  <a:lnTo>
                    <a:pt x="949071" y="2273300"/>
                  </a:lnTo>
                  <a:lnTo>
                    <a:pt x="886218" y="2324100"/>
                  </a:lnTo>
                  <a:lnTo>
                    <a:pt x="888187" y="2326983"/>
                  </a:lnTo>
                  <a:lnTo>
                    <a:pt x="775284" y="2370213"/>
                  </a:lnTo>
                  <a:lnTo>
                    <a:pt x="775284" y="2362200"/>
                  </a:lnTo>
                  <a:lnTo>
                    <a:pt x="687705" y="2362200"/>
                  </a:lnTo>
                  <a:lnTo>
                    <a:pt x="684504" y="2362200"/>
                  </a:lnTo>
                  <a:lnTo>
                    <a:pt x="684504" y="2400236"/>
                  </a:lnTo>
                  <a:lnTo>
                    <a:pt x="684593" y="2399042"/>
                  </a:lnTo>
                  <a:lnTo>
                    <a:pt x="684504" y="2438400"/>
                  </a:lnTo>
                  <a:lnTo>
                    <a:pt x="775271" y="2438400"/>
                  </a:lnTo>
                  <a:lnTo>
                    <a:pt x="775271" y="2406624"/>
                  </a:lnTo>
                  <a:lnTo>
                    <a:pt x="775284" y="2400300"/>
                  </a:lnTo>
                  <a:lnTo>
                    <a:pt x="775284" y="2406650"/>
                  </a:lnTo>
                  <a:lnTo>
                    <a:pt x="775284" y="2438400"/>
                  </a:lnTo>
                  <a:lnTo>
                    <a:pt x="787539" y="2438400"/>
                  </a:lnTo>
                  <a:lnTo>
                    <a:pt x="920242" y="2387600"/>
                  </a:lnTo>
                  <a:lnTo>
                    <a:pt x="907973" y="2355850"/>
                  </a:lnTo>
                  <a:lnTo>
                    <a:pt x="911821" y="2361463"/>
                  </a:lnTo>
                  <a:lnTo>
                    <a:pt x="920242" y="2387600"/>
                  </a:lnTo>
                  <a:lnTo>
                    <a:pt x="929741" y="2387600"/>
                  </a:lnTo>
                  <a:lnTo>
                    <a:pt x="976871" y="2349500"/>
                  </a:lnTo>
                  <a:lnTo>
                    <a:pt x="992581" y="2336800"/>
                  </a:lnTo>
                  <a:lnTo>
                    <a:pt x="991412" y="2335098"/>
                  </a:lnTo>
                  <a:lnTo>
                    <a:pt x="1076032" y="2324100"/>
                  </a:lnTo>
                  <a:lnTo>
                    <a:pt x="1075944" y="2323668"/>
                  </a:lnTo>
                  <a:lnTo>
                    <a:pt x="1233525" y="2312212"/>
                  </a:lnTo>
                  <a:lnTo>
                    <a:pt x="1307896" y="2336800"/>
                  </a:lnTo>
                  <a:lnTo>
                    <a:pt x="1320025" y="2305050"/>
                  </a:lnTo>
                  <a:lnTo>
                    <a:pt x="1342466" y="2336800"/>
                  </a:lnTo>
                  <a:lnTo>
                    <a:pt x="1419288" y="2273300"/>
                  </a:lnTo>
                  <a:lnTo>
                    <a:pt x="1417383" y="2270620"/>
                  </a:lnTo>
                  <a:lnTo>
                    <a:pt x="1479854" y="2247900"/>
                  </a:lnTo>
                  <a:lnTo>
                    <a:pt x="1461922" y="2204656"/>
                  </a:lnTo>
                  <a:lnTo>
                    <a:pt x="1466684" y="2209800"/>
                  </a:lnTo>
                  <a:lnTo>
                    <a:pt x="1479854" y="2247900"/>
                  </a:lnTo>
                  <a:lnTo>
                    <a:pt x="1487182" y="2247900"/>
                  </a:lnTo>
                  <a:lnTo>
                    <a:pt x="1490230" y="2235200"/>
                  </a:lnTo>
                  <a:lnTo>
                    <a:pt x="1553083" y="2184400"/>
                  </a:lnTo>
                  <a:lnTo>
                    <a:pt x="1615935" y="2133600"/>
                  </a:lnTo>
                  <a:lnTo>
                    <a:pt x="1614055" y="2131072"/>
                  </a:lnTo>
                  <a:lnTo>
                    <a:pt x="1675561" y="2120900"/>
                  </a:lnTo>
                  <a:lnTo>
                    <a:pt x="1742579" y="2120900"/>
                  </a:lnTo>
                  <a:lnTo>
                    <a:pt x="1739049" y="2082812"/>
                  </a:lnTo>
                  <a:lnTo>
                    <a:pt x="1735531" y="2044700"/>
                  </a:lnTo>
                  <a:lnTo>
                    <a:pt x="1739049" y="2082800"/>
                  </a:lnTo>
                  <a:lnTo>
                    <a:pt x="1750275" y="2120900"/>
                  </a:lnTo>
                  <a:lnTo>
                    <a:pt x="1813128" y="2095500"/>
                  </a:lnTo>
                  <a:lnTo>
                    <a:pt x="1836839" y="2095500"/>
                  </a:lnTo>
                  <a:lnTo>
                    <a:pt x="1836826" y="2063750"/>
                  </a:lnTo>
                  <a:lnTo>
                    <a:pt x="1836839" y="2095500"/>
                  </a:lnTo>
                  <a:lnTo>
                    <a:pt x="1850644" y="2095500"/>
                  </a:lnTo>
                  <a:lnTo>
                    <a:pt x="2032228" y="2019300"/>
                  </a:lnTo>
                  <a:lnTo>
                    <a:pt x="2032139" y="2019096"/>
                  </a:lnTo>
                  <a:lnTo>
                    <a:pt x="2101418" y="1993900"/>
                  </a:lnTo>
                  <a:lnTo>
                    <a:pt x="2103234" y="1993900"/>
                  </a:lnTo>
                  <a:lnTo>
                    <a:pt x="2104110" y="1981200"/>
                  </a:lnTo>
                  <a:lnTo>
                    <a:pt x="2088248" y="1955825"/>
                  </a:lnTo>
                  <a:lnTo>
                    <a:pt x="2081123" y="1935187"/>
                  </a:lnTo>
                  <a:lnTo>
                    <a:pt x="2104110" y="1981200"/>
                  </a:lnTo>
                  <a:lnTo>
                    <a:pt x="2187918" y="1943100"/>
                  </a:lnTo>
                  <a:close/>
                </a:path>
                <a:path w="3423284" h="2628900">
                  <a:moveTo>
                    <a:pt x="2246909" y="1943100"/>
                  </a:moveTo>
                  <a:lnTo>
                    <a:pt x="2241905" y="1917700"/>
                  </a:lnTo>
                  <a:lnTo>
                    <a:pt x="2241905" y="1943100"/>
                  </a:lnTo>
                  <a:lnTo>
                    <a:pt x="2246909" y="1943100"/>
                  </a:lnTo>
                  <a:close/>
                </a:path>
                <a:path w="3423284" h="2628900">
                  <a:moveTo>
                    <a:pt x="2933306" y="1244600"/>
                  </a:moveTo>
                  <a:lnTo>
                    <a:pt x="2916072" y="1206500"/>
                  </a:lnTo>
                  <a:lnTo>
                    <a:pt x="2914231" y="1206512"/>
                  </a:lnTo>
                  <a:lnTo>
                    <a:pt x="2912491" y="1219200"/>
                  </a:lnTo>
                  <a:lnTo>
                    <a:pt x="2910852" y="1219200"/>
                  </a:lnTo>
                  <a:lnTo>
                    <a:pt x="2933306" y="1244600"/>
                  </a:lnTo>
                  <a:close/>
                </a:path>
                <a:path w="3423284" h="2628900">
                  <a:moveTo>
                    <a:pt x="3380549" y="1905000"/>
                  </a:moveTo>
                  <a:lnTo>
                    <a:pt x="3379266" y="1892300"/>
                  </a:lnTo>
                  <a:lnTo>
                    <a:pt x="3359797" y="1821548"/>
                  </a:lnTo>
                  <a:lnTo>
                    <a:pt x="3359797" y="1816100"/>
                  </a:lnTo>
                  <a:lnTo>
                    <a:pt x="3359797" y="1765300"/>
                  </a:lnTo>
                  <a:lnTo>
                    <a:pt x="3359797" y="1752600"/>
                  </a:lnTo>
                  <a:lnTo>
                    <a:pt x="3359188" y="1739900"/>
                  </a:lnTo>
                  <a:lnTo>
                    <a:pt x="3357994" y="1739900"/>
                  </a:lnTo>
                  <a:lnTo>
                    <a:pt x="3345421" y="1701800"/>
                  </a:lnTo>
                  <a:lnTo>
                    <a:pt x="3338372" y="1701800"/>
                  </a:lnTo>
                  <a:lnTo>
                    <a:pt x="3269843" y="1701800"/>
                  </a:lnTo>
                  <a:lnTo>
                    <a:pt x="3288982" y="1759813"/>
                  </a:lnTo>
                  <a:lnTo>
                    <a:pt x="3288982" y="1828800"/>
                  </a:lnTo>
                  <a:lnTo>
                    <a:pt x="3289477" y="1841500"/>
                  </a:lnTo>
                  <a:lnTo>
                    <a:pt x="3290481" y="1841500"/>
                  </a:lnTo>
                  <a:lnTo>
                    <a:pt x="3311423" y="1905000"/>
                  </a:lnTo>
                  <a:lnTo>
                    <a:pt x="3318052" y="1917700"/>
                  </a:lnTo>
                  <a:lnTo>
                    <a:pt x="3328543" y="1930400"/>
                  </a:lnTo>
                  <a:lnTo>
                    <a:pt x="3367900" y="1930400"/>
                  </a:lnTo>
                  <a:lnTo>
                    <a:pt x="3376511" y="1917700"/>
                  </a:lnTo>
                  <a:lnTo>
                    <a:pt x="3380549" y="1905000"/>
                  </a:lnTo>
                  <a:close/>
                </a:path>
                <a:path w="3423284" h="2628900">
                  <a:moveTo>
                    <a:pt x="3422662" y="444500"/>
                  </a:moveTo>
                  <a:lnTo>
                    <a:pt x="3420910" y="444500"/>
                  </a:lnTo>
                  <a:lnTo>
                    <a:pt x="3417620" y="431800"/>
                  </a:lnTo>
                  <a:lnTo>
                    <a:pt x="3387242" y="457200"/>
                  </a:lnTo>
                  <a:lnTo>
                    <a:pt x="3377120" y="457200"/>
                  </a:lnTo>
                  <a:lnTo>
                    <a:pt x="3397377" y="444500"/>
                  </a:lnTo>
                  <a:lnTo>
                    <a:pt x="3417620" y="431800"/>
                  </a:lnTo>
                  <a:lnTo>
                    <a:pt x="3410635" y="419100"/>
                  </a:lnTo>
                  <a:lnTo>
                    <a:pt x="3396665" y="393700"/>
                  </a:lnTo>
                  <a:lnTo>
                    <a:pt x="3388182" y="393700"/>
                  </a:lnTo>
                  <a:lnTo>
                    <a:pt x="3382162" y="381000"/>
                  </a:lnTo>
                  <a:lnTo>
                    <a:pt x="3369868" y="410514"/>
                  </a:lnTo>
                  <a:lnTo>
                    <a:pt x="3366300" y="412750"/>
                  </a:lnTo>
                  <a:lnTo>
                    <a:pt x="3382162" y="381000"/>
                  </a:lnTo>
                  <a:lnTo>
                    <a:pt x="3355289" y="372859"/>
                  </a:lnTo>
                  <a:lnTo>
                    <a:pt x="3354451" y="368300"/>
                  </a:lnTo>
                  <a:lnTo>
                    <a:pt x="3347466" y="330200"/>
                  </a:lnTo>
                  <a:lnTo>
                    <a:pt x="3345840" y="321271"/>
                  </a:lnTo>
                  <a:lnTo>
                    <a:pt x="3345840" y="317500"/>
                  </a:lnTo>
                  <a:lnTo>
                    <a:pt x="3345840" y="292100"/>
                  </a:lnTo>
                  <a:lnTo>
                    <a:pt x="3345840" y="279400"/>
                  </a:lnTo>
                  <a:lnTo>
                    <a:pt x="3345230" y="279400"/>
                  </a:lnTo>
                  <a:lnTo>
                    <a:pt x="3344011" y="266700"/>
                  </a:lnTo>
                  <a:lnTo>
                    <a:pt x="3332175" y="234403"/>
                  </a:lnTo>
                  <a:lnTo>
                    <a:pt x="3332454" y="228600"/>
                  </a:lnTo>
                  <a:lnTo>
                    <a:pt x="3337534" y="127000"/>
                  </a:lnTo>
                  <a:lnTo>
                    <a:pt x="3338004" y="117614"/>
                  </a:lnTo>
                  <a:lnTo>
                    <a:pt x="3349739" y="101600"/>
                  </a:lnTo>
                  <a:lnTo>
                    <a:pt x="3386988" y="50800"/>
                  </a:lnTo>
                  <a:lnTo>
                    <a:pt x="3393402" y="38100"/>
                  </a:lnTo>
                  <a:lnTo>
                    <a:pt x="3394494" y="25400"/>
                  </a:lnTo>
                  <a:lnTo>
                    <a:pt x="3390430" y="12700"/>
                  </a:lnTo>
                  <a:lnTo>
                    <a:pt x="3381387" y="0"/>
                  </a:lnTo>
                  <a:lnTo>
                    <a:pt x="3342424" y="0"/>
                  </a:lnTo>
                  <a:lnTo>
                    <a:pt x="3331641" y="12700"/>
                  </a:lnTo>
                  <a:lnTo>
                    <a:pt x="3275787" y="76200"/>
                  </a:lnTo>
                  <a:lnTo>
                    <a:pt x="3271151" y="88900"/>
                  </a:lnTo>
                  <a:lnTo>
                    <a:pt x="3268459" y="88900"/>
                  </a:lnTo>
                  <a:lnTo>
                    <a:pt x="3268078" y="101600"/>
                  </a:lnTo>
                  <a:lnTo>
                    <a:pt x="3261093" y="241300"/>
                  </a:lnTo>
                  <a:lnTo>
                    <a:pt x="3260877" y="241300"/>
                  </a:lnTo>
                  <a:lnTo>
                    <a:pt x="3261474" y="254000"/>
                  </a:lnTo>
                  <a:lnTo>
                    <a:pt x="3262858" y="254000"/>
                  </a:lnTo>
                  <a:lnTo>
                    <a:pt x="3275025" y="287159"/>
                  </a:lnTo>
                  <a:lnTo>
                    <a:pt x="3275025" y="330200"/>
                  </a:lnTo>
                  <a:lnTo>
                    <a:pt x="3275698" y="330200"/>
                  </a:lnTo>
                  <a:lnTo>
                    <a:pt x="3289668" y="406400"/>
                  </a:lnTo>
                  <a:lnTo>
                    <a:pt x="3292144" y="406400"/>
                  </a:lnTo>
                  <a:lnTo>
                    <a:pt x="3296247" y="419100"/>
                  </a:lnTo>
                  <a:lnTo>
                    <a:pt x="3301771" y="419100"/>
                  </a:lnTo>
                  <a:lnTo>
                    <a:pt x="3308540" y="431800"/>
                  </a:lnTo>
                  <a:lnTo>
                    <a:pt x="3321545" y="400570"/>
                  </a:lnTo>
                  <a:lnTo>
                    <a:pt x="3324390" y="400050"/>
                  </a:lnTo>
                  <a:lnTo>
                    <a:pt x="3308540" y="431800"/>
                  </a:lnTo>
                  <a:lnTo>
                    <a:pt x="3341408" y="441769"/>
                  </a:lnTo>
                  <a:lnTo>
                    <a:pt x="3351847" y="460756"/>
                  </a:lnTo>
                  <a:lnTo>
                    <a:pt x="3351847" y="481749"/>
                  </a:lnTo>
                  <a:lnTo>
                    <a:pt x="3335807" y="491477"/>
                  </a:lnTo>
                  <a:lnTo>
                    <a:pt x="3335807" y="558800"/>
                  </a:lnTo>
                  <a:lnTo>
                    <a:pt x="3299485" y="544550"/>
                  </a:lnTo>
                  <a:lnTo>
                    <a:pt x="3303435" y="546100"/>
                  </a:lnTo>
                  <a:lnTo>
                    <a:pt x="3335807" y="558800"/>
                  </a:lnTo>
                  <a:lnTo>
                    <a:pt x="3335807" y="491477"/>
                  </a:lnTo>
                  <a:lnTo>
                    <a:pt x="3287572" y="520700"/>
                  </a:lnTo>
                  <a:lnTo>
                    <a:pt x="3280245" y="520700"/>
                  </a:lnTo>
                  <a:lnTo>
                    <a:pt x="3274415" y="533400"/>
                  </a:lnTo>
                  <a:lnTo>
                    <a:pt x="3271075" y="533400"/>
                  </a:lnTo>
                  <a:lnTo>
                    <a:pt x="3243148" y="596900"/>
                  </a:lnTo>
                  <a:lnTo>
                    <a:pt x="3241141" y="596900"/>
                  </a:lnTo>
                  <a:lnTo>
                    <a:pt x="3240113" y="609600"/>
                  </a:lnTo>
                  <a:lnTo>
                    <a:pt x="3240113" y="681888"/>
                  </a:lnTo>
                  <a:lnTo>
                    <a:pt x="3191967" y="736600"/>
                  </a:lnTo>
                  <a:lnTo>
                    <a:pt x="3228848" y="762000"/>
                  </a:lnTo>
                  <a:lnTo>
                    <a:pt x="3219640" y="762000"/>
                  </a:lnTo>
                  <a:lnTo>
                    <a:pt x="3191967" y="736600"/>
                  </a:lnTo>
                  <a:lnTo>
                    <a:pt x="3186963" y="749300"/>
                  </a:lnTo>
                  <a:lnTo>
                    <a:pt x="3184233" y="749300"/>
                  </a:lnTo>
                  <a:lnTo>
                    <a:pt x="3184233" y="795070"/>
                  </a:lnTo>
                  <a:lnTo>
                    <a:pt x="3098012" y="939800"/>
                  </a:lnTo>
                  <a:lnTo>
                    <a:pt x="3099346" y="940625"/>
                  </a:lnTo>
                  <a:lnTo>
                    <a:pt x="3016999" y="1055141"/>
                  </a:lnTo>
                  <a:lnTo>
                    <a:pt x="3016999" y="1181100"/>
                  </a:lnTo>
                  <a:lnTo>
                    <a:pt x="2996158" y="1206512"/>
                  </a:lnTo>
                  <a:lnTo>
                    <a:pt x="3013367" y="1231900"/>
                  </a:lnTo>
                  <a:lnTo>
                    <a:pt x="2996146" y="1206500"/>
                  </a:lnTo>
                  <a:lnTo>
                    <a:pt x="2975305" y="1231900"/>
                  </a:lnTo>
                  <a:lnTo>
                    <a:pt x="2996133" y="1206500"/>
                  </a:lnTo>
                  <a:lnTo>
                    <a:pt x="3016999" y="1181100"/>
                  </a:lnTo>
                  <a:lnTo>
                    <a:pt x="3016999" y="1055141"/>
                  </a:lnTo>
                  <a:lnTo>
                    <a:pt x="2981210" y="1104900"/>
                  </a:lnTo>
                  <a:lnTo>
                    <a:pt x="2976981" y="1117600"/>
                  </a:lnTo>
                  <a:lnTo>
                    <a:pt x="2974721" y="1117600"/>
                  </a:lnTo>
                  <a:lnTo>
                    <a:pt x="2974721" y="1147914"/>
                  </a:lnTo>
                  <a:lnTo>
                    <a:pt x="2963926" y="1187170"/>
                  </a:lnTo>
                  <a:lnTo>
                    <a:pt x="2916085" y="1206512"/>
                  </a:lnTo>
                  <a:lnTo>
                    <a:pt x="2942209" y="1254696"/>
                  </a:lnTo>
                  <a:lnTo>
                    <a:pt x="2910852" y="1219200"/>
                  </a:lnTo>
                  <a:lnTo>
                    <a:pt x="2699778" y="1393685"/>
                  </a:lnTo>
                  <a:lnTo>
                    <a:pt x="2663685" y="1384300"/>
                  </a:lnTo>
                  <a:lnTo>
                    <a:pt x="2631249" y="1384300"/>
                  </a:lnTo>
                  <a:lnTo>
                    <a:pt x="2589339" y="1422400"/>
                  </a:lnTo>
                  <a:lnTo>
                    <a:pt x="2583345" y="1435100"/>
                  </a:lnTo>
                  <a:lnTo>
                    <a:pt x="2579166" y="1435112"/>
                  </a:lnTo>
                  <a:lnTo>
                    <a:pt x="2577477" y="1447800"/>
                  </a:lnTo>
                  <a:lnTo>
                    <a:pt x="2612034" y="1447800"/>
                  </a:lnTo>
                  <a:lnTo>
                    <a:pt x="2618816" y="1455394"/>
                  </a:lnTo>
                  <a:lnTo>
                    <a:pt x="2577477" y="1447800"/>
                  </a:lnTo>
                  <a:lnTo>
                    <a:pt x="2567546" y="1492986"/>
                  </a:lnTo>
                  <a:lnTo>
                    <a:pt x="2513457" y="1536700"/>
                  </a:lnTo>
                  <a:lnTo>
                    <a:pt x="2507196" y="1536700"/>
                  </a:lnTo>
                  <a:lnTo>
                    <a:pt x="2504960" y="1549400"/>
                  </a:lnTo>
                  <a:lnTo>
                    <a:pt x="2535212" y="1562100"/>
                  </a:lnTo>
                  <a:lnTo>
                    <a:pt x="2547035" y="1575892"/>
                  </a:lnTo>
                  <a:lnTo>
                    <a:pt x="2504960" y="1549400"/>
                  </a:lnTo>
                  <a:lnTo>
                    <a:pt x="2407183" y="1701800"/>
                  </a:lnTo>
                  <a:lnTo>
                    <a:pt x="2437447" y="1720850"/>
                  </a:lnTo>
                  <a:lnTo>
                    <a:pt x="2427732" y="1719059"/>
                  </a:lnTo>
                  <a:lnTo>
                    <a:pt x="2407183" y="1701800"/>
                  </a:lnTo>
                  <a:lnTo>
                    <a:pt x="2405342" y="1714500"/>
                  </a:lnTo>
                  <a:lnTo>
                    <a:pt x="2403094" y="1714500"/>
                  </a:lnTo>
                  <a:lnTo>
                    <a:pt x="2383510" y="1797570"/>
                  </a:lnTo>
                  <a:lnTo>
                    <a:pt x="2322195" y="1868525"/>
                  </a:lnTo>
                  <a:lnTo>
                    <a:pt x="2236889" y="1879600"/>
                  </a:lnTo>
                  <a:lnTo>
                    <a:pt x="2172043" y="1879600"/>
                  </a:lnTo>
                  <a:lnTo>
                    <a:pt x="2172081" y="1911388"/>
                  </a:lnTo>
                  <a:lnTo>
                    <a:pt x="2187918" y="1943100"/>
                  </a:lnTo>
                  <a:lnTo>
                    <a:pt x="2241905" y="1943100"/>
                  </a:lnTo>
                  <a:lnTo>
                    <a:pt x="2241893" y="1911337"/>
                  </a:lnTo>
                  <a:lnTo>
                    <a:pt x="2246909" y="1943100"/>
                  </a:lnTo>
                  <a:lnTo>
                    <a:pt x="2344686" y="1930400"/>
                  </a:lnTo>
                  <a:lnTo>
                    <a:pt x="2361107" y="1930400"/>
                  </a:lnTo>
                  <a:lnTo>
                    <a:pt x="2366721" y="1917700"/>
                  </a:lnTo>
                  <a:lnTo>
                    <a:pt x="2340762" y="1905520"/>
                  </a:lnTo>
                  <a:lnTo>
                    <a:pt x="2340673" y="1905000"/>
                  </a:lnTo>
                  <a:lnTo>
                    <a:pt x="2339670" y="1898650"/>
                  </a:lnTo>
                  <a:lnTo>
                    <a:pt x="2366721" y="1917700"/>
                  </a:lnTo>
                  <a:lnTo>
                    <a:pt x="2410625" y="1866900"/>
                  </a:lnTo>
                  <a:lnTo>
                    <a:pt x="2443543" y="1828800"/>
                  </a:lnTo>
                  <a:lnTo>
                    <a:pt x="2416505" y="1809762"/>
                  </a:lnTo>
                  <a:lnTo>
                    <a:pt x="2424912" y="1811312"/>
                  </a:lnTo>
                  <a:lnTo>
                    <a:pt x="2443543" y="1828800"/>
                  </a:lnTo>
                  <a:lnTo>
                    <a:pt x="2449538" y="1828800"/>
                  </a:lnTo>
                  <a:lnTo>
                    <a:pt x="2450833" y="1816100"/>
                  </a:lnTo>
                  <a:lnTo>
                    <a:pt x="2453830" y="1803400"/>
                  </a:lnTo>
                  <a:lnTo>
                    <a:pt x="2456827" y="1790700"/>
                  </a:lnTo>
                  <a:lnTo>
                    <a:pt x="2468803" y="1739900"/>
                  </a:lnTo>
                  <a:lnTo>
                    <a:pt x="2469438" y="1737194"/>
                  </a:lnTo>
                  <a:lnTo>
                    <a:pt x="2565476" y="1587500"/>
                  </a:lnTo>
                  <a:lnTo>
                    <a:pt x="2560701" y="1584502"/>
                  </a:lnTo>
                  <a:lnTo>
                    <a:pt x="2619832" y="1536700"/>
                  </a:lnTo>
                  <a:lnTo>
                    <a:pt x="2630855" y="1536700"/>
                  </a:lnTo>
                  <a:lnTo>
                    <a:pt x="2632646" y="1524000"/>
                  </a:lnTo>
                  <a:lnTo>
                    <a:pt x="2635440" y="1511300"/>
                  </a:lnTo>
                  <a:lnTo>
                    <a:pt x="2641028" y="1485900"/>
                  </a:lnTo>
                  <a:lnTo>
                    <a:pt x="2643809" y="1473200"/>
                  </a:lnTo>
                  <a:lnTo>
                    <a:pt x="2645219" y="1466850"/>
                  </a:lnTo>
                  <a:lnTo>
                    <a:pt x="2666898" y="1453705"/>
                  </a:lnTo>
                  <a:lnTo>
                    <a:pt x="2693085" y="1460500"/>
                  </a:lnTo>
                  <a:lnTo>
                    <a:pt x="2701379" y="1433461"/>
                  </a:lnTo>
                  <a:lnTo>
                    <a:pt x="2702839" y="1435112"/>
                  </a:lnTo>
                  <a:lnTo>
                    <a:pt x="2693085" y="1460500"/>
                  </a:lnTo>
                  <a:lnTo>
                    <a:pt x="2725267" y="1460500"/>
                  </a:lnTo>
                  <a:lnTo>
                    <a:pt x="2756001" y="1435100"/>
                  </a:lnTo>
                  <a:lnTo>
                    <a:pt x="2955747" y="1270000"/>
                  </a:lnTo>
                  <a:lnTo>
                    <a:pt x="2953918" y="1267942"/>
                  </a:lnTo>
                  <a:lnTo>
                    <a:pt x="2991408" y="1245222"/>
                  </a:lnTo>
                  <a:lnTo>
                    <a:pt x="3048241" y="1292186"/>
                  </a:lnTo>
                  <a:lnTo>
                    <a:pt x="3112287" y="1397000"/>
                  </a:lnTo>
                  <a:lnTo>
                    <a:pt x="3152673" y="1371803"/>
                  </a:lnTo>
                  <a:lnTo>
                    <a:pt x="3142818" y="1384300"/>
                  </a:lnTo>
                  <a:lnTo>
                    <a:pt x="3112287" y="1397000"/>
                  </a:lnTo>
                  <a:lnTo>
                    <a:pt x="3114903" y="1409700"/>
                  </a:lnTo>
                  <a:lnTo>
                    <a:pt x="3122790" y="1409700"/>
                  </a:lnTo>
                  <a:lnTo>
                    <a:pt x="3243211" y="1490370"/>
                  </a:lnTo>
                  <a:lnTo>
                    <a:pt x="3281502" y="1606448"/>
                  </a:lnTo>
                  <a:lnTo>
                    <a:pt x="3268522" y="1689100"/>
                  </a:lnTo>
                  <a:lnTo>
                    <a:pt x="3268027" y="1689100"/>
                  </a:lnTo>
                  <a:lnTo>
                    <a:pt x="3269843" y="1701800"/>
                  </a:lnTo>
                  <a:lnTo>
                    <a:pt x="3292094" y="1693392"/>
                  </a:lnTo>
                  <a:lnTo>
                    <a:pt x="3339681" y="1693392"/>
                  </a:lnTo>
                  <a:lnTo>
                    <a:pt x="3342640" y="1693392"/>
                  </a:lnTo>
                  <a:lnTo>
                    <a:pt x="3340646" y="1687322"/>
                  </a:lnTo>
                  <a:lnTo>
                    <a:pt x="3342360" y="1676400"/>
                  </a:lnTo>
                  <a:lnTo>
                    <a:pt x="3352330" y="1612900"/>
                  </a:lnTo>
                  <a:lnTo>
                    <a:pt x="3317405" y="1606550"/>
                  </a:lnTo>
                  <a:lnTo>
                    <a:pt x="3328911" y="1604391"/>
                  </a:lnTo>
                  <a:lnTo>
                    <a:pt x="3352330" y="1612900"/>
                  </a:lnTo>
                  <a:lnTo>
                    <a:pt x="3353244" y="1600200"/>
                  </a:lnTo>
                  <a:lnTo>
                    <a:pt x="3351174" y="1600200"/>
                  </a:lnTo>
                  <a:lnTo>
                    <a:pt x="3320707" y="1498600"/>
                  </a:lnTo>
                  <a:lnTo>
                    <a:pt x="3309277" y="1460500"/>
                  </a:lnTo>
                  <a:lnTo>
                    <a:pt x="3306889" y="1460500"/>
                  </a:lnTo>
                  <a:lnTo>
                    <a:pt x="3302050" y="1447800"/>
                  </a:lnTo>
                  <a:lnTo>
                    <a:pt x="3295523" y="1447800"/>
                  </a:lnTo>
                  <a:lnTo>
                    <a:pt x="3275520" y="1473200"/>
                  </a:lnTo>
                  <a:lnTo>
                    <a:pt x="3295523" y="1447800"/>
                  </a:lnTo>
                  <a:lnTo>
                    <a:pt x="3167900" y="1362303"/>
                  </a:lnTo>
                  <a:lnTo>
                    <a:pt x="3173336" y="1358900"/>
                  </a:lnTo>
                  <a:lnTo>
                    <a:pt x="3134537" y="1295400"/>
                  </a:lnTo>
                  <a:lnTo>
                    <a:pt x="3103511" y="1244600"/>
                  </a:lnTo>
                  <a:lnTo>
                    <a:pt x="3072968" y="1263650"/>
                  </a:lnTo>
                  <a:lnTo>
                    <a:pt x="3077146" y="1257300"/>
                  </a:lnTo>
                  <a:lnTo>
                    <a:pt x="3078708" y="1254925"/>
                  </a:lnTo>
                  <a:lnTo>
                    <a:pt x="3103511" y="1244600"/>
                  </a:lnTo>
                  <a:lnTo>
                    <a:pt x="3101048" y="1244600"/>
                  </a:lnTo>
                  <a:lnTo>
                    <a:pt x="3097758" y="1231900"/>
                  </a:lnTo>
                  <a:lnTo>
                    <a:pt x="3093821" y="1231900"/>
                  </a:lnTo>
                  <a:lnTo>
                    <a:pt x="3074619" y="1219200"/>
                  </a:lnTo>
                  <a:lnTo>
                    <a:pt x="3037027" y="1194346"/>
                  </a:lnTo>
                  <a:lnTo>
                    <a:pt x="3040672" y="1181100"/>
                  </a:lnTo>
                  <a:lnTo>
                    <a:pt x="3044152" y="1168400"/>
                  </a:lnTo>
                  <a:lnTo>
                    <a:pt x="3045066" y="1168400"/>
                  </a:lnTo>
                  <a:lnTo>
                    <a:pt x="3045523" y="1155700"/>
                  </a:lnTo>
                  <a:lnTo>
                    <a:pt x="3045523" y="1145984"/>
                  </a:lnTo>
                  <a:lnTo>
                    <a:pt x="3055988" y="1130300"/>
                  </a:lnTo>
                  <a:lnTo>
                    <a:pt x="3157740" y="977900"/>
                  </a:lnTo>
                  <a:lnTo>
                    <a:pt x="3159671" y="977900"/>
                  </a:lnTo>
                  <a:lnTo>
                    <a:pt x="3154527" y="975791"/>
                  </a:lnTo>
                  <a:lnTo>
                    <a:pt x="3138474" y="965200"/>
                  </a:lnTo>
                  <a:lnTo>
                    <a:pt x="3128835" y="958850"/>
                  </a:lnTo>
                  <a:lnTo>
                    <a:pt x="3159671" y="977900"/>
                  </a:lnTo>
                  <a:lnTo>
                    <a:pt x="3180626" y="939800"/>
                  </a:lnTo>
                  <a:lnTo>
                    <a:pt x="3250463" y="812800"/>
                  </a:lnTo>
                  <a:lnTo>
                    <a:pt x="3255035" y="812800"/>
                  </a:lnTo>
                  <a:lnTo>
                    <a:pt x="3255035" y="787400"/>
                  </a:lnTo>
                  <a:lnTo>
                    <a:pt x="3255035" y="774700"/>
                  </a:lnTo>
                  <a:lnTo>
                    <a:pt x="3255035" y="765911"/>
                  </a:lnTo>
                  <a:lnTo>
                    <a:pt x="3258477" y="762000"/>
                  </a:lnTo>
                  <a:lnTo>
                    <a:pt x="3303168" y="711200"/>
                  </a:lnTo>
                  <a:lnTo>
                    <a:pt x="3266275" y="685800"/>
                  </a:lnTo>
                  <a:lnTo>
                    <a:pt x="3275507" y="685800"/>
                  </a:lnTo>
                  <a:lnTo>
                    <a:pt x="3303168" y="711200"/>
                  </a:lnTo>
                  <a:lnTo>
                    <a:pt x="3308185" y="698500"/>
                  </a:lnTo>
                  <a:lnTo>
                    <a:pt x="3310915" y="698500"/>
                  </a:lnTo>
                  <a:lnTo>
                    <a:pt x="3310915" y="673100"/>
                  </a:lnTo>
                  <a:lnTo>
                    <a:pt x="3310915" y="622300"/>
                  </a:lnTo>
                  <a:lnTo>
                    <a:pt x="3310915" y="615378"/>
                  </a:lnTo>
                  <a:lnTo>
                    <a:pt x="3324631" y="584200"/>
                  </a:lnTo>
                  <a:lnTo>
                    <a:pt x="3326561" y="579805"/>
                  </a:lnTo>
                  <a:lnTo>
                    <a:pt x="3403104" y="533400"/>
                  </a:lnTo>
                  <a:lnTo>
                    <a:pt x="3411220" y="533400"/>
                  </a:lnTo>
                  <a:lnTo>
                    <a:pt x="3417379" y="520700"/>
                  </a:lnTo>
                  <a:lnTo>
                    <a:pt x="3421291" y="520700"/>
                  </a:lnTo>
                  <a:lnTo>
                    <a:pt x="3422662" y="508000"/>
                  </a:lnTo>
                  <a:lnTo>
                    <a:pt x="3422662" y="44450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25311" y="7240876"/>
              <a:ext cx="1732280" cy="708660"/>
            </a:xfrm>
            <a:custGeom>
              <a:avLst/>
              <a:gdLst/>
              <a:ahLst/>
              <a:cxnLst/>
              <a:rect l="l" t="t" r="r" b="b"/>
              <a:pathLst>
                <a:path w="1732279" h="708659">
                  <a:moveTo>
                    <a:pt x="32664" y="659130"/>
                  </a:moveTo>
                  <a:lnTo>
                    <a:pt x="9063" y="693420"/>
                  </a:lnTo>
                  <a:lnTo>
                    <a:pt x="28995" y="703580"/>
                  </a:lnTo>
                  <a:lnTo>
                    <a:pt x="57719" y="708660"/>
                  </a:lnTo>
                  <a:lnTo>
                    <a:pt x="93416" y="707390"/>
                  </a:lnTo>
                  <a:lnTo>
                    <a:pt x="134263" y="695960"/>
                  </a:lnTo>
                  <a:lnTo>
                    <a:pt x="121437" y="666750"/>
                  </a:lnTo>
                  <a:lnTo>
                    <a:pt x="61528" y="666750"/>
                  </a:lnTo>
                  <a:lnTo>
                    <a:pt x="43112" y="662940"/>
                  </a:lnTo>
                  <a:lnTo>
                    <a:pt x="32664" y="65913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134263" y="695960"/>
                  </a:lnTo>
                  <a:lnTo>
                    <a:pt x="158145" y="683260"/>
                  </a:lnTo>
                  <a:lnTo>
                    <a:pt x="169161" y="675640"/>
                  </a:lnTo>
                  <a:lnTo>
                    <a:pt x="125624" y="67564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4859" y="655320"/>
                  </a:moveTo>
                  <a:lnTo>
                    <a:pt x="16715" y="655320"/>
                  </a:lnTo>
                  <a:lnTo>
                    <a:pt x="9182" y="657860"/>
                  </a:lnTo>
                  <a:lnTo>
                    <a:pt x="3209" y="664210"/>
                  </a:lnTo>
                  <a:lnTo>
                    <a:pt x="0" y="671830"/>
                  </a:lnTo>
                  <a:lnTo>
                    <a:pt x="30" y="680720"/>
                  </a:lnTo>
                  <a:lnTo>
                    <a:pt x="3114" y="688340"/>
                  </a:lnTo>
                  <a:lnTo>
                    <a:pt x="9063" y="693420"/>
                  </a:lnTo>
                  <a:lnTo>
                    <a:pt x="32664" y="659130"/>
                  </a:lnTo>
                  <a:lnTo>
                    <a:pt x="24859" y="655320"/>
                  </a:lnTo>
                  <a:close/>
                </a:path>
                <a:path w="1732279" h="708659">
                  <a:moveTo>
                    <a:pt x="116975" y="656590"/>
                  </a:moveTo>
                  <a:lnTo>
                    <a:pt x="86590" y="665480"/>
                  </a:lnTo>
                  <a:lnTo>
                    <a:pt x="61528" y="666750"/>
                  </a:lnTo>
                  <a:lnTo>
                    <a:pt x="121437" y="666750"/>
                  </a:lnTo>
                  <a:lnTo>
                    <a:pt x="116975" y="656590"/>
                  </a:lnTo>
                  <a:close/>
                </a:path>
                <a:path w="1732279" h="708659">
                  <a:moveTo>
                    <a:pt x="282751" y="563880"/>
                  </a:moveTo>
                  <a:lnTo>
                    <a:pt x="225180" y="582930"/>
                  </a:lnTo>
                  <a:lnTo>
                    <a:pt x="184785" y="608330"/>
                  </a:lnTo>
                  <a:lnTo>
                    <a:pt x="168161" y="622300"/>
                  </a:lnTo>
                  <a:lnTo>
                    <a:pt x="152561" y="635000"/>
                  </a:lnTo>
                  <a:lnTo>
                    <a:pt x="136120" y="646430"/>
                  </a:lnTo>
                  <a:lnTo>
                    <a:pt x="116975" y="656590"/>
                  </a:lnTo>
                  <a:lnTo>
                    <a:pt x="194186" y="656590"/>
                  </a:lnTo>
                  <a:lnTo>
                    <a:pt x="195771" y="655320"/>
                  </a:lnTo>
                  <a:lnTo>
                    <a:pt x="211360" y="642620"/>
                  </a:lnTo>
                  <a:lnTo>
                    <a:pt x="226809" y="631190"/>
                  </a:lnTo>
                  <a:lnTo>
                    <a:pt x="244091" y="621030"/>
                  </a:lnTo>
                  <a:lnTo>
                    <a:pt x="264606" y="612140"/>
                  </a:lnTo>
                  <a:lnTo>
                    <a:pt x="289756" y="605790"/>
                  </a:lnTo>
                  <a:lnTo>
                    <a:pt x="286359" y="585470"/>
                  </a:lnTo>
                  <a:lnTo>
                    <a:pt x="282751" y="563880"/>
                  </a:lnTo>
                  <a:close/>
                </a:path>
                <a:path w="1732279" h="708659">
                  <a:moveTo>
                    <a:pt x="387045" y="585470"/>
                  </a:moveTo>
                  <a:lnTo>
                    <a:pt x="286359" y="585470"/>
                  </a:lnTo>
                  <a:lnTo>
                    <a:pt x="289756" y="605790"/>
                  </a:lnTo>
                  <a:lnTo>
                    <a:pt x="327078" y="599440"/>
                  </a:lnTo>
                  <a:lnTo>
                    <a:pt x="358031" y="593090"/>
                  </a:lnTo>
                  <a:lnTo>
                    <a:pt x="382545" y="586740"/>
                  </a:lnTo>
                  <a:lnTo>
                    <a:pt x="387045" y="585470"/>
                  </a:lnTo>
                  <a:close/>
                </a:path>
                <a:path w="1732279" h="708659">
                  <a:moveTo>
                    <a:pt x="430504" y="581660"/>
                  </a:moveTo>
                  <a:lnTo>
                    <a:pt x="400548" y="581660"/>
                  </a:lnTo>
                  <a:lnTo>
                    <a:pt x="396047" y="582930"/>
                  </a:lnTo>
                  <a:lnTo>
                    <a:pt x="447728" y="582930"/>
                  </a:lnTo>
                  <a:lnTo>
                    <a:pt x="430504" y="581660"/>
                  </a:lnTo>
                  <a:close/>
                </a:path>
                <a:path w="1732279" h="708659">
                  <a:moveTo>
                    <a:pt x="411434" y="537210"/>
                  </a:moveTo>
                  <a:lnTo>
                    <a:pt x="403513" y="537210"/>
                  </a:lnTo>
                  <a:lnTo>
                    <a:pt x="395578" y="538480"/>
                  </a:lnTo>
                  <a:lnTo>
                    <a:pt x="387711" y="541020"/>
                  </a:lnTo>
                  <a:lnTo>
                    <a:pt x="400548" y="581660"/>
                  </a:lnTo>
                  <a:lnTo>
                    <a:pt x="404422" y="580390"/>
                  </a:lnTo>
                  <a:lnTo>
                    <a:pt x="408778" y="579120"/>
                  </a:lnTo>
                  <a:lnTo>
                    <a:pt x="413462" y="579120"/>
                  </a:lnTo>
                  <a:lnTo>
                    <a:pt x="419259" y="538480"/>
                  </a:lnTo>
                  <a:lnTo>
                    <a:pt x="411434" y="537210"/>
                  </a:lnTo>
                  <a:close/>
                </a:path>
                <a:path w="1732279" h="708659">
                  <a:moveTo>
                    <a:pt x="419259" y="538480"/>
                  </a:moveTo>
                  <a:lnTo>
                    <a:pt x="413281" y="580390"/>
                  </a:lnTo>
                  <a:lnTo>
                    <a:pt x="430504" y="581660"/>
                  </a:lnTo>
                  <a:lnTo>
                    <a:pt x="462060" y="581660"/>
                  </a:lnTo>
                  <a:lnTo>
                    <a:pt x="490723" y="579120"/>
                  </a:lnTo>
                  <a:lnTo>
                    <a:pt x="537952" y="565150"/>
                  </a:lnTo>
                  <a:lnTo>
                    <a:pt x="585097" y="539750"/>
                  </a:lnTo>
                  <a:lnTo>
                    <a:pt x="447897" y="539750"/>
                  </a:lnTo>
                  <a:lnTo>
                    <a:pt x="419259" y="538480"/>
                  </a:lnTo>
                  <a:close/>
                </a:path>
                <a:path w="1732279" h="708659">
                  <a:moveTo>
                    <a:pt x="413462" y="579120"/>
                  </a:moveTo>
                  <a:lnTo>
                    <a:pt x="408778" y="579120"/>
                  </a:lnTo>
                  <a:lnTo>
                    <a:pt x="413281" y="580390"/>
                  </a:lnTo>
                  <a:lnTo>
                    <a:pt x="413462" y="579120"/>
                  </a:lnTo>
                  <a:close/>
                </a:path>
                <a:path w="1732279" h="708659">
                  <a:moveTo>
                    <a:pt x="387711" y="541020"/>
                  </a:moveTo>
                  <a:lnTo>
                    <a:pt x="371345" y="546100"/>
                  </a:lnTo>
                  <a:lnTo>
                    <a:pt x="318807" y="557530"/>
                  </a:lnTo>
                  <a:lnTo>
                    <a:pt x="282751" y="563880"/>
                  </a:lnTo>
                  <a:lnTo>
                    <a:pt x="394932" y="563880"/>
                  </a:lnTo>
                  <a:lnTo>
                    <a:pt x="387711" y="54102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21992" y="525780"/>
                  </a:lnTo>
                  <a:lnTo>
                    <a:pt x="483369" y="537210"/>
                  </a:lnTo>
                  <a:lnTo>
                    <a:pt x="447897" y="539750"/>
                  </a:lnTo>
                  <a:lnTo>
                    <a:pt x="585097" y="53975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560082" y="505460"/>
                  </a:moveTo>
                  <a:lnTo>
                    <a:pt x="585097" y="539750"/>
                  </a:lnTo>
                  <a:lnTo>
                    <a:pt x="614815" y="521970"/>
                  </a:lnTo>
                  <a:lnTo>
                    <a:pt x="572585" y="521970"/>
                  </a:lnTo>
                  <a:lnTo>
                    <a:pt x="560082" y="50546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24104" y="434340"/>
                  </a:lnTo>
                  <a:lnTo>
                    <a:pt x="670074" y="450850"/>
                  </a:lnTo>
                  <a:lnTo>
                    <a:pt x="612651" y="474980"/>
                  </a:lnTo>
                  <a:lnTo>
                    <a:pt x="560082" y="505460"/>
                  </a:lnTo>
                  <a:lnTo>
                    <a:pt x="648103" y="505460"/>
                  </a:lnTo>
                  <a:lnTo>
                    <a:pt x="683977" y="491490"/>
                  </a:lnTo>
                  <a:lnTo>
                    <a:pt x="733961" y="476250"/>
                  </a:lnTo>
                  <a:lnTo>
                    <a:pt x="774076" y="46736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780787" y="445770"/>
                  </a:moveTo>
                  <a:lnTo>
                    <a:pt x="770171" y="445770"/>
                  </a:lnTo>
                  <a:lnTo>
                    <a:pt x="774076" y="467360"/>
                  </a:lnTo>
                  <a:lnTo>
                    <a:pt x="783824" y="464820"/>
                  </a:lnTo>
                  <a:lnTo>
                    <a:pt x="788746" y="462280"/>
                  </a:lnTo>
                  <a:lnTo>
                    <a:pt x="780787" y="445770"/>
                  </a:lnTo>
                  <a:close/>
                </a:path>
                <a:path w="1732279" h="708659">
                  <a:moveTo>
                    <a:pt x="820536" y="445770"/>
                  </a:moveTo>
                  <a:lnTo>
                    <a:pt x="780787" y="445770"/>
                  </a:lnTo>
                  <a:lnTo>
                    <a:pt x="788746" y="462280"/>
                  </a:lnTo>
                  <a:lnTo>
                    <a:pt x="802014" y="455930"/>
                  </a:lnTo>
                  <a:lnTo>
                    <a:pt x="816732" y="448310"/>
                  </a:lnTo>
                  <a:lnTo>
                    <a:pt x="820536" y="445770"/>
                  </a:lnTo>
                  <a:close/>
                </a:path>
                <a:path w="1732279" h="708659">
                  <a:moveTo>
                    <a:pt x="766495" y="425450"/>
                  </a:moveTo>
                  <a:lnTo>
                    <a:pt x="770171" y="445770"/>
                  </a:lnTo>
                  <a:lnTo>
                    <a:pt x="766495" y="425450"/>
                  </a:lnTo>
                  <a:close/>
                </a:path>
                <a:path w="1732279" h="708659">
                  <a:moveTo>
                    <a:pt x="851967" y="425450"/>
                  </a:moveTo>
                  <a:lnTo>
                    <a:pt x="770993" y="425450"/>
                  </a:lnTo>
                  <a:lnTo>
                    <a:pt x="779573" y="443230"/>
                  </a:lnTo>
                  <a:lnTo>
                    <a:pt x="824340" y="443230"/>
                  </a:lnTo>
                  <a:lnTo>
                    <a:pt x="831948" y="438150"/>
                  </a:lnTo>
                  <a:lnTo>
                    <a:pt x="846712" y="429260"/>
                  </a:lnTo>
                  <a:lnTo>
                    <a:pt x="851967" y="42545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69395" y="424180"/>
                  </a:lnTo>
                  <a:lnTo>
                    <a:pt x="768139" y="425450"/>
                  </a:ln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770380" y="424180"/>
                  </a:moveTo>
                  <a:lnTo>
                    <a:pt x="770992" y="425450"/>
                  </a:lnTo>
                  <a:lnTo>
                    <a:pt x="770380" y="424180"/>
                  </a:lnTo>
                  <a:close/>
                </a:path>
                <a:path w="1732279" h="708659">
                  <a:moveTo>
                    <a:pt x="844671" y="374926"/>
                  </a:moveTo>
                  <a:lnTo>
                    <a:pt x="836975" y="383540"/>
                  </a:lnTo>
                  <a:lnTo>
                    <a:pt x="830524" y="388620"/>
                  </a:lnTo>
                  <a:lnTo>
                    <a:pt x="822273" y="393700"/>
                  </a:lnTo>
                  <a:lnTo>
                    <a:pt x="809379" y="402590"/>
                  </a:lnTo>
                  <a:lnTo>
                    <a:pt x="795840" y="410210"/>
                  </a:lnTo>
                  <a:lnTo>
                    <a:pt x="782543" y="417830"/>
                  </a:lnTo>
                  <a:lnTo>
                    <a:pt x="770380" y="424180"/>
                  </a:lnTo>
                  <a:lnTo>
                    <a:pt x="853718" y="424180"/>
                  </a:lnTo>
                  <a:lnTo>
                    <a:pt x="860478" y="419100"/>
                  </a:lnTo>
                  <a:lnTo>
                    <a:pt x="866807" y="412750"/>
                  </a:lnTo>
                  <a:lnTo>
                    <a:pt x="872523" y="407670"/>
                  </a:lnTo>
                  <a:lnTo>
                    <a:pt x="877499" y="401320"/>
                  </a:lnTo>
                  <a:lnTo>
                    <a:pt x="882228" y="393700"/>
                  </a:lnTo>
                  <a:lnTo>
                    <a:pt x="885762" y="384810"/>
                  </a:lnTo>
                  <a:lnTo>
                    <a:pt x="887151" y="375920"/>
                  </a:lnTo>
                  <a:lnTo>
                    <a:pt x="844671" y="375920"/>
                  </a:lnTo>
                  <a:lnTo>
                    <a:pt x="844671" y="374926"/>
                  </a:lnTo>
                  <a:close/>
                </a:path>
                <a:path w="1732279" h="708659">
                  <a:moveTo>
                    <a:pt x="896009" y="266700"/>
                  </a:moveTo>
                  <a:lnTo>
                    <a:pt x="866585" y="302260"/>
                  </a:lnTo>
                  <a:lnTo>
                    <a:pt x="848968" y="345440"/>
                  </a:lnTo>
                  <a:lnTo>
                    <a:pt x="844938" y="372355"/>
                  </a:lnTo>
                  <a:lnTo>
                    <a:pt x="846053" y="373380"/>
                  </a:lnTo>
                  <a:lnTo>
                    <a:pt x="844752" y="374835"/>
                  </a:lnTo>
                  <a:lnTo>
                    <a:pt x="844671" y="375920"/>
                  </a:lnTo>
                  <a:lnTo>
                    <a:pt x="887151" y="375920"/>
                  </a:lnTo>
                  <a:lnTo>
                    <a:pt x="887890" y="367030"/>
                  </a:lnTo>
                  <a:lnTo>
                    <a:pt x="890059" y="356870"/>
                  </a:lnTo>
                  <a:lnTo>
                    <a:pt x="904112" y="321310"/>
                  </a:lnTo>
                  <a:lnTo>
                    <a:pt x="919611" y="302260"/>
                  </a:lnTo>
                  <a:lnTo>
                    <a:pt x="896009" y="266700"/>
                  </a:lnTo>
                  <a:close/>
                </a:path>
                <a:path w="1732279" h="708659">
                  <a:moveTo>
                    <a:pt x="844671" y="372110"/>
                  </a:moveTo>
                  <a:lnTo>
                    <a:pt x="844671" y="374926"/>
                  </a:lnTo>
                  <a:lnTo>
                    <a:pt x="844938" y="372355"/>
                  </a:lnTo>
                  <a:lnTo>
                    <a:pt x="844671" y="372110"/>
                  </a:lnTo>
                  <a:close/>
                </a:path>
                <a:path w="1732279" h="708659">
                  <a:moveTo>
                    <a:pt x="1731576" y="279400"/>
                  </a:moveTo>
                  <a:lnTo>
                    <a:pt x="1690352" y="289560"/>
                  </a:lnTo>
                  <a:lnTo>
                    <a:pt x="1693971" y="297180"/>
                  </a:lnTo>
                  <a:lnTo>
                    <a:pt x="1700023" y="302260"/>
                  </a:lnTo>
                  <a:lnTo>
                    <a:pt x="1707678" y="304800"/>
                  </a:lnTo>
                  <a:lnTo>
                    <a:pt x="1716110" y="304800"/>
                  </a:lnTo>
                  <a:lnTo>
                    <a:pt x="1723721" y="300990"/>
                  </a:lnTo>
                  <a:lnTo>
                    <a:pt x="1729167" y="295910"/>
                  </a:lnTo>
                  <a:lnTo>
                    <a:pt x="1731951" y="287020"/>
                  </a:lnTo>
                  <a:lnTo>
                    <a:pt x="1731576" y="279400"/>
                  </a:lnTo>
                  <a:close/>
                </a:path>
                <a:path w="1732279" h="708659">
                  <a:moveTo>
                    <a:pt x="956375" y="233366"/>
                  </a:moveTo>
                  <a:lnTo>
                    <a:pt x="952479" y="237490"/>
                  </a:lnTo>
                  <a:lnTo>
                    <a:pt x="947631" y="240030"/>
                  </a:lnTo>
                  <a:lnTo>
                    <a:pt x="933715" y="247650"/>
                  </a:lnTo>
                  <a:lnTo>
                    <a:pt x="926344" y="250190"/>
                  </a:lnTo>
                  <a:lnTo>
                    <a:pt x="918386" y="254000"/>
                  </a:lnTo>
                  <a:lnTo>
                    <a:pt x="912700" y="257810"/>
                  </a:lnTo>
                  <a:lnTo>
                    <a:pt x="906919" y="260350"/>
                  </a:lnTo>
                  <a:lnTo>
                    <a:pt x="901277" y="262890"/>
                  </a:lnTo>
                  <a:lnTo>
                    <a:pt x="896009" y="266700"/>
                  </a:lnTo>
                  <a:lnTo>
                    <a:pt x="919611" y="302260"/>
                  </a:lnTo>
                  <a:lnTo>
                    <a:pt x="923422" y="299720"/>
                  </a:lnTo>
                  <a:lnTo>
                    <a:pt x="929108" y="297180"/>
                  </a:lnTo>
                  <a:lnTo>
                    <a:pt x="936752" y="293370"/>
                  </a:lnTo>
                  <a:lnTo>
                    <a:pt x="948336" y="287020"/>
                  </a:lnTo>
                  <a:lnTo>
                    <a:pt x="954479" y="284480"/>
                  </a:lnTo>
                  <a:lnTo>
                    <a:pt x="960541" y="280670"/>
                  </a:lnTo>
                  <a:lnTo>
                    <a:pt x="966545" y="278130"/>
                  </a:lnTo>
                  <a:lnTo>
                    <a:pt x="972617" y="274320"/>
                  </a:lnTo>
                  <a:lnTo>
                    <a:pt x="997514" y="245110"/>
                  </a:lnTo>
                  <a:lnTo>
                    <a:pt x="998896" y="234950"/>
                  </a:lnTo>
                  <a:lnTo>
                    <a:pt x="956405" y="234950"/>
                  </a:lnTo>
                  <a:lnTo>
                    <a:pt x="956375" y="233366"/>
                  </a:lnTo>
                  <a:close/>
                </a:path>
                <a:path w="1732279" h="708659">
                  <a:moveTo>
                    <a:pt x="1702103" y="137160"/>
                  </a:moveTo>
                  <a:lnTo>
                    <a:pt x="1659175" y="137160"/>
                  </a:lnTo>
                  <a:lnTo>
                    <a:pt x="1659810" y="140970"/>
                  </a:lnTo>
                  <a:lnTo>
                    <a:pt x="1660970" y="149860"/>
                  </a:lnTo>
                  <a:lnTo>
                    <a:pt x="1661305" y="153670"/>
                  </a:lnTo>
                  <a:lnTo>
                    <a:pt x="1661766" y="157480"/>
                  </a:lnTo>
                  <a:lnTo>
                    <a:pt x="1661787" y="161290"/>
                  </a:lnTo>
                  <a:lnTo>
                    <a:pt x="1662363" y="165100"/>
                  </a:lnTo>
                  <a:lnTo>
                    <a:pt x="1663462" y="172720"/>
                  </a:lnTo>
                  <a:lnTo>
                    <a:pt x="1664290" y="176530"/>
                  </a:lnTo>
                  <a:lnTo>
                    <a:pt x="1665253" y="181610"/>
                  </a:lnTo>
                  <a:lnTo>
                    <a:pt x="1666836" y="189230"/>
                  </a:lnTo>
                  <a:lnTo>
                    <a:pt x="1668649" y="198120"/>
                  </a:lnTo>
                  <a:lnTo>
                    <a:pt x="1670650" y="207010"/>
                  </a:lnTo>
                  <a:lnTo>
                    <a:pt x="1672792" y="215900"/>
                  </a:lnTo>
                  <a:lnTo>
                    <a:pt x="1677351" y="236220"/>
                  </a:lnTo>
                  <a:lnTo>
                    <a:pt x="1682016" y="255270"/>
                  </a:lnTo>
                  <a:lnTo>
                    <a:pt x="1686458" y="274320"/>
                  </a:lnTo>
                  <a:lnTo>
                    <a:pt x="1690352" y="289560"/>
                  </a:lnTo>
                  <a:lnTo>
                    <a:pt x="1731576" y="279400"/>
                  </a:lnTo>
                  <a:lnTo>
                    <a:pt x="1727717" y="264160"/>
                  </a:lnTo>
                  <a:lnTo>
                    <a:pt x="1723319" y="245110"/>
                  </a:lnTo>
                  <a:lnTo>
                    <a:pt x="1718709" y="226060"/>
                  </a:lnTo>
                  <a:lnTo>
                    <a:pt x="1712108" y="198120"/>
                  </a:lnTo>
                  <a:lnTo>
                    <a:pt x="1710164" y="189230"/>
                  </a:lnTo>
                  <a:lnTo>
                    <a:pt x="1708418" y="180340"/>
                  </a:lnTo>
                  <a:lnTo>
                    <a:pt x="1706906" y="173990"/>
                  </a:lnTo>
                  <a:lnTo>
                    <a:pt x="1705273" y="165100"/>
                  </a:lnTo>
                  <a:lnTo>
                    <a:pt x="1704278" y="158750"/>
                  </a:lnTo>
                  <a:lnTo>
                    <a:pt x="1704257" y="154940"/>
                  </a:lnTo>
                  <a:lnTo>
                    <a:pt x="1703514" y="148590"/>
                  </a:lnTo>
                  <a:lnTo>
                    <a:pt x="1702676" y="140970"/>
                  </a:lnTo>
                  <a:lnTo>
                    <a:pt x="1702103" y="137160"/>
                  </a:lnTo>
                  <a:close/>
                </a:path>
                <a:path w="1732279" h="708659">
                  <a:moveTo>
                    <a:pt x="998858" y="231140"/>
                  </a:moveTo>
                  <a:lnTo>
                    <a:pt x="958479" y="231140"/>
                  </a:lnTo>
                  <a:lnTo>
                    <a:pt x="956405" y="233334"/>
                  </a:lnTo>
                  <a:lnTo>
                    <a:pt x="956405" y="234950"/>
                  </a:lnTo>
                  <a:lnTo>
                    <a:pt x="998896" y="234950"/>
                  </a:lnTo>
                  <a:lnTo>
                    <a:pt x="998858" y="23114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994521" y="138430"/>
                  </a:lnTo>
                  <a:lnTo>
                    <a:pt x="965149" y="175260"/>
                  </a:lnTo>
                  <a:lnTo>
                    <a:pt x="956276" y="224790"/>
                  </a:lnTo>
                  <a:lnTo>
                    <a:pt x="956333" y="231140"/>
                  </a:lnTo>
                  <a:lnTo>
                    <a:pt x="956375" y="233366"/>
                  </a:lnTo>
                  <a:lnTo>
                    <a:pt x="956405" y="232410"/>
                  </a:lnTo>
                  <a:lnTo>
                    <a:pt x="958479" y="231140"/>
                  </a:lnTo>
                  <a:lnTo>
                    <a:pt x="998858" y="231140"/>
                  </a:lnTo>
                  <a:lnTo>
                    <a:pt x="998794" y="224790"/>
                  </a:lnTo>
                  <a:lnTo>
                    <a:pt x="999059" y="214630"/>
                  </a:lnTo>
                  <a:lnTo>
                    <a:pt x="1019715" y="172720"/>
                  </a:lnTo>
                  <a:lnTo>
                    <a:pt x="1057973" y="15875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211685" y="137160"/>
                  </a:moveTo>
                  <a:lnTo>
                    <a:pt x="1054370" y="137160"/>
                  </a:lnTo>
                  <a:lnTo>
                    <a:pt x="1057973" y="158750"/>
                  </a:lnTo>
                  <a:lnTo>
                    <a:pt x="1110466" y="149860"/>
                  </a:lnTo>
                  <a:lnTo>
                    <a:pt x="1167992" y="142240"/>
                  </a:lnTo>
                  <a:lnTo>
                    <a:pt x="1211685" y="137160"/>
                  </a:lnTo>
                  <a:close/>
                </a:path>
                <a:path w="1732279" h="708659">
                  <a:moveTo>
                    <a:pt x="1704257" y="157480"/>
                  </a:moveTo>
                  <a:lnTo>
                    <a:pt x="1704257" y="158750"/>
                  </a:lnTo>
                  <a:lnTo>
                    <a:pt x="1704257" y="157480"/>
                  </a:lnTo>
                  <a:close/>
                </a:path>
                <a:path w="1732279" h="708659">
                  <a:moveTo>
                    <a:pt x="1050978" y="116840"/>
                  </a:moveTo>
                  <a:lnTo>
                    <a:pt x="1054370" y="137160"/>
                  </a:lnTo>
                  <a:lnTo>
                    <a:pt x="1050978" y="116840"/>
                  </a:lnTo>
                  <a:close/>
                </a:path>
                <a:path w="1732279" h="708659">
                  <a:moveTo>
                    <a:pt x="1656218" y="116840"/>
                  </a:moveTo>
                  <a:lnTo>
                    <a:pt x="1301772" y="116840"/>
                  </a:lnTo>
                  <a:lnTo>
                    <a:pt x="1287055" y="124460"/>
                  </a:lnTo>
                  <a:lnTo>
                    <a:pt x="1280595" y="128270"/>
                  </a:lnTo>
                  <a:lnTo>
                    <a:pt x="1273579" y="130810"/>
                  </a:lnTo>
                  <a:lnTo>
                    <a:pt x="1266302" y="130810"/>
                  </a:lnTo>
                  <a:lnTo>
                    <a:pt x="1211685" y="137160"/>
                  </a:lnTo>
                  <a:lnTo>
                    <a:pt x="1659175" y="137160"/>
                  </a:lnTo>
                  <a:lnTo>
                    <a:pt x="1658963" y="135890"/>
                  </a:lnTo>
                  <a:lnTo>
                    <a:pt x="1656218" y="116840"/>
                  </a:lnTo>
                  <a:close/>
                </a:path>
                <a:path w="1732279" h="708659">
                  <a:moveTo>
                    <a:pt x="1261768" y="88900"/>
                  </a:moveTo>
                  <a:lnTo>
                    <a:pt x="1162691" y="100330"/>
                  </a:lnTo>
                  <a:lnTo>
                    <a:pt x="1104398" y="107950"/>
                  </a:lnTo>
                  <a:lnTo>
                    <a:pt x="1050978" y="116840"/>
                  </a:lnTo>
                  <a:lnTo>
                    <a:pt x="1264790" y="116840"/>
                  </a:lnTo>
                  <a:lnTo>
                    <a:pt x="1264103" y="110490"/>
                  </a:lnTo>
                  <a:lnTo>
                    <a:pt x="1261768" y="88900"/>
                  </a:lnTo>
                  <a:close/>
                </a:path>
                <a:path w="1732279" h="708659">
                  <a:moveTo>
                    <a:pt x="1279568" y="110490"/>
                  </a:moveTo>
                  <a:lnTo>
                    <a:pt x="1264103" y="110490"/>
                  </a:lnTo>
                  <a:lnTo>
                    <a:pt x="1264790" y="116840"/>
                  </a:lnTo>
                  <a:lnTo>
                    <a:pt x="1282971" y="116840"/>
                  </a:lnTo>
                  <a:lnTo>
                    <a:pt x="1279568" y="110490"/>
                  </a:lnTo>
                  <a:close/>
                </a:path>
                <a:path w="1732279" h="708659">
                  <a:moveTo>
                    <a:pt x="1314037" y="110490"/>
                  </a:moveTo>
                  <a:lnTo>
                    <a:pt x="1279568" y="110490"/>
                  </a:lnTo>
                  <a:lnTo>
                    <a:pt x="1282971" y="116840"/>
                  </a:lnTo>
                  <a:lnTo>
                    <a:pt x="1301772" y="116840"/>
                  </a:lnTo>
                  <a:lnTo>
                    <a:pt x="1314037" y="110490"/>
                  </a:lnTo>
                  <a:close/>
                </a:path>
                <a:path w="1732279" h="708659">
                  <a:moveTo>
                    <a:pt x="1698223" y="110490"/>
                  </a:moveTo>
                  <a:lnTo>
                    <a:pt x="1655303" y="110490"/>
                  </a:lnTo>
                  <a:lnTo>
                    <a:pt x="1656218" y="116840"/>
                  </a:lnTo>
                  <a:lnTo>
                    <a:pt x="1699147" y="116840"/>
                  </a:lnTo>
                  <a:lnTo>
                    <a:pt x="1698223" y="110490"/>
                  </a:lnTo>
                  <a:close/>
                </a:path>
                <a:path w="1732279" h="708659">
                  <a:moveTo>
                    <a:pt x="1651780" y="87630"/>
                  </a:moveTo>
                  <a:lnTo>
                    <a:pt x="1358189" y="87630"/>
                  </a:lnTo>
                  <a:lnTo>
                    <a:pt x="1314037" y="110490"/>
                  </a:lnTo>
                  <a:lnTo>
                    <a:pt x="1655303" y="110490"/>
                  </a:lnTo>
                  <a:lnTo>
                    <a:pt x="1654571" y="105410"/>
                  </a:lnTo>
                  <a:lnTo>
                    <a:pt x="1651780" y="87630"/>
                  </a:lnTo>
                  <a:close/>
                </a:path>
                <a:path w="1732279" h="708659">
                  <a:moveTo>
                    <a:pt x="1267998" y="88900"/>
                  </a:moveTo>
                  <a:lnTo>
                    <a:pt x="1277191" y="106680"/>
                  </a:lnTo>
                  <a:lnTo>
                    <a:pt x="1277527" y="106680"/>
                  </a:lnTo>
                  <a:lnTo>
                    <a:pt x="1267998" y="88900"/>
                  </a:lnTo>
                  <a:close/>
                </a:path>
                <a:path w="1732279" h="708659">
                  <a:moveTo>
                    <a:pt x="1355736" y="88900"/>
                  </a:moveTo>
                  <a:lnTo>
                    <a:pt x="1267998" y="88900"/>
                  </a:lnTo>
                  <a:lnTo>
                    <a:pt x="1277527" y="106680"/>
                  </a:lnTo>
                  <a:lnTo>
                    <a:pt x="1321396" y="106680"/>
                  </a:lnTo>
                  <a:lnTo>
                    <a:pt x="1355736" y="88900"/>
                  </a:lnTo>
                  <a:close/>
                </a:path>
                <a:path w="1732279" h="708659">
                  <a:moveTo>
                    <a:pt x="1694964" y="88900"/>
                  </a:moveTo>
                  <a:lnTo>
                    <a:pt x="1651986" y="88900"/>
                  </a:lnTo>
                  <a:lnTo>
                    <a:pt x="1654571" y="105410"/>
                  </a:lnTo>
                  <a:lnTo>
                    <a:pt x="1654754" y="106680"/>
                  </a:lnTo>
                  <a:lnTo>
                    <a:pt x="1697671" y="106680"/>
                  </a:lnTo>
                  <a:lnTo>
                    <a:pt x="1696567" y="99060"/>
                  </a:lnTo>
                  <a:lnTo>
                    <a:pt x="1694964" y="88900"/>
                  </a:lnTo>
                  <a:close/>
                </a:path>
                <a:path w="1732279" h="708659">
                  <a:moveTo>
                    <a:pt x="1267317" y="87630"/>
                  </a:moveTo>
                  <a:lnTo>
                    <a:pt x="1265579" y="87630"/>
                  </a:lnTo>
                  <a:lnTo>
                    <a:pt x="1263715" y="88900"/>
                  </a:lnTo>
                  <a:lnTo>
                    <a:pt x="1267976" y="88900"/>
                  </a:lnTo>
                  <a:lnTo>
                    <a:pt x="1267317" y="87630"/>
                  </a:lnTo>
                  <a:close/>
                </a:path>
                <a:path w="1732279" h="708659">
                  <a:moveTo>
                    <a:pt x="1399764" y="17780"/>
                  </a:moveTo>
                  <a:lnTo>
                    <a:pt x="1267317" y="87630"/>
                  </a:lnTo>
                  <a:lnTo>
                    <a:pt x="1358189" y="87630"/>
                  </a:lnTo>
                  <a:lnTo>
                    <a:pt x="1419512" y="55880"/>
                  </a:lnTo>
                  <a:lnTo>
                    <a:pt x="1399764" y="17780"/>
                  </a:lnTo>
                  <a:close/>
                </a:path>
                <a:path w="1732279" h="708659">
                  <a:moveTo>
                    <a:pt x="1688572" y="48260"/>
                  </a:moveTo>
                  <a:lnTo>
                    <a:pt x="1646625" y="55880"/>
                  </a:lnTo>
                  <a:lnTo>
                    <a:pt x="1651780" y="87630"/>
                  </a:lnTo>
                  <a:lnTo>
                    <a:pt x="1694763" y="87630"/>
                  </a:lnTo>
                  <a:lnTo>
                    <a:pt x="1693962" y="82550"/>
                  </a:lnTo>
                  <a:lnTo>
                    <a:pt x="1691258" y="66040"/>
                  </a:lnTo>
                  <a:lnTo>
                    <a:pt x="1688572" y="48260"/>
                  </a:lnTo>
                  <a:close/>
                </a:path>
                <a:path w="1732279" h="708659">
                  <a:moveTo>
                    <a:pt x="1426674" y="11430"/>
                  </a:moveTo>
                  <a:lnTo>
                    <a:pt x="1419683" y="11430"/>
                  </a:lnTo>
                  <a:lnTo>
                    <a:pt x="1412818" y="12700"/>
                  </a:lnTo>
                  <a:lnTo>
                    <a:pt x="1406154" y="15240"/>
                  </a:lnTo>
                  <a:lnTo>
                    <a:pt x="1399764" y="17780"/>
                  </a:lnTo>
                  <a:lnTo>
                    <a:pt x="1419512" y="55880"/>
                  </a:lnTo>
                  <a:lnTo>
                    <a:pt x="1421721" y="54610"/>
                  </a:lnTo>
                  <a:lnTo>
                    <a:pt x="1424182" y="53340"/>
                  </a:lnTo>
                  <a:lnTo>
                    <a:pt x="1426674" y="53340"/>
                  </a:lnTo>
                  <a:lnTo>
                    <a:pt x="1426674" y="11430"/>
                  </a:lnTo>
                  <a:close/>
                </a:path>
                <a:path w="1732279" h="708659">
                  <a:moveTo>
                    <a:pt x="1638133" y="41910"/>
                  </a:moveTo>
                  <a:lnTo>
                    <a:pt x="1630050" y="43180"/>
                  </a:lnTo>
                  <a:lnTo>
                    <a:pt x="1517435" y="53340"/>
                  </a:lnTo>
                  <a:lnTo>
                    <a:pt x="1424182" y="53340"/>
                  </a:lnTo>
                  <a:lnTo>
                    <a:pt x="1421721" y="54610"/>
                  </a:lnTo>
                  <a:lnTo>
                    <a:pt x="1419512" y="55880"/>
                  </a:lnTo>
                  <a:lnTo>
                    <a:pt x="1646625" y="55880"/>
                  </a:lnTo>
                  <a:lnTo>
                    <a:pt x="1645358" y="48260"/>
                  </a:lnTo>
                  <a:lnTo>
                    <a:pt x="1638133" y="41910"/>
                  </a:lnTo>
                  <a:close/>
                </a:path>
                <a:path w="1732279" h="708659">
                  <a:moveTo>
                    <a:pt x="1686205" y="41910"/>
                  </a:moveTo>
                  <a:lnTo>
                    <a:pt x="1638133" y="41910"/>
                  </a:lnTo>
                  <a:lnTo>
                    <a:pt x="1645358" y="48260"/>
                  </a:lnTo>
                  <a:lnTo>
                    <a:pt x="1646625" y="55880"/>
                  </a:lnTo>
                  <a:lnTo>
                    <a:pt x="1688572" y="48260"/>
                  </a:lnTo>
                  <a:lnTo>
                    <a:pt x="1686205" y="41910"/>
                  </a:lnTo>
                  <a:close/>
                </a:path>
                <a:path w="1732279" h="708659">
                  <a:moveTo>
                    <a:pt x="1513394" y="11430"/>
                  </a:moveTo>
                  <a:lnTo>
                    <a:pt x="1426674" y="11430"/>
                  </a:lnTo>
                  <a:lnTo>
                    <a:pt x="1426674" y="53340"/>
                  </a:lnTo>
                  <a:lnTo>
                    <a:pt x="1515404" y="53340"/>
                  </a:lnTo>
                  <a:lnTo>
                    <a:pt x="1515404" y="32276"/>
                  </a:lnTo>
                  <a:lnTo>
                    <a:pt x="1513394" y="11430"/>
                  </a:lnTo>
                  <a:close/>
                </a:path>
                <a:path w="1732279" h="708659">
                  <a:moveTo>
                    <a:pt x="1515404" y="33020"/>
                  </a:moveTo>
                  <a:lnTo>
                    <a:pt x="1515404" y="53340"/>
                  </a:lnTo>
                  <a:lnTo>
                    <a:pt x="1517435" y="53340"/>
                  </a:lnTo>
                  <a:lnTo>
                    <a:pt x="1515404" y="33020"/>
                  </a:lnTo>
                  <a:close/>
                </a:path>
                <a:path w="1732279" h="708659">
                  <a:moveTo>
                    <a:pt x="1515843" y="36830"/>
                  </a:moveTo>
                  <a:lnTo>
                    <a:pt x="1517435" y="53340"/>
                  </a:lnTo>
                  <a:lnTo>
                    <a:pt x="1515843" y="36830"/>
                  </a:lnTo>
                  <a:close/>
                </a:path>
                <a:path w="1732279" h="708659">
                  <a:moveTo>
                    <a:pt x="1627086" y="11430"/>
                  </a:moveTo>
                  <a:lnTo>
                    <a:pt x="1515404" y="11430"/>
                  </a:lnTo>
                  <a:lnTo>
                    <a:pt x="1515476" y="33020"/>
                  </a:lnTo>
                  <a:lnTo>
                    <a:pt x="1517435" y="53340"/>
                  </a:lnTo>
                  <a:lnTo>
                    <a:pt x="1630050" y="43180"/>
                  </a:lnTo>
                  <a:lnTo>
                    <a:pt x="1627086" y="11430"/>
                  </a:lnTo>
                  <a:close/>
                </a:path>
                <a:path w="1732279" h="708659">
                  <a:moveTo>
                    <a:pt x="1675087" y="21590"/>
                  </a:moveTo>
                  <a:lnTo>
                    <a:pt x="1628034" y="21590"/>
                  </a:lnTo>
                  <a:lnTo>
                    <a:pt x="1630050" y="43180"/>
                  </a:lnTo>
                  <a:lnTo>
                    <a:pt x="1638133" y="41910"/>
                  </a:lnTo>
                  <a:lnTo>
                    <a:pt x="1686205" y="41910"/>
                  </a:lnTo>
                  <a:lnTo>
                    <a:pt x="1680998" y="27940"/>
                  </a:lnTo>
                  <a:lnTo>
                    <a:pt x="1675087" y="2159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513394" y="11430"/>
                  </a:lnTo>
                  <a:lnTo>
                    <a:pt x="1515404" y="32276"/>
                  </a:lnTo>
                  <a:lnTo>
                    <a:pt x="1515404" y="11430"/>
                  </a:lnTo>
                  <a:lnTo>
                    <a:pt x="1627086" y="11430"/>
                  </a:lnTo>
                  <a:lnTo>
                    <a:pt x="1626019" y="0"/>
                  </a:lnTo>
                  <a:close/>
                </a:path>
                <a:path w="1732279" h="708659">
                  <a:moveTo>
                    <a:pt x="1626019" y="0"/>
                  </a:moveTo>
                  <a:lnTo>
                    <a:pt x="1628034" y="21590"/>
                  </a:lnTo>
                  <a:lnTo>
                    <a:pt x="1626019" y="0"/>
                  </a:lnTo>
                  <a:close/>
                </a:path>
              </a:pathLst>
            </a:custGeom>
            <a:solidFill>
              <a:srgbClr val="FAB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85299" y="3080989"/>
              <a:ext cx="3653790" cy="889000"/>
            </a:xfrm>
            <a:custGeom>
              <a:avLst/>
              <a:gdLst/>
              <a:ahLst/>
              <a:cxnLst/>
              <a:rect l="l" t="t" r="r" b="b"/>
              <a:pathLst>
                <a:path w="3653790" h="889000">
                  <a:moveTo>
                    <a:pt x="258400" y="843822"/>
                  </a:moveTo>
                  <a:lnTo>
                    <a:pt x="258400" y="854710"/>
                  </a:lnTo>
                  <a:lnTo>
                    <a:pt x="259754" y="863600"/>
                  </a:lnTo>
                  <a:lnTo>
                    <a:pt x="263622" y="872490"/>
                  </a:lnTo>
                  <a:lnTo>
                    <a:pt x="269717" y="880110"/>
                  </a:lnTo>
                  <a:lnTo>
                    <a:pt x="277750" y="886460"/>
                  </a:lnTo>
                  <a:lnTo>
                    <a:pt x="287012" y="889000"/>
                  </a:lnTo>
                  <a:lnTo>
                    <a:pt x="296617" y="889000"/>
                  </a:lnTo>
                  <a:lnTo>
                    <a:pt x="306017" y="887730"/>
                  </a:lnTo>
                  <a:lnTo>
                    <a:pt x="314660" y="882650"/>
                  </a:lnTo>
                  <a:lnTo>
                    <a:pt x="293813" y="854710"/>
                  </a:lnTo>
                  <a:lnTo>
                    <a:pt x="294271" y="854710"/>
                  </a:lnTo>
                  <a:lnTo>
                    <a:pt x="292417" y="852170"/>
                  </a:lnTo>
                  <a:lnTo>
                    <a:pt x="281352" y="852170"/>
                  </a:lnTo>
                  <a:lnTo>
                    <a:pt x="258400" y="843822"/>
                  </a:lnTo>
                  <a:close/>
                </a:path>
                <a:path w="3653790" h="889000">
                  <a:moveTo>
                    <a:pt x="317480" y="793113"/>
                  </a:moveTo>
                  <a:lnTo>
                    <a:pt x="298394" y="806998"/>
                  </a:lnTo>
                  <a:lnTo>
                    <a:pt x="285123" y="842174"/>
                  </a:lnTo>
                  <a:lnTo>
                    <a:pt x="314660" y="882650"/>
                  </a:lnTo>
                  <a:lnTo>
                    <a:pt x="353073" y="854710"/>
                  </a:lnTo>
                  <a:lnTo>
                    <a:pt x="329215" y="854710"/>
                  </a:lnTo>
                  <a:lnTo>
                    <a:pt x="329215" y="819150"/>
                  </a:lnTo>
                  <a:lnTo>
                    <a:pt x="327569" y="808990"/>
                  </a:lnTo>
                  <a:lnTo>
                    <a:pt x="322914" y="798830"/>
                  </a:lnTo>
                  <a:lnTo>
                    <a:pt x="317480" y="793113"/>
                  </a:lnTo>
                  <a:close/>
                </a:path>
                <a:path w="3653790" h="889000">
                  <a:moveTo>
                    <a:pt x="35402" y="783590"/>
                  </a:moveTo>
                  <a:lnTo>
                    <a:pt x="21623" y="786130"/>
                  </a:lnTo>
                  <a:lnTo>
                    <a:pt x="10370" y="793750"/>
                  </a:lnTo>
                  <a:lnTo>
                    <a:pt x="2782" y="805180"/>
                  </a:lnTo>
                  <a:lnTo>
                    <a:pt x="0" y="819150"/>
                  </a:lnTo>
                  <a:lnTo>
                    <a:pt x="2782" y="833120"/>
                  </a:lnTo>
                  <a:lnTo>
                    <a:pt x="10370" y="844550"/>
                  </a:lnTo>
                  <a:lnTo>
                    <a:pt x="21623" y="852170"/>
                  </a:lnTo>
                  <a:lnTo>
                    <a:pt x="35402" y="854710"/>
                  </a:lnTo>
                  <a:lnTo>
                    <a:pt x="35402" y="783590"/>
                  </a:lnTo>
                  <a:close/>
                </a:path>
                <a:path w="3653790" h="889000">
                  <a:moveTo>
                    <a:pt x="112226" y="783590"/>
                  </a:moveTo>
                  <a:lnTo>
                    <a:pt x="35402" y="783590"/>
                  </a:lnTo>
                  <a:lnTo>
                    <a:pt x="35402" y="854710"/>
                  </a:lnTo>
                  <a:lnTo>
                    <a:pt x="112226" y="854710"/>
                  </a:lnTo>
                  <a:lnTo>
                    <a:pt x="112120" y="819150"/>
                  </a:lnTo>
                  <a:lnTo>
                    <a:pt x="106394" y="784860"/>
                  </a:lnTo>
                  <a:lnTo>
                    <a:pt x="112226" y="783858"/>
                  </a:lnTo>
                  <a:lnTo>
                    <a:pt x="112226" y="783590"/>
                  </a:lnTo>
                  <a:close/>
                </a:path>
                <a:path w="3653790" h="889000">
                  <a:moveTo>
                    <a:pt x="112226" y="819785"/>
                  </a:moveTo>
                  <a:lnTo>
                    <a:pt x="112226" y="854710"/>
                  </a:lnTo>
                  <a:lnTo>
                    <a:pt x="118059" y="854710"/>
                  </a:lnTo>
                  <a:lnTo>
                    <a:pt x="112226" y="819785"/>
                  </a:lnTo>
                  <a:close/>
                </a:path>
                <a:path w="3653790" h="889000">
                  <a:moveTo>
                    <a:pt x="112226" y="819150"/>
                  </a:moveTo>
                  <a:lnTo>
                    <a:pt x="112226" y="819785"/>
                  </a:lnTo>
                  <a:lnTo>
                    <a:pt x="118059" y="854710"/>
                  </a:lnTo>
                  <a:lnTo>
                    <a:pt x="112226" y="81915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112226" y="783858"/>
                  </a:lnTo>
                  <a:lnTo>
                    <a:pt x="112331" y="819785"/>
                  </a:lnTo>
                  <a:lnTo>
                    <a:pt x="118059" y="854710"/>
                  </a:lnTo>
                  <a:lnTo>
                    <a:pt x="233716" y="834845"/>
                  </a:lnTo>
                  <a:lnTo>
                    <a:pt x="225480" y="831850"/>
                  </a:lnTo>
                  <a:lnTo>
                    <a:pt x="237929" y="798830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17480" y="793113"/>
                  </a:lnTo>
                  <a:lnTo>
                    <a:pt x="322914" y="798830"/>
                  </a:lnTo>
                  <a:lnTo>
                    <a:pt x="327569" y="808990"/>
                  </a:lnTo>
                  <a:lnTo>
                    <a:pt x="329215" y="819150"/>
                  </a:lnTo>
                  <a:lnTo>
                    <a:pt x="329215" y="854710"/>
                  </a:lnTo>
                  <a:lnTo>
                    <a:pt x="353073" y="854710"/>
                  </a:lnTo>
                  <a:lnTo>
                    <a:pt x="389780" y="828010"/>
                  </a:lnTo>
                  <a:lnTo>
                    <a:pt x="371035" y="798830"/>
                  </a:lnTo>
                  <a:lnTo>
                    <a:pt x="370627" y="798830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281685" y="819150"/>
                  </a:moveTo>
                  <a:lnTo>
                    <a:pt x="258400" y="819150"/>
                  </a:lnTo>
                  <a:lnTo>
                    <a:pt x="258400" y="843822"/>
                  </a:lnTo>
                  <a:lnTo>
                    <a:pt x="281352" y="852170"/>
                  </a:lnTo>
                  <a:lnTo>
                    <a:pt x="285123" y="842174"/>
                  </a:lnTo>
                  <a:lnTo>
                    <a:pt x="272955" y="825500"/>
                  </a:lnTo>
                  <a:lnTo>
                    <a:pt x="281685" y="819150"/>
                  </a:lnTo>
                  <a:close/>
                </a:path>
                <a:path w="3653790" h="889000">
                  <a:moveTo>
                    <a:pt x="285123" y="842174"/>
                  </a:moveTo>
                  <a:lnTo>
                    <a:pt x="281352" y="852170"/>
                  </a:lnTo>
                  <a:lnTo>
                    <a:pt x="292417" y="852170"/>
                  </a:lnTo>
                  <a:lnTo>
                    <a:pt x="285123" y="842174"/>
                  </a:lnTo>
                  <a:close/>
                </a:path>
                <a:path w="3653790" h="889000">
                  <a:moveTo>
                    <a:pt x="250379" y="765810"/>
                  </a:moveTo>
                  <a:lnTo>
                    <a:pt x="238007" y="798625"/>
                  </a:lnTo>
                  <a:lnTo>
                    <a:pt x="243762" y="833120"/>
                  </a:lnTo>
                  <a:lnTo>
                    <a:pt x="233716" y="834845"/>
                  </a:lnTo>
                  <a:lnTo>
                    <a:pt x="258400" y="843822"/>
                  </a:lnTo>
                  <a:lnTo>
                    <a:pt x="258400" y="819150"/>
                  </a:lnTo>
                  <a:lnTo>
                    <a:pt x="281685" y="819150"/>
                  </a:lnTo>
                  <a:lnTo>
                    <a:pt x="298392" y="806995"/>
                  </a:lnTo>
                  <a:lnTo>
                    <a:pt x="306262" y="786130"/>
                  </a:lnTo>
                  <a:lnTo>
                    <a:pt x="250379" y="765810"/>
                  </a:lnTo>
                  <a:close/>
                </a:path>
                <a:path w="3653790" h="889000">
                  <a:moveTo>
                    <a:pt x="298391" y="806998"/>
                  </a:moveTo>
                  <a:lnTo>
                    <a:pt x="272955" y="825500"/>
                  </a:lnTo>
                  <a:lnTo>
                    <a:pt x="285123" y="842174"/>
                  </a:lnTo>
                  <a:lnTo>
                    <a:pt x="298391" y="806998"/>
                  </a:lnTo>
                  <a:close/>
                </a:path>
                <a:path w="3653790" h="889000">
                  <a:moveTo>
                    <a:pt x="238007" y="798625"/>
                  </a:moveTo>
                  <a:lnTo>
                    <a:pt x="225480" y="831850"/>
                  </a:lnTo>
                  <a:lnTo>
                    <a:pt x="233716" y="834845"/>
                  </a:lnTo>
                  <a:lnTo>
                    <a:pt x="243762" y="833120"/>
                  </a:lnTo>
                  <a:lnTo>
                    <a:pt x="238007" y="798625"/>
                  </a:lnTo>
                  <a:close/>
                </a:path>
                <a:path w="3653790" h="889000">
                  <a:moveTo>
                    <a:pt x="546999" y="642620"/>
                  </a:moveTo>
                  <a:lnTo>
                    <a:pt x="351455" y="768350"/>
                  </a:lnTo>
                  <a:lnTo>
                    <a:pt x="370588" y="798135"/>
                  </a:lnTo>
                  <a:lnTo>
                    <a:pt x="391485" y="826770"/>
                  </a:lnTo>
                  <a:lnTo>
                    <a:pt x="389780" y="828010"/>
                  </a:lnTo>
                  <a:lnTo>
                    <a:pt x="583504" y="703492"/>
                  </a:lnTo>
                  <a:lnTo>
                    <a:pt x="566171" y="672465"/>
                  </a:lnTo>
                  <a:lnTo>
                    <a:pt x="546999" y="642620"/>
                  </a:lnTo>
                  <a:close/>
                </a:path>
                <a:path w="3653790" h="889000">
                  <a:moveTo>
                    <a:pt x="370588" y="798135"/>
                  </a:moveTo>
                  <a:lnTo>
                    <a:pt x="389780" y="828010"/>
                  </a:lnTo>
                  <a:lnTo>
                    <a:pt x="391485" y="826770"/>
                  </a:lnTo>
                  <a:lnTo>
                    <a:pt x="370588" y="798135"/>
                  </a:lnTo>
                  <a:close/>
                </a:path>
                <a:path w="3653790" h="889000">
                  <a:moveTo>
                    <a:pt x="112226" y="783858"/>
                  </a:moveTo>
                  <a:lnTo>
                    <a:pt x="106394" y="784860"/>
                  </a:lnTo>
                  <a:lnTo>
                    <a:pt x="112226" y="819785"/>
                  </a:lnTo>
                  <a:lnTo>
                    <a:pt x="112226" y="783858"/>
                  </a:lnTo>
                  <a:close/>
                </a:path>
                <a:path w="3653790" h="889000">
                  <a:moveTo>
                    <a:pt x="306262" y="786130"/>
                  </a:moveTo>
                  <a:lnTo>
                    <a:pt x="298395" y="806995"/>
                  </a:lnTo>
                  <a:lnTo>
                    <a:pt x="317480" y="793113"/>
                  </a:lnTo>
                  <a:lnTo>
                    <a:pt x="315671" y="791210"/>
                  </a:lnTo>
                  <a:lnTo>
                    <a:pt x="306262" y="786130"/>
                  </a:lnTo>
                  <a:close/>
                </a:path>
                <a:path w="3653790" h="889000">
                  <a:moveTo>
                    <a:pt x="232108" y="763270"/>
                  </a:moveTo>
                  <a:lnTo>
                    <a:pt x="237929" y="798830"/>
                  </a:lnTo>
                  <a:lnTo>
                    <a:pt x="237925" y="798135"/>
                  </a:lnTo>
                  <a:lnTo>
                    <a:pt x="232108" y="763270"/>
                  </a:lnTo>
                  <a:close/>
                </a:path>
                <a:path w="3653790" h="889000">
                  <a:moveTo>
                    <a:pt x="349779" y="769620"/>
                  </a:moveTo>
                  <a:lnTo>
                    <a:pt x="370627" y="798830"/>
                  </a:lnTo>
                  <a:lnTo>
                    <a:pt x="367701" y="794178"/>
                  </a:lnTo>
                  <a:lnTo>
                    <a:pt x="349779" y="769620"/>
                  </a:lnTo>
                  <a:close/>
                </a:path>
                <a:path w="3653790" h="889000">
                  <a:moveTo>
                    <a:pt x="367701" y="794178"/>
                  </a:moveTo>
                  <a:lnTo>
                    <a:pt x="370627" y="798830"/>
                  </a:lnTo>
                  <a:lnTo>
                    <a:pt x="371035" y="798830"/>
                  </a:lnTo>
                  <a:lnTo>
                    <a:pt x="370588" y="798135"/>
                  </a:lnTo>
                  <a:lnTo>
                    <a:pt x="367701" y="794178"/>
                  </a:lnTo>
                  <a:close/>
                </a:path>
                <a:path w="3653790" h="889000">
                  <a:moveTo>
                    <a:pt x="238244" y="762000"/>
                  </a:moveTo>
                  <a:lnTo>
                    <a:pt x="232108" y="763270"/>
                  </a:lnTo>
                  <a:lnTo>
                    <a:pt x="238007" y="798625"/>
                  </a:lnTo>
                  <a:lnTo>
                    <a:pt x="250379" y="765810"/>
                  </a:lnTo>
                  <a:lnTo>
                    <a:pt x="244557" y="763270"/>
                  </a:lnTo>
                  <a:lnTo>
                    <a:pt x="238244" y="762000"/>
                  </a:lnTo>
                  <a:close/>
                </a:path>
                <a:path w="3653790" h="889000">
                  <a:moveTo>
                    <a:pt x="351455" y="768350"/>
                  </a:moveTo>
                  <a:lnTo>
                    <a:pt x="350889" y="768350"/>
                  </a:lnTo>
                  <a:lnTo>
                    <a:pt x="349779" y="769620"/>
                  </a:lnTo>
                  <a:lnTo>
                    <a:pt x="367701" y="794178"/>
                  </a:lnTo>
                  <a:lnTo>
                    <a:pt x="351455" y="768350"/>
                  </a:lnTo>
                  <a:close/>
                </a:path>
                <a:path w="3653790" h="889000">
                  <a:moveTo>
                    <a:pt x="563788" y="668200"/>
                  </a:moveTo>
                  <a:lnTo>
                    <a:pt x="566171" y="672465"/>
                  </a:lnTo>
                  <a:lnTo>
                    <a:pt x="585343" y="702310"/>
                  </a:lnTo>
                  <a:lnTo>
                    <a:pt x="583504" y="703492"/>
                  </a:lnTo>
                  <a:lnTo>
                    <a:pt x="639430" y="671830"/>
                  </a:lnTo>
                  <a:lnTo>
                    <a:pt x="566171" y="671830"/>
                  </a:lnTo>
                  <a:lnTo>
                    <a:pt x="563788" y="668200"/>
                  </a:lnTo>
                  <a:close/>
                </a:path>
                <a:path w="3653790" h="889000">
                  <a:moveTo>
                    <a:pt x="566171" y="672465"/>
                  </a:moveTo>
                  <a:lnTo>
                    <a:pt x="583504" y="703492"/>
                  </a:lnTo>
                  <a:lnTo>
                    <a:pt x="585343" y="702310"/>
                  </a:lnTo>
                  <a:lnTo>
                    <a:pt x="566171" y="672465"/>
                  </a:lnTo>
                  <a:close/>
                </a:path>
                <a:path w="3653790" h="889000">
                  <a:moveTo>
                    <a:pt x="761725" y="637540"/>
                  </a:moveTo>
                  <a:lnTo>
                    <a:pt x="750511" y="670560"/>
                  </a:lnTo>
                  <a:lnTo>
                    <a:pt x="758060" y="673100"/>
                  </a:lnTo>
                  <a:lnTo>
                    <a:pt x="766238" y="673100"/>
                  </a:lnTo>
                  <a:lnTo>
                    <a:pt x="773746" y="670560"/>
                  </a:lnTo>
                  <a:lnTo>
                    <a:pt x="761725" y="63754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63788" y="668200"/>
                  </a:lnTo>
                  <a:lnTo>
                    <a:pt x="566171" y="67183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60534" y="579120"/>
                  </a:moveTo>
                  <a:lnTo>
                    <a:pt x="548789" y="641350"/>
                  </a:lnTo>
                  <a:lnTo>
                    <a:pt x="566171" y="671830"/>
                  </a:lnTo>
                  <a:lnTo>
                    <a:pt x="639430" y="671830"/>
                  </a:lnTo>
                  <a:lnTo>
                    <a:pt x="681913" y="647691"/>
                  </a:lnTo>
                  <a:lnTo>
                    <a:pt x="666702" y="642620"/>
                  </a:lnTo>
                  <a:lnTo>
                    <a:pt x="677779" y="609360"/>
                  </a:lnTo>
                  <a:lnTo>
                    <a:pt x="660534" y="579120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921" y="609600"/>
                  </a:lnTo>
                  <a:lnTo>
                    <a:pt x="695308" y="640080"/>
                  </a:lnTo>
                  <a:lnTo>
                    <a:pt x="681913" y="647691"/>
                  </a:lnTo>
                  <a:lnTo>
                    <a:pt x="750511" y="670560"/>
                  </a:lnTo>
                  <a:lnTo>
                    <a:pt x="761617" y="637228"/>
                  </a:lnTo>
                  <a:lnTo>
                    <a:pt x="749715" y="604520"/>
                  </a:lnTo>
                  <a:lnTo>
                    <a:pt x="762644" y="599817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924306" y="541020"/>
                  </a:moveTo>
                  <a:lnTo>
                    <a:pt x="762644" y="599817"/>
                  </a:lnTo>
                  <a:lnTo>
                    <a:pt x="772939" y="603250"/>
                  </a:lnTo>
                  <a:lnTo>
                    <a:pt x="761617" y="637228"/>
                  </a:lnTo>
                  <a:lnTo>
                    <a:pt x="773746" y="670560"/>
                  </a:lnTo>
                  <a:lnTo>
                    <a:pt x="937214" y="612294"/>
                  </a:lnTo>
                  <a:lnTo>
                    <a:pt x="925102" y="608330"/>
                  </a:lnTo>
                  <a:lnTo>
                    <a:pt x="936322" y="574675"/>
                  </a:lnTo>
                  <a:lnTo>
                    <a:pt x="924306" y="541020"/>
                  </a:lnTo>
                  <a:close/>
                </a:path>
                <a:path w="3653790" h="889000">
                  <a:moveTo>
                    <a:pt x="548789" y="641350"/>
                  </a:moveTo>
                  <a:lnTo>
                    <a:pt x="547585" y="642620"/>
                  </a:lnTo>
                  <a:lnTo>
                    <a:pt x="546999" y="642620"/>
                  </a:lnTo>
                  <a:lnTo>
                    <a:pt x="563788" y="668200"/>
                  </a:lnTo>
                  <a:lnTo>
                    <a:pt x="548789" y="641350"/>
                  </a:lnTo>
                  <a:close/>
                </a:path>
                <a:path w="3653790" h="889000">
                  <a:moveTo>
                    <a:pt x="677782" y="609365"/>
                  </a:moveTo>
                  <a:lnTo>
                    <a:pt x="666702" y="642620"/>
                  </a:lnTo>
                  <a:lnTo>
                    <a:pt x="681913" y="647691"/>
                  </a:lnTo>
                  <a:lnTo>
                    <a:pt x="695308" y="640080"/>
                  </a:lnTo>
                  <a:lnTo>
                    <a:pt x="677782" y="609365"/>
                  </a:lnTo>
                  <a:close/>
                </a:path>
                <a:path w="3653790" h="889000">
                  <a:moveTo>
                    <a:pt x="1041078" y="609600"/>
                  </a:moveTo>
                  <a:lnTo>
                    <a:pt x="1029863" y="642620"/>
                  </a:lnTo>
                  <a:lnTo>
                    <a:pt x="1042718" y="645160"/>
                  </a:lnTo>
                  <a:lnTo>
                    <a:pt x="1049148" y="643890"/>
                  </a:lnTo>
                  <a:lnTo>
                    <a:pt x="1055360" y="641350"/>
                  </a:lnTo>
                  <a:lnTo>
                    <a:pt x="1041078" y="609600"/>
                  </a:lnTo>
                  <a:close/>
                </a:path>
                <a:path w="3653790" h="889000">
                  <a:moveTo>
                    <a:pt x="947541" y="541020"/>
                  </a:moveTo>
                  <a:lnTo>
                    <a:pt x="936322" y="574675"/>
                  </a:lnTo>
                  <a:lnTo>
                    <a:pt x="948337" y="608330"/>
                  </a:lnTo>
                  <a:lnTo>
                    <a:pt x="937214" y="612294"/>
                  </a:lnTo>
                  <a:lnTo>
                    <a:pt x="1029863" y="642620"/>
                  </a:lnTo>
                  <a:lnTo>
                    <a:pt x="1041078" y="608965"/>
                  </a:lnTo>
                  <a:lnTo>
                    <a:pt x="1026795" y="576580"/>
                  </a:lnTo>
                  <a:lnTo>
                    <a:pt x="1039386" y="571085"/>
                  </a:lnTo>
                  <a:lnTo>
                    <a:pt x="947541" y="541020"/>
                  </a:lnTo>
                  <a:close/>
                </a:path>
                <a:path w="3653790" h="889000">
                  <a:moveTo>
                    <a:pt x="1196171" y="502656"/>
                  </a:moveTo>
                  <a:lnTo>
                    <a:pt x="1039386" y="571085"/>
                  </a:lnTo>
                  <a:lnTo>
                    <a:pt x="1052292" y="575310"/>
                  </a:lnTo>
                  <a:lnTo>
                    <a:pt x="1041078" y="608965"/>
                  </a:lnTo>
                  <a:lnTo>
                    <a:pt x="1055360" y="641350"/>
                  </a:lnTo>
                  <a:lnTo>
                    <a:pt x="1229952" y="565150"/>
                  </a:lnTo>
                  <a:lnTo>
                    <a:pt x="1215663" y="532751"/>
                  </a:lnTo>
                  <a:lnTo>
                    <a:pt x="1192843" y="505460"/>
                  </a:lnTo>
                  <a:lnTo>
                    <a:pt x="1196171" y="502656"/>
                  </a:lnTo>
                  <a:close/>
                </a:path>
                <a:path w="3653790" h="889000">
                  <a:moveTo>
                    <a:pt x="762644" y="599817"/>
                  </a:moveTo>
                  <a:lnTo>
                    <a:pt x="749715" y="604520"/>
                  </a:lnTo>
                  <a:lnTo>
                    <a:pt x="761617" y="637228"/>
                  </a:lnTo>
                  <a:lnTo>
                    <a:pt x="772939" y="603250"/>
                  </a:lnTo>
                  <a:lnTo>
                    <a:pt x="762644" y="599817"/>
                  </a:lnTo>
                  <a:close/>
                </a:path>
                <a:path w="3653790" h="889000">
                  <a:moveTo>
                    <a:pt x="936322" y="574675"/>
                  </a:moveTo>
                  <a:lnTo>
                    <a:pt x="925102" y="608330"/>
                  </a:lnTo>
                  <a:lnTo>
                    <a:pt x="937214" y="612294"/>
                  </a:lnTo>
                  <a:lnTo>
                    <a:pt x="948337" y="608330"/>
                  </a:lnTo>
                  <a:lnTo>
                    <a:pt x="936322" y="574675"/>
                  </a:lnTo>
                  <a:close/>
                </a:path>
                <a:path w="3653790" h="889000">
                  <a:moveTo>
                    <a:pt x="689130" y="575310"/>
                  </a:moveTo>
                  <a:lnTo>
                    <a:pt x="677788" y="609365"/>
                  </a:lnTo>
                  <a:lnTo>
                    <a:pt x="677918" y="609594"/>
                  </a:lnTo>
                  <a:lnTo>
                    <a:pt x="689130" y="575310"/>
                  </a:lnTo>
                  <a:close/>
                </a:path>
                <a:path w="3653790" h="889000">
                  <a:moveTo>
                    <a:pt x="681887" y="574040"/>
                  </a:moveTo>
                  <a:lnTo>
                    <a:pt x="674546" y="574040"/>
                  </a:lnTo>
                  <a:lnTo>
                    <a:pt x="667348" y="575310"/>
                  </a:lnTo>
                  <a:lnTo>
                    <a:pt x="660534" y="579120"/>
                  </a:lnTo>
                  <a:lnTo>
                    <a:pt x="677784" y="609360"/>
                  </a:lnTo>
                  <a:lnTo>
                    <a:pt x="689130" y="575310"/>
                  </a:lnTo>
                  <a:lnTo>
                    <a:pt x="681887" y="574040"/>
                  </a:lnTo>
                  <a:close/>
                </a:path>
                <a:path w="3653790" h="889000">
                  <a:moveTo>
                    <a:pt x="1039386" y="571085"/>
                  </a:moveTo>
                  <a:lnTo>
                    <a:pt x="1026795" y="576580"/>
                  </a:lnTo>
                  <a:lnTo>
                    <a:pt x="1041078" y="608965"/>
                  </a:lnTo>
                  <a:lnTo>
                    <a:pt x="1052292" y="575310"/>
                  </a:lnTo>
                  <a:lnTo>
                    <a:pt x="1039386" y="571085"/>
                  </a:lnTo>
                  <a:close/>
                </a:path>
                <a:path w="3653790" h="889000">
                  <a:moveTo>
                    <a:pt x="939981" y="538480"/>
                  </a:moveTo>
                  <a:lnTo>
                    <a:pt x="931804" y="538480"/>
                  </a:lnTo>
                  <a:lnTo>
                    <a:pt x="924306" y="541020"/>
                  </a:lnTo>
                  <a:lnTo>
                    <a:pt x="936317" y="574040"/>
                  </a:lnTo>
                  <a:lnTo>
                    <a:pt x="947541" y="541020"/>
                  </a:lnTo>
                  <a:lnTo>
                    <a:pt x="939981" y="538480"/>
                  </a:lnTo>
                  <a:close/>
                </a:path>
                <a:path w="3653790" h="889000">
                  <a:moveTo>
                    <a:pt x="1216233" y="533432"/>
                  </a:moveTo>
                  <a:lnTo>
                    <a:pt x="1229952" y="565150"/>
                  </a:lnTo>
                  <a:lnTo>
                    <a:pt x="1233040" y="563880"/>
                  </a:lnTo>
                  <a:lnTo>
                    <a:pt x="1235930" y="561340"/>
                  </a:lnTo>
                  <a:lnTo>
                    <a:pt x="1238506" y="560070"/>
                  </a:lnTo>
                  <a:lnTo>
                    <a:pt x="1216233" y="533432"/>
                  </a:lnTo>
                  <a:close/>
                </a:path>
                <a:path w="3653790" h="889000">
                  <a:moveTo>
                    <a:pt x="1215669" y="532130"/>
                  </a:moveTo>
                  <a:lnTo>
                    <a:pt x="1216233" y="533432"/>
                  </a:lnTo>
                  <a:lnTo>
                    <a:pt x="1238506" y="560070"/>
                  </a:lnTo>
                  <a:lnTo>
                    <a:pt x="1215669" y="532130"/>
                  </a:lnTo>
                  <a:close/>
                </a:path>
                <a:path w="3653790" h="889000">
                  <a:moveTo>
                    <a:pt x="1271308" y="532130"/>
                  </a:moveTo>
                  <a:lnTo>
                    <a:pt x="1215669" y="532130"/>
                  </a:lnTo>
                  <a:lnTo>
                    <a:pt x="1238506" y="560070"/>
                  </a:lnTo>
                  <a:lnTo>
                    <a:pt x="1271308" y="532130"/>
                  </a:lnTo>
                  <a:close/>
                </a:path>
                <a:path w="3653790" h="889000">
                  <a:moveTo>
                    <a:pt x="1308583" y="500380"/>
                  </a:moveTo>
                  <a:lnTo>
                    <a:pt x="1201387" y="500380"/>
                  </a:lnTo>
                  <a:lnTo>
                    <a:pt x="1215663" y="532751"/>
                  </a:lnTo>
                  <a:lnTo>
                    <a:pt x="1216233" y="533432"/>
                  </a:lnTo>
                  <a:lnTo>
                    <a:pt x="1215669" y="532130"/>
                  </a:lnTo>
                  <a:lnTo>
                    <a:pt x="1271308" y="532130"/>
                  </a:lnTo>
                  <a:lnTo>
                    <a:pt x="1308583" y="500380"/>
                  </a:lnTo>
                  <a:close/>
                </a:path>
                <a:path w="3653790" h="889000">
                  <a:moveTo>
                    <a:pt x="1201387" y="500380"/>
                  </a:moveTo>
                  <a:lnTo>
                    <a:pt x="1196171" y="502656"/>
                  </a:lnTo>
                  <a:lnTo>
                    <a:pt x="1192843" y="505460"/>
                  </a:lnTo>
                  <a:lnTo>
                    <a:pt x="1215663" y="532751"/>
                  </a:lnTo>
                  <a:lnTo>
                    <a:pt x="1201387" y="500380"/>
                  </a:lnTo>
                  <a:close/>
                </a:path>
                <a:path w="3653790" h="889000">
                  <a:moveTo>
                    <a:pt x="1325530" y="393700"/>
                  </a:moveTo>
                  <a:lnTo>
                    <a:pt x="1196171" y="502656"/>
                  </a:lnTo>
                  <a:lnTo>
                    <a:pt x="1201387" y="500380"/>
                  </a:lnTo>
                  <a:lnTo>
                    <a:pt x="1308583" y="500380"/>
                  </a:lnTo>
                  <a:lnTo>
                    <a:pt x="1365308" y="452061"/>
                  </a:lnTo>
                  <a:lnTo>
                    <a:pt x="1347385" y="419223"/>
                  </a:lnTo>
                  <a:lnTo>
                    <a:pt x="1325530" y="393700"/>
                  </a:lnTo>
                  <a:close/>
                </a:path>
                <a:path w="3653790" h="889000">
                  <a:moveTo>
                    <a:pt x="1408218" y="347980"/>
                  </a:moveTo>
                  <a:lnTo>
                    <a:pt x="1331394" y="389890"/>
                  </a:lnTo>
                  <a:lnTo>
                    <a:pt x="1348377" y="420370"/>
                  </a:lnTo>
                  <a:lnTo>
                    <a:pt x="1371204" y="447040"/>
                  </a:lnTo>
                  <a:lnTo>
                    <a:pt x="1365308" y="452061"/>
                  </a:lnTo>
                  <a:lnTo>
                    <a:pt x="1435386" y="412750"/>
                  </a:lnTo>
                  <a:lnTo>
                    <a:pt x="1433799" y="412750"/>
                  </a:lnTo>
                  <a:lnTo>
                    <a:pt x="1425192" y="378460"/>
                  </a:lnTo>
                  <a:lnTo>
                    <a:pt x="1408218" y="347980"/>
                  </a:lnTo>
                  <a:close/>
                </a:path>
                <a:path w="3653790" h="889000">
                  <a:moveTo>
                    <a:pt x="1347412" y="419255"/>
                  </a:moveTo>
                  <a:lnTo>
                    <a:pt x="1365308" y="452061"/>
                  </a:lnTo>
                  <a:lnTo>
                    <a:pt x="1371204" y="447040"/>
                  </a:lnTo>
                  <a:lnTo>
                    <a:pt x="1347412" y="419255"/>
                  </a:lnTo>
                  <a:close/>
                </a:path>
                <a:path w="3653790" h="889000">
                  <a:moveTo>
                    <a:pt x="1347395" y="419223"/>
                  </a:moveTo>
                  <a:lnTo>
                    <a:pt x="1348367" y="420370"/>
                  </a:lnTo>
                  <a:lnTo>
                    <a:pt x="1347395" y="419223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47422" y="419255"/>
                  </a:lnTo>
                  <a:lnTo>
                    <a:pt x="1348377" y="420370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331394" y="389890"/>
                  </a:moveTo>
                  <a:lnTo>
                    <a:pt x="1329310" y="391160"/>
                  </a:lnTo>
                  <a:lnTo>
                    <a:pt x="1327352" y="392430"/>
                  </a:lnTo>
                  <a:lnTo>
                    <a:pt x="1325530" y="393700"/>
                  </a:lnTo>
                  <a:lnTo>
                    <a:pt x="1347395" y="419223"/>
                  </a:lnTo>
                  <a:lnTo>
                    <a:pt x="1331394" y="389890"/>
                  </a:lnTo>
                  <a:close/>
                </a:path>
                <a:path w="3653790" h="889000">
                  <a:moveTo>
                    <a:pt x="1578834" y="378469"/>
                  </a:moveTo>
                  <a:lnTo>
                    <a:pt x="1568643" y="412750"/>
                  </a:lnTo>
                  <a:lnTo>
                    <a:pt x="1574999" y="414020"/>
                  </a:lnTo>
                  <a:lnTo>
                    <a:pt x="1581763" y="414020"/>
                  </a:lnTo>
                  <a:lnTo>
                    <a:pt x="1588161" y="412750"/>
                  </a:lnTo>
                  <a:lnTo>
                    <a:pt x="1578834" y="378469"/>
                  </a:lnTo>
                  <a:close/>
                </a:path>
                <a:path w="3653790" h="889000">
                  <a:moveTo>
                    <a:pt x="1425192" y="378460"/>
                  </a:moveTo>
                  <a:lnTo>
                    <a:pt x="1433799" y="412750"/>
                  </a:lnTo>
                  <a:lnTo>
                    <a:pt x="1436591" y="412072"/>
                  </a:lnTo>
                  <a:lnTo>
                    <a:pt x="1442165" y="408940"/>
                  </a:lnTo>
                  <a:lnTo>
                    <a:pt x="1425192" y="378460"/>
                  </a:lnTo>
                  <a:close/>
                </a:path>
                <a:path w="3653790" h="889000">
                  <a:moveTo>
                    <a:pt x="1436591" y="412072"/>
                  </a:moveTo>
                  <a:lnTo>
                    <a:pt x="1433799" y="412750"/>
                  </a:lnTo>
                  <a:lnTo>
                    <a:pt x="1435386" y="412750"/>
                  </a:lnTo>
                  <a:lnTo>
                    <a:pt x="1436591" y="412072"/>
                  </a:lnTo>
                  <a:close/>
                </a:path>
                <a:path w="3653790" h="889000">
                  <a:moveTo>
                    <a:pt x="1519189" y="323850"/>
                  </a:moveTo>
                  <a:lnTo>
                    <a:pt x="1508995" y="357505"/>
                  </a:lnTo>
                  <a:lnTo>
                    <a:pt x="1517597" y="392430"/>
                  </a:lnTo>
                  <a:lnTo>
                    <a:pt x="1509367" y="394425"/>
                  </a:lnTo>
                  <a:lnTo>
                    <a:pt x="1568643" y="412750"/>
                  </a:lnTo>
                  <a:lnTo>
                    <a:pt x="1578831" y="378460"/>
                  </a:lnTo>
                  <a:lnTo>
                    <a:pt x="1569501" y="344170"/>
                  </a:lnTo>
                  <a:lnTo>
                    <a:pt x="1579630" y="341435"/>
                  </a:lnTo>
                  <a:lnTo>
                    <a:pt x="1519189" y="323850"/>
                  </a:lnTo>
                  <a:close/>
                </a:path>
                <a:path w="3653790" h="889000">
                  <a:moveTo>
                    <a:pt x="1799966" y="281940"/>
                  </a:moveTo>
                  <a:lnTo>
                    <a:pt x="1579630" y="341435"/>
                  </a:lnTo>
                  <a:lnTo>
                    <a:pt x="1589030" y="344170"/>
                  </a:lnTo>
                  <a:lnTo>
                    <a:pt x="1578834" y="378469"/>
                  </a:lnTo>
                  <a:lnTo>
                    <a:pt x="1588161" y="412750"/>
                  </a:lnTo>
                  <a:lnTo>
                    <a:pt x="1814026" y="350520"/>
                  </a:lnTo>
                  <a:lnTo>
                    <a:pt x="1809295" y="350520"/>
                  </a:lnTo>
                  <a:lnTo>
                    <a:pt x="1809209" y="315266"/>
                  </a:lnTo>
                  <a:lnTo>
                    <a:pt x="1799966" y="281940"/>
                  </a:lnTo>
                  <a:close/>
                </a:path>
                <a:path w="3653790" h="889000">
                  <a:moveTo>
                    <a:pt x="1500394" y="322580"/>
                  </a:moveTo>
                  <a:lnTo>
                    <a:pt x="1416585" y="344170"/>
                  </a:lnTo>
                  <a:lnTo>
                    <a:pt x="1425197" y="378469"/>
                  </a:lnTo>
                  <a:lnTo>
                    <a:pt x="1442165" y="408940"/>
                  </a:lnTo>
                  <a:lnTo>
                    <a:pt x="1436591" y="412072"/>
                  </a:lnTo>
                  <a:lnTo>
                    <a:pt x="1509367" y="394425"/>
                  </a:lnTo>
                  <a:lnTo>
                    <a:pt x="1498802" y="391160"/>
                  </a:lnTo>
                  <a:lnTo>
                    <a:pt x="1508995" y="357505"/>
                  </a:lnTo>
                  <a:lnTo>
                    <a:pt x="1500394" y="322580"/>
                  </a:lnTo>
                  <a:close/>
                </a:path>
                <a:path w="3653790" h="889000">
                  <a:moveTo>
                    <a:pt x="1508995" y="357505"/>
                  </a:moveTo>
                  <a:lnTo>
                    <a:pt x="1498802" y="391160"/>
                  </a:lnTo>
                  <a:lnTo>
                    <a:pt x="1509367" y="394425"/>
                  </a:lnTo>
                  <a:lnTo>
                    <a:pt x="1517597" y="392430"/>
                  </a:lnTo>
                  <a:lnTo>
                    <a:pt x="1508995" y="357505"/>
                  </a:lnTo>
                  <a:close/>
                </a:path>
                <a:path w="3653790" h="889000">
                  <a:moveTo>
                    <a:pt x="1579630" y="341435"/>
                  </a:moveTo>
                  <a:lnTo>
                    <a:pt x="1569501" y="344170"/>
                  </a:lnTo>
                  <a:lnTo>
                    <a:pt x="1578834" y="378469"/>
                  </a:lnTo>
                  <a:lnTo>
                    <a:pt x="1589030" y="344170"/>
                  </a:lnTo>
                  <a:lnTo>
                    <a:pt x="1579630" y="341435"/>
                  </a:lnTo>
                  <a:close/>
                </a:path>
                <a:path w="3653790" h="889000">
                  <a:moveTo>
                    <a:pt x="1416585" y="344170"/>
                  </a:moveTo>
                  <a:lnTo>
                    <a:pt x="1413674" y="345440"/>
                  </a:lnTo>
                  <a:lnTo>
                    <a:pt x="1410847" y="345440"/>
                  </a:lnTo>
                  <a:lnTo>
                    <a:pt x="1408218" y="347980"/>
                  </a:lnTo>
                  <a:lnTo>
                    <a:pt x="1425192" y="378460"/>
                  </a:lnTo>
                  <a:lnTo>
                    <a:pt x="1416585" y="344170"/>
                  </a:lnTo>
                  <a:close/>
                </a:path>
                <a:path w="3653790" h="889000">
                  <a:moveTo>
                    <a:pt x="1513084" y="321310"/>
                  </a:moveTo>
                  <a:lnTo>
                    <a:pt x="1506582" y="321310"/>
                  </a:lnTo>
                  <a:lnTo>
                    <a:pt x="1500394" y="322580"/>
                  </a:lnTo>
                  <a:lnTo>
                    <a:pt x="1509001" y="356870"/>
                  </a:lnTo>
                  <a:lnTo>
                    <a:pt x="1519189" y="323850"/>
                  </a:lnTo>
                  <a:lnTo>
                    <a:pt x="1513084" y="321310"/>
                  </a:lnTo>
                  <a:close/>
                </a:path>
                <a:path w="3653790" h="889000">
                  <a:moveTo>
                    <a:pt x="1809295" y="315576"/>
                  </a:moveTo>
                  <a:lnTo>
                    <a:pt x="1809295" y="350520"/>
                  </a:lnTo>
                  <a:lnTo>
                    <a:pt x="1814026" y="350520"/>
                  </a:lnTo>
                  <a:lnTo>
                    <a:pt x="1818635" y="349250"/>
                  </a:lnTo>
                  <a:lnTo>
                    <a:pt x="1809295" y="315576"/>
                  </a:lnTo>
                  <a:close/>
                </a:path>
                <a:path w="3653790" h="889000">
                  <a:moveTo>
                    <a:pt x="2032342" y="280670"/>
                  </a:moveTo>
                  <a:lnTo>
                    <a:pt x="1809295" y="280670"/>
                  </a:lnTo>
                  <a:lnTo>
                    <a:pt x="1809302" y="315601"/>
                  </a:lnTo>
                  <a:lnTo>
                    <a:pt x="1818635" y="349250"/>
                  </a:lnTo>
                  <a:lnTo>
                    <a:pt x="1814026" y="350520"/>
                  </a:lnTo>
                  <a:lnTo>
                    <a:pt x="2046743" y="350520"/>
                  </a:lnTo>
                  <a:lnTo>
                    <a:pt x="2046737" y="315576"/>
                  </a:lnTo>
                  <a:lnTo>
                    <a:pt x="2022713" y="289560"/>
                  </a:lnTo>
                  <a:lnTo>
                    <a:pt x="2032342" y="280670"/>
                  </a:lnTo>
                  <a:close/>
                </a:path>
                <a:path w="3653790" h="889000">
                  <a:moveTo>
                    <a:pt x="2046743" y="315583"/>
                  </a:moveTo>
                  <a:lnTo>
                    <a:pt x="2046743" y="350520"/>
                  </a:lnTo>
                  <a:lnTo>
                    <a:pt x="2053345" y="350520"/>
                  </a:lnTo>
                  <a:lnTo>
                    <a:pt x="2059661" y="347980"/>
                  </a:lnTo>
                  <a:lnTo>
                    <a:pt x="2065531" y="345440"/>
                  </a:lnTo>
                  <a:lnTo>
                    <a:pt x="2070795" y="341630"/>
                  </a:lnTo>
                  <a:lnTo>
                    <a:pt x="2046743" y="315583"/>
                  </a:lnTo>
                  <a:close/>
                </a:path>
                <a:path w="3653790" h="889000">
                  <a:moveTo>
                    <a:pt x="2591494" y="315601"/>
                  </a:moveTo>
                  <a:lnTo>
                    <a:pt x="2577858" y="347980"/>
                  </a:lnTo>
                  <a:lnTo>
                    <a:pt x="2584121" y="350520"/>
                  </a:lnTo>
                  <a:lnTo>
                    <a:pt x="2597067" y="350520"/>
                  </a:lnTo>
                  <a:lnTo>
                    <a:pt x="2603418" y="349250"/>
                  </a:lnTo>
                  <a:lnTo>
                    <a:pt x="2591494" y="315601"/>
                  </a:lnTo>
                  <a:close/>
                </a:path>
                <a:path w="3653790" h="889000">
                  <a:moveTo>
                    <a:pt x="2591620" y="315301"/>
                  </a:moveTo>
                  <a:lnTo>
                    <a:pt x="2591494" y="315601"/>
                  </a:lnTo>
                  <a:lnTo>
                    <a:pt x="2603418" y="349250"/>
                  </a:lnTo>
                  <a:lnTo>
                    <a:pt x="2591620" y="315301"/>
                  </a:lnTo>
                  <a:close/>
                </a:path>
                <a:path w="3653790" h="889000">
                  <a:moveTo>
                    <a:pt x="2677044" y="247750"/>
                  </a:moveTo>
                  <a:lnTo>
                    <a:pt x="2591925" y="277604"/>
                  </a:lnTo>
                  <a:lnTo>
                    <a:pt x="2605135" y="283210"/>
                  </a:lnTo>
                  <a:lnTo>
                    <a:pt x="2591764" y="314960"/>
                  </a:lnTo>
                  <a:lnTo>
                    <a:pt x="2591725" y="315601"/>
                  </a:lnTo>
                  <a:lnTo>
                    <a:pt x="2603418" y="349250"/>
                  </a:lnTo>
                  <a:lnTo>
                    <a:pt x="2701195" y="313690"/>
                  </a:lnTo>
                  <a:lnTo>
                    <a:pt x="2689074" y="280145"/>
                  </a:lnTo>
                  <a:lnTo>
                    <a:pt x="2677044" y="247750"/>
                  </a:lnTo>
                  <a:close/>
                </a:path>
                <a:path w="3653790" h="889000">
                  <a:moveTo>
                    <a:pt x="2524474" y="248985"/>
                  </a:moveTo>
                  <a:lnTo>
                    <a:pt x="2508763" y="278055"/>
                  </a:lnTo>
                  <a:lnTo>
                    <a:pt x="2494039" y="313690"/>
                  </a:lnTo>
                  <a:lnTo>
                    <a:pt x="2577858" y="347980"/>
                  </a:lnTo>
                  <a:lnTo>
                    <a:pt x="2591361" y="315301"/>
                  </a:lnTo>
                  <a:lnTo>
                    <a:pt x="2591266" y="314960"/>
                  </a:lnTo>
                  <a:lnTo>
                    <a:pt x="2579565" y="281940"/>
                  </a:lnTo>
                  <a:lnTo>
                    <a:pt x="2591925" y="277604"/>
                  </a:lnTo>
                  <a:lnTo>
                    <a:pt x="2524474" y="248985"/>
                  </a:lnTo>
                  <a:close/>
                </a:path>
                <a:path w="3653790" h="889000">
                  <a:moveTo>
                    <a:pt x="2591375" y="315266"/>
                  </a:moveTo>
                  <a:lnTo>
                    <a:pt x="2577858" y="347980"/>
                  </a:lnTo>
                  <a:lnTo>
                    <a:pt x="2591494" y="315601"/>
                  </a:lnTo>
                  <a:lnTo>
                    <a:pt x="2591375" y="315266"/>
                  </a:lnTo>
                  <a:close/>
                </a:path>
                <a:path w="3653790" h="889000">
                  <a:moveTo>
                    <a:pt x="2046743" y="314960"/>
                  </a:moveTo>
                  <a:lnTo>
                    <a:pt x="2046760" y="315601"/>
                  </a:lnTo>
                  <a:lnTo>
                    <a:pt x="2070795" y="341630"/>
                  </a:lnTo>
                  <a:lnTo>
                    <a:pt x="2046743" y="314960"/>
                  </a:lnTo>
                  <a:close/>
                </a:path>
                <a:path w="3653790" h="889000">
                  <a:moveTo>
                    <a:pt x="2136826" y="280670"/>
                  </a:moveTo>
                  <a:lnTo>
                    <a:pt x="2046743" y="280670"/>
                  </a:lnTo>
                  <a:lnTo>
                    <a:pt x="2046743" y="314960"/>
                  </a:lnTo>
                  <a:lnTo>
                    <a:pt x="2070795" y="341630"/>
                  </a:lnTo>
                  <a:lnTo>
                    <a:pt x="2136826" y="280670"/>
                  </a:lnTo>
                  <a:close/>
                </a:path>
                <a:path w="3653790" h="889000">
                  <a:moveTo>
                    <a:pt x="2113506" y="205740"/>
                  </a:moveTo>
                  <a:lnTo>
                    <a:pt x="2022713" y="289560"/>
                  </a:lnTo>
                  <a:lnTo>
                    <a:pt x="2046743" y="315583"/>
                  </a:lnTo>
                  <a:lnTo>
                    <a:pt x="2046743" y="280670"/>
                  </a:lnTo>
                  <a:lnTo>
                    <a:pt x="2136826" y="280670"/>
                  </a:lnTo>
                  <a:lnTo>
                    <a:pt x="2154710" y="264160"/>
                  </a:lnTo>
                  <a:lnTo>
                    <a:pt x="2151944" y="264160"/>
                  </a:lnTo>
                  <a:lnTo>
                    <a:pt x="2137537" y="231764"/>
                  </a:lnTo>
                  <a:lnTo>
                    <a:pt x="2113506" y="205740"/>
                  </a:lnTo>
                  <a:close/>
                </a:path>
                <a:path w="3653790" h="889000">
                  <a:moveTo>
                    <a:pt x="2591764" y="314960"/>
                  </a:moveTo>
                  <a:lnTo>
                    <a:pt x="2591502" y="314960"/>
                  </a:lnTo>
                  <a:lnTo>
                    <a:pt x="2591620" y="315301"/>
                  </a:lnTo>
                  <a:lnTo>
                    <a:pt x="2591764" y="314960"/>
                  </a:lnTo>
                  <a:close/>
                </a:path>
                <a:path w="3653790" h="889000">
                  <a:moveTo>
                    <a:pt x="2591925" y="277604"/>
                  </a:moveTo>
                  <a:lnTo>
                    <a:pt x="2579565" y="281940"/>
                  </a:lnTo>
                  <a:lnTo>
                    <a:pt x="2591375" y="315266"/>
                  </a:lnTo>
                  <a:lnTo>
                    <a:pt x="2591502" y="314960"/>
                  </a:lnTo>
                  <a:lnTo>
                    <a:pt x="2591764" y="314960"/>
                  </a:lnTo>
                  <a:lnTo>
                    <a:pt x="2605135" y="283210"/>
                  </a:lnTo>
                  <a:lnTo>
                    <a:pt x="2591925" y="277604"/>
                  </a:lnTo>
                  <a:close/>
                </a:path>
                <a:path w="3653790" h="889000">
                  <a:moveTo>
                    <a:pt x="1809295" y="280670"/>
                  </a:moveTo>
                  <a:lnTo>
                    <a:pt x="1803013" y="280670"/>
                  </a:lnTo>
                  <a:lnTo>
                    <a:pt x="1799966" y="281940"/>
                  </a:lnTo>
                  <a:lnTo>
                    <a:pt x="1809295" y="314960"/>
                  </a:lnTo>
                  <a:lnTo>
                    <a:pt x="1809295" y="280670"/>
                  </a:lnTo>
                  <a:close/>
                </a:path>
                <a:path w="3653790" h="889000">
                  <a:moveTo>
                    <a:pt x="2507682" y="280670"/>
                  </a:moveTo>
                  <a:lnTo>
                    <a:pt x="2490877" y="311150"/>
                  </a:lnTo>
                  <a:lnTo>
                    <a:pt x="2491913" y="312420"/>
                  </a:lnTo>
                  <a:lnTo>
                    <a:pt x="2492971" y="312420"/>
                  </a:lnTo>
                  <a:lnTo>
                    <a:pt x="2494039" y="313690"/>
                  </a:lnTo>
                  <a:lnTo>
                    <a:pt x="2507682" y="280670"/>
                  </a:lnTo>
                  <a:close/>
                </a:path>
                <a:path w="3653790" h="889000">
                  <a:moveTo>
                    <a:pt x="2689268" y="280670"/>
                  </a:moveTo>
                  <a:lnTo>
                    <a:pt x="2701195" y="313690"/>
                  </a:lnTo>
                  <a:lnTo>
                    <a:pt x="2701530" y="313690"/>
                  </a:lnTo>
                  <a:lnTo>
                    <a:pt x="2689268" y="280670"/>
                  </a:lnTo>
                  <a:close/>
                </a:path>
                <a:path w="3653790" h="889000">
                  <a:moveTo>
                    <a:pt x="2828089" y="247650"/>
                  </a:moveTo>
                  <a:lnTo>
                    <a:pt x="2677332" y="247650"/>
                  </a:lnTo>
                  <a:lnTo>
                    <a:pt x="2689074" y="280145"/>
                  </a:lnTo>
                  <a:lnTo>
                    <a:pt x="2701530" y="313690"/>
                  </a:lnTo>
                  <a:lnTo>
                    <a:pt x="2834217" y="264160"/>
                  </a:lnTo>
                  <a:lnTo>
                    <a:pt x="2828089" y="247650"/>
                  </a:lnTo>
                  <a:close/>
                </a:path>
                <a:path w="3653790" h="889000">
                  <a:moveTo>
                    <a:pt x="2400280" y="262525"/>
                  </a:moveTo>
                  <a:lnTo>
                    <a:pt x="2400083" y="262890"/>
                  </a:lnTo>
                  <a:lnTo>
                    <a:pt x="2490877" y="311150"/>
                  </a:lnTo>
                  <a:lnTo>
                    <a:pt x="2508763" y="278055"/>
                  </a:lnTo>
                  <a:lnTo>
                    <a:pt x="2514504" y="264160"/>
                  </a:lnTo>
                  <a:lnTo>
                    <a:pt x="2404774" y="264160"/>
                  </a:lnTo>
                  <a:lnTo>
                    <a:pt x="2400280" y="262525"/>
                  </a:lnTo>
                  <a:close/>
                </a:path>
                <a:path w="3653790" h="889000">
                  <a:moveTo>
                    <a:pt x="2677332" y="247650"/>
                  </a:moveTo>
                  <a:lnTo>
                    <a:pt x="2677044" y="247750"/>
                  </a:lnTo>
                  <a:lnTo>
                    <a:pt x="2689074" y="280145"/>
                  </a:lnTo>
                  <a:lnTo>
                    <a:pt x="2677332" y="247650"/>
                  </a:lnTo>
                  <a:close/>
                </a:path>
                <a:path w="3653790" h="889000">
                  <a:moveTo>
                    <a:pt x="2521326" y="247650"/>
                  </a:moveTo>
                  <a:lnTo>
                    <a:pt x="2508763" y="278055"/>
                  </a:lnTo>
                  <a:lnTo>
                    <a:pt x="2524474" y="248985"/>
                  </a:lnTo>
                  <a:lnTo>
                    <a:pt x="2521326" y="247650"/>
                  </a:lnTo>
                  <a:close/>
                </a:path>
                <a:path w="3653790" h="889000">
                  <a:moveTo>
                    <a:pt x="2137537" y="231764"/>
                  </a:moveTo>
                  <a:lnTo>
                    <a:pt x="2151944" y="264160"/>
                  </a:lnTo>
                  <a:lnTo>
                    <a:pt x="2157278" y="261789"/>
                  </a:lnTo>
                  <a:lnTo>
                    <a:pt x="2161588" y="257810"/>
                  </a:lnTo>
                  <a:lnTo>
                    <a:pt x="2137537" y="231764"/>
                  </a:lnTo>
                  <a:close/>
                </a:path>
                <a:path w="3653790" h="889000">
                  <a:moveTo>
                    <a:pt x="2157278" y="261789"/>
                  </a:moveTo>
                  <a:lnTo>
                    <a:pt x="2151944" y="264160"/>
                  </a:lnTo>
                  <a:lnTo>
                    <a:pt x="2154710" y="264160"/>
                  </a:lnTo>
                  <a:lnTo>
                    <a:pt x="2157278" y="261789"/>
                  </a:lnTo>
                  <a:close/>
                </a:path>
                <a:path w="3653790" h="889000">
                  <a:moveTo>
                    <a:pt x="2416172" y="233120"/>
                  </a:moveTo>
                  <a:lnTo>
                    <a:pt x="2400280" y="262525"/>
                  </a:lnTo>
                  <a:lnTo>
                    <a:pt x="2404774" y="264160"/>
                  </a:lnTo>
                  <a:lnTo>
                    <a:pt x="2416172" y="233120"/>
                  </a:lnTo>
                  <a:close/>
                </a:path>
                <a:path w="3653790" h="889000">
                  <a:moveTo>
                    <a:pt x="2433716" y="200660"/>
                  </a:moveTo>
                  <a:lnTo>
                    <a:pt x="2416172" y="233120"/>
                  </a:lnTo>
                  <a:lnTo>
                    <a:pt x="2404774" y="264160"/>
                  </a:lnTo>
                  <a:lnTo>
                    <a:pt x="2514504" y="264160"/>
                  </a:lnTo>
                  <a:lnTo>
                    <a:pt x="2521326" y="247650"/>
                  </a:lnTo>
                  <a:lnTo>
                    <a:pt x="2522120" y="247650"/>
                  </a:lnTo>
                  <a:lnTo>
                    <a:pt x="2433716" y="200660"/>
                  </a:lnTo>
                  <a:close/>
                </a:path>
                <a:path w="3653790" h="889000">
                  <a:moveTo>
                    <a:pt x="2821968" y="231145"/>
                  </a:moveTo>
                  <a:lnTo>
                    <a:pt x="2834217" y="264160"/>
                  </a:lnTo>
                  <a:lnTo>
                    <a:pt x="2840437" y="262890"/>
                  </a:lnTo>
                  <a:lnTo>
                    <a:pt x="2845881" y="259080"/>
                  </a:lnTo>
                  <a:lnTo>
                    <a:pt x="2849923" y="252730"/>
                  </a:lnTo>
                  <a:lnTo>
                    <a:pt x="2821968" y="231145"/>
                  </a:lnTo>
                  <a:close/>
                </a:path>
                <a:path w="3653790" h="889000">
                  <a:moveTo>
                    <a:pt x="2275375" y="142240"/>
                  </a:moveTo>
                  <a:lnTo>
                    <a:pt x="2263125" y="175601"/>
                  </a:lnTo>
                  <a:lnTo>
                    <a:pt x="2277658" y="208280"/>
                  </a:lnTo>
                  <a:lnTo>
                    <a:pt x="2265718" y="213587"/>
                  </a:lnTo>
                  <a:lnTo>
                    <a:pt x="2400280" y="262525"/>
                  </a:lnTo>
                  <a:lnTo>
                    <a:pt x="2416172" y="233120"/>
                  </a:lnTo>
                  <a:lnTo>
                    <a:pt x="2429025" y="198120"/>
                  </a:lnTo>
                  <a:lnTo>
                    <a:pt x="2275375" y="142240"/>
                  </a:lnTo>
                  <a:close/>
                </a:path>
                <a:path w="3653790" h="889000">
                  <a:moveTo>
                    <a:pt x="2248852" y="143510"/>
                  </a:moveTo>
                  <a:lnTo>
                    <a:pt x="2123139" y="199390"/>
                  </a:lnTo>
                  <a:lnTo>
                    <a:pt x="2137537" y="231140"/>
                  </a:lnTo>
                  <a:lnTo>
                    <a:pt x="2137259" y="231140"/>
                  </a:lnTo>
                  <a:lnTo>
                    <a:pt x="2137537" y="231764"/>
                  </a:lnTo>
                  <a:lnTo>
                    <a:pt x="2161588" y="257810"/>
                  </a:lnTo>
                  <a:lnTo>
                    <a:pt x="2157278" y="261789"/>
                  </a:lnTo>
                  <a:lnTo>
                    <a:pt x="2226230" y="231140"/>
                  </a:lnTo>
                  <a:lnTo>
                    <a:pt x="2137537" y="231140"/>
                  </a:lnTo>
                  <a:lnTo>
                    <a:pt x="2137013" y="230587"/>
                  </a:lnTo>
                  <a:lnTo>
                    <a:pt x="2227473" y="230587"/>
                  </a:lnTo>
                  <a:lnTo>
                    <a:pt x="2265718" y="213587"/>
                  </a:lnTo>
                  <a:lnTo>
                    <a:pt x="2251125" y="208280"/>
                  </a:lnTo>
                  <a:lnTo>
                    <a:pt x="2263125" y="175601"/>
                  </a:lnTo>
                  <a:lnTo>
                    <a:pt x="2248852" y="143510"/>
                  </a:lnTo>
                  <a:close/>
                </a:path>
                <a:path w="3653790" h="889000">
                  <a:moveTo>
                    <a:pt x="2866715" y="231140"/>
                  </a:moveTo>
                  <a:lnTo>
                    <a:pt x="2821966" y="231140"/>
                  </a:lnTo>
                  <a:lnTo>
                    <a:pt x="2849923" y="252730"/>
                  </a:lnTo>
                  <a:lnTo>
                    <a:pt x="2866715" y="231140"/>
                  </a:lnTo>
                  <a:close/>
                </a:path>
                <a:path w="3653790" h="889000">
                  <a:moveTo>
                    <a:pt x="2522120" y="247650"/>
                  </a:moveTo>
                  <a:lnTo>
                    <a:pt x="2521326" y="247650"/>
                  </a:lnTo>
                  <a:lnTo>
                    <a:pt x="2524474" y="248985"/>
                  </a:lnTo>
                  <a:lnTo>
                    <a:pt x="2522120" y="247650"/>
                  </a:lnTo>
                  <a:close/>
                </a:path>
                <a:path w="3653790" h="889000">
                  <a:moveTo>
                    <a:pt x="2800099" y="201705"/>
                  </a:moveTo>
                  <a:lnTo>
                    <a:pt x="2677007" y="247650"/>
                  </a:lnTo>
                  <a:lnTo>
                    <a:pt x="2677332" y="247650"/>
                  </a:lnTo>
                  <a:lnTo>
                    <a:pt x="2828089" y="247650"/>
                  </a:lnTo>
                  <a:lnTo>
                    <a:pt x="2821961" y="231140"/>
                  </a:lnTo>
                  <a:lnTo>
                    <a:pt x="2793998" y="209550"/>
                  </a:lnTo>
                  <a:lnTo>
                    <a:pt x="2800099" y="201705"/>
                  </a:lnTo>
                  <a:close/>
                </a:path>
                <a:path w="3653790" h="889000">
                  <a:moveTo>
                    <a:pt x="2892397" y="198120"/>
                  </a:moveTo>
                  <a:lnTo>
                    <a:pt x="2809705" y="198120"/>
                  </a:lnTo>
                  <a:lnTo>
                    <a:pt x="2821968" y="231145"/>
                  </a:lnTo>
                  <a:lnTo>
                    <a:pt x="2866715" y="231140"/>
                  </a:lnTo>
                  <a:lnTo>
                    <a:pt x="2892397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37013" y="230587"/>
                  </a:lnTo>
                  <a:lnTo>
                    <a:pt x="2137537" y="231140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429025" y="198120"/>
                  </a:moveTo>
                  <a:lnTo>
                    <a:pt x="2416900" y="231140"/>
                  </a:lnTo>
                  <a:lnTo>
                    <a:pt x="2433716" y="200660"/>
                  </a:lnTo>
                  <a:lnTo>
                    <a:pt x="2432198" y="199390"/>
                  </a:lnTo>
                  <a:lnTo>
                    <a:pt x="2430627" y="199390"/>
                  </a:lnTo>
                  <a:lnTo>
                    <a:pt x="2429025" y="198120"/>
                  </a:lnTo>
                  <a:close/>
                </a:path>
                <a:path w="3653790" h="889000">
                  <a:moveTo>
                    <a:pt x="2809705" y="198120"/>
                  </a:moveTo>
                  <a:lnTo>
                    <a:pt x="2800099" y="201705"/>
                  </a:lnTo>
                  <a:lnTo>
                    <a:pt x="2793998" y="209550"/>
                  </a:lnTo>
                  <a:lnTo>
                    <a:pt x="2821961" y="231140"/>
                  </a:lnTo>
                  <a:lnTo>
                    <a:pt x="2809705" y="198120"/>
                  </a:lnTo>
                  <a:close/>
                </a:path>
                <a:path w="3653790" h="889000">
                  <a:moveTo>
                    <a:pt x="2123139" y="199390"/>
                  </a:moveTo>
                  <a:lnTo>
                    <a:pt x="2119600" y="200660"/>
                  </a:lnTo>
                  <a:lnTo>
                    <a:pt x="2116343" y="203200"/>
                  </a:lnTo>
                  <a:lnTo>
                    <a:pt x="2113506" y="205740"/>
                  </a:lnTo>
                  <a:lnTo>
                    <a:pt x="2137013" y="230587"/>
                  </a:lnTo>
                  <a:lnTo>
                    <a:pt x="2123139" y="199390"/>
                  </a:lnTo>
                  <a:close/>
                </a:path>
                <a:path w="3653790" h="889000">
                  <a:moveTo>
                    <a:pt x="2263125" y="175601"/>
                  </a:moveTo>
                  <a:lnTo>
                    <a:pt x="2251125" y="208280"/>
                  </a:lnTo>
                  <a:lnTo>
                    <a:pt x="2265718" y="213587"/>
                  </a:lnTo>
                  <a:lnTo>
                    <a:pt x="2277658" y="208280"/>
                  </a:lnTo>
                  <a:lnTo>
                    <a:pt x="2263125" y="175601"/>
                  </a:lnTo>
                  <a:close/>
                </a:path>
                <a:path w="3653790" h="889000">
                  <a:moveTo>
                    <a:pt x="2891775" y="83820"/>
                  </a:moveTo>
                  <a:lnTo>
                    <a:pt x="2800099" y="201705"/>
                  </a:lnTo>
                  <a:lnTo>
                    <a:pt x="2809705" y="198120"/>
                  </a:lnTo>
                  <a:lnTo>
                    <a:pt x="2892397" y="198120"/>
                  </a:lnTo>
                  <a:lnTo>
                    <a:pt x="2942772" y="133350"/>
                  </a:lnTo>
                  <a:lnTo>
                    <a:pt x="2942433" y="133350"/>
                  </a:lnTo>
                  <a:lnTo>
                    <a:pt x="2918256" y="104261"/>
                  </a:lnTo>
                  <a:lnTo>
                    <a:pt x="2891775" y="83820"/>
                  </a:lnTo>
                  <a:close/>
                </a:path>
                <a:path w="3653790" h="889000">
                  <a:moveTo>
                    <a:pt x="3467072" y="92110"/>
                  </a:moveTo>
                  <a:lnTo>
                    <a:pt x="3473349" y="95250"/>
                  </a:lnTo>
                  <a:lnTo>
                    <a:pt x="3457496" y="127000"/>
                  </a:lnTo>
                  <a:lnTo>
                    <a:pt x="3452910" y="161290"/>
                  </a:lnTo>
                  <a:lnTo>
                    <a:pt x="3613533" y="182880"/>
                  </a:lnTo>
                  <a:lnTo>
                    <a:pt x="3622716" y="113030"/>
                  </a:lnTo>
                  <a:lnTo>
                    <a:pt x="3467072" y="92110"/>
                  </a:lnTo>
                  <a:close/>
                </a:path>
                <a:path w="3653790" h="889000">
                  <a:moveTo>
                    <a:pt x="3622716" y="113030"/>
                  </a:moveTo>
                  <a:lnTo>
                    <a:pt x="3613533" y="182880"/>
                  </a:lnTo>
                  <a:lnTo>
                    <a:pt x="3627561" y="181610"/>
                  </a:lnTo>
                  <a:lnTo>
                    <a:pt x="3639714" y="175247"/>
                  </a:lnTo>
                  <a:lnTo>
                    <a:pt x="3648684" y="165100"/>
                  </a:lnTo>
                  <a:lnTo>
                    <a:pt x="3653229" y="152400"/>
                  </a:lnTo>
                  <a:lnTo>
                    <a:pt x="3652256" y="138430"/>
                  </a:lnTo>
                  <a:lnTo>
                    <a:pt x="3646191" y="125730"/>
                  </a:lnTo>
                  <a:lnTo>
                    <a:pt x="3636017" y="116840"/>
                  </a:lnTo>
                  <a:lnTo>
                    <a:pt x="3622716" y="113030"/>
                  </a:lnTo>
                  <a:close/>
                </a:path>
                <a:path w="3653790" h="889000">
                  <a:moveTo>
                    <a:pt x="2262024" y="139700"/>
                  </a:moveTo>
                  <a:lnTo>
                    <a:pt x="2255322" y="140970"/>
                  </a:lnTo>
                  <a:lnTo>
                    <a:pt x="2248852" y="143510"/>
                  </a:lnTo>
                  <a:lnTo>
                    <a:pt x="2263255" y="175247"/>
                  </a:lnTo>
                  <a:lnTo>
                    <a:pt x="2275375" y="142240"/>
                  </a:lnTo>
                  <a:lnTo>
                    <a:pt x="2262024" y="139700"/>
                  </a:lnTo>
                  <a:close/>
                </a:path>
                <a:path w="3653790" h="889000">
                  <a:moveTo>
                    <a:pt x="3457383" y="127226"/>
                  </a:moveTo>
                  <a:lnTo>
                    <a:pt x="3441643" y="158750"/>
                  </a:lnTo>
                  <a:lnTo>
                    <a:pt x="3445183" y="160020"/>
                  </a:lnTo>
                  <a:lnTo>
                    <a:pt x="3448994" y="161290"/>
                  </a:lnTo>
                  <a:lnTo>
                    <a:pt x="3452910" y="161290"/>
                  </a:lnTo>
                  <a:lnTo>
                    <a:pt x="3457383" y="127226"/>
                  </a:lnTo>
                  <a:close/>
                </a:path>
                <a:path w="3653790" h="889000">
                  <a:moveTo>
                    <a:pt x="3457496" y="127000"/>
                  </a:moveTo>
                  <a:lnTo>
                    <a:pt x="3457383" y="127226"/>
                  </a:lnTo>
                  <a:lnTo>
                    <a:pt x="3452910" y="161290"/>
                  </a:lnTo>
                  <a:lnTo>
                    <a:pt x="3457496" y="127000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8020" y="56739"/>
                  </a:lnTo>
                  <a:lnTo>
                    <a:pt x="3317987" y="57150"/>
                  </a:lnTo>
                  <a:lnTo>
                    <a:pt x="3326956" y="90170"/>
                  </a:lnTo>
                  <a:lnTo>
                    <a:pt x="3314029" y="93774"/>
                  </a:lnTo>
                  <a:lnTo>
                    <a:pt x="3441643" y="158750"/>
                  </a:lnTo>
                  <a:lnTo>
                    <a:pt x="3457383" y="127226"/>
                  </a:lnTo>
                  <a:lnTo>
                    <a:pt x="3462083" y="91440"/>
                  </a:lnTo>
                  <a:lnTo>
                    <a:pt x="3465731" y="91440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2918256" y="104261"/>
                  </a:moveTo>
                  <a:lnTo>
                    <a:pt x="2942433" y="133350"/>
                  </a:lnTo>
                  <a:lnTo>
                    <a:pt x="2943429" y="132504"/>
                  </a:lnTo>
                  <a:lnTo>
                    <a:pt x="2947711" y="127000"/>
                  </a:lnTo>
                  <a:lnTo>
                    <a:pt x="2918256" y="104261"/>
                  </a:lnTo>
                  <a:close/>
                </a:path>
                <a:path w="3653790" h="889000">
                  <a:moveTo>
                    <a:pt x="2943429" y="132504"/>
                  </a:moveTo>
                  <a:lnTo>
                    <a:pt x="2942433" y="133350"/>
                  </a:lnTo>
                  <a:lnTo>
                    <a:pt x="2942772" y="133350"/>
                  </a:lnTo>
                  <a:lnTo>
                    <a:pt x="2943429" y="132504"/>
                  </a:lnTo>
                  <a:close/>
                </a:path>
                <a:path w="3653790" h="889000">
                  <a:moveTo>
                    <a:pt x="2980851" y="8890"/>
                  </a:moveTo>
                  <a:lnTo>
                    <a:pt x="2897042" y="78740"/>
                  </a:lnTo>
                  <a:lnTo>
                    <a:pt x="2919743" y="105410"/>
                  </a:lnTo>
                  <a:lnTo>
                    <a:pt x="2947711" y="127000"/>
                  </a:lnTo>
                  <a:lnTo>
                    <a:pt x="2943429" y="132504"/>
                  </a:lnTo>
                  <a:lnTo>
                    <a:pt x="3015757" y="71120"/>
                  </a:lnTo>
                  <a:lnTo>
                    <a:pt x="3003542" y="71120"/>
                  </a:lnTo>
                  <a:lnTo>
                    <a:pt x="3003535" y="35552"/>
                  </a:lnTo>
                  <a:lnTo>
                    <a:pt x="2980851" y="8890"/>
                  </a:lnTo>
                  <a:close/>
                </a:path>
                <a:path w="3653790" h="889000">
                  <a:moveTo>
                    <a:pt x="3462083" y="91440"/>
                  </a:moveTo>
                  <a:lnTo>
                    <a:pt x="3457383" y="127226"/>
                  </a:lnTo>
                  <a:lnTo>
                    <a:pt x="3473349" y="95250"/>
                  </a:lnTo>
                  <a:lnTo>
                    <a:pt x="3467072" y="92110"/>
                  </a:lnTo>
                  <a:lnTo>
                    <a:pt x="3462083" y="91440"/>
                  </a:lnTo>
                  <a:close/>
                </a:path>
                <a:path w="3653790" h="889000">
                  <a:moveTo>
                    <a:pt x="3213056" y="85100"/>
                  </a:moveTo>
                  <a:lnTo>
                    <a:pt x="3192730" y="113030"/>
                  </a:lnTo>
                  <a:lnTo>
                    <a:pt x="3199526" y="116840"/>
                  </a:lnTo>
                  <a:lnTo>
                    <a:pt x="3206885" y="119380"/>
                  </a:lnTo>
                  <a:lnTo>
                    <a:pt x="3222195" y="119380"/>
                  </a:lnTo>
                  <a:lnTo>
                    <a:pt x="3213056" y="85100"/>
                  </a:lnTo>
                  <a:close/>
                </a:path>
                <a:path w="3653790" h="889000">
                  <a:moveTo>
                    <a:pt x="3303256" y="85090"/>
                  </a:moveTo>
                  <a:lnTo>
                    <a:pt x="3213064" y="85090"/>
                  </a:lnTo>
                  <a:lnTo>
                    <a:pt x="3222195" y="119380"/>
                  </a:lnTo>
                  <a:lnTo>
                    <a:pt x="3314029" y="93774"/>
                  </a:lnTo>
                  <a:lnTo>
                    <a:pt x="3301962" y="87630"/>
                  </a:lnTo>
                  <a:lnTo>
                    <a:pt x="3303256" y="85090"/>
                  </a:lnTo>
                  <a:close/>
                </a:path>
                <a:path w="3653790" h="889000">
                  <a:moveTo>
                    <a:pt x="3143223" y="35552"/>
                  </a:moveTo>
                  <a:lnTo>
                    <a:pt x="3122889" y="64770"/>
                  </a:lnTo>
                  <a:lnTo>
                    <a:pt x="3192730" y="113030"/>
                  </a:lnTo>
                  <a:lnTo>
                    <a:pt x="3212932" y="84633"/>
                  </a:lnTo>
                  <a:lnTo>
                    <a:pt x="3209329" y="71120"/>
                  </a:lnTo>
                  <a:lnTo>
                    <a:pt x="3143223" y="71120"/>
                  </a:lnTo>
                  <a:lnTo>
                    <a:pt x="3143223" y="35552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918256" y="104261"/>
                  </a:lnTo>
                  <a:lnTo>
                    <a:pt x="2919743" y="105410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2897042" y="78740"/>
                  </a:moveTo>
                  <a:lnTo>
                    <a:pt x="2895095" y="80010"/>
                  </a:lnTo>
                  <a:lnTo>
                    <a:pt x="2893335" y="81280"/>
                  </a:lnTo>
                  <a:lnTo>
                    <a:pt x="2891775" y="83820"/>
                  </a:lnTo>
                  <a:lnTo>
                    <a:pt x="2918256" y="104261"/>
                  </a:lnTo>
                  <a:lnTo>
                    <a:pt x="2897042" y="78740"/>
                  </a:lnTo>
                  <a:close/>
                </a:path>
                <a:path w="3653790" h="889000">
                  <a:moveTo>
                    <a:pt x="3317705" y="56739"/>
                  </a:moveTo>
                  <a:lnTo>
                    <a:pt x="3301962" y="87630"/>
                  </a:lnTo>
                  <a:lnTo>
                    <a:pt x="3314029" y="93774"/>
                  </a:lnTo>
                  <a:lnTo>
                    <a:pt x="3326956" y="90170"/>
                  </a:lnTo>
                  <a:lnTo>
                    <a:pt x="3317987" y="57150"/>
                  </a:lnTo>
                  <a:lnTo>
                    <a:pt x="3317815" y="57150"/>
                  </a:lnTo>
                  <a:lnTo>
                    <a:pt x="3317705" y="56739"/>
                  </a:lnTo>
                  <a:close/>
                </a:path>
                <a:path w="3653790" h="889000">
                  <a:moveTo>
                    <a:pt x="3465731" y="91440"/>
                  </a:moveTo>
                  <a:lnTo>
                    <a:pt x="3462083" y="91440"/>
                  </a:lnTo>
                  <a:lnTo>
                    <a:pt x="3467072" y="92110"/>
                  </a:lnTo>
                  <a:lnTo>
                    <a:pt x="3465731" y="9144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220127" y="46475"/>
                  </a:lnTo>
                  <a:lnTo>
                    <a:pt x="3233388" y="55880"/>
                  </a:lnTo>
                  <a:lnTo>
                    <a:pt x="3212932" y="84633"/>
                  </a:lnTo>
                  <a:lnTo>
                    <a:pt x="3213056" y="85100"/>
                  </a:lnTo>
                  <a:lnTo>
                    <a:pt x="3303256" y="85090"/>
                  </a:lnTo>
                  <a:lnTo>
                    <a:pt x="3317610" y="56926"/>
                  </a:lnTo>
                  <a:lnTo>
                    <a:pt x="331764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220127" y="46475"/>
                  </a:moveTo>
                  <a:lnTo>
                    <a:pt x="3203912" y="50800"/>
                  </a:lnTo>
                  <a:lnTo>
                    <a:pt x="3212932" y="84633"/>
                  </a:lnTo>
                  <a:lnTo>
                    <a:pt x="3233388" y="55880"/>
                  </a:lnTo>
                  <a:lnTo>
                    <a:pt x="3220127" y="46475"/>
                  </a:lnTo>
                  <a:close/>
                </a:path>
                <a:path w="3653790" h="889000">
                  <a:moveTo>
                    <a:pt x="3003542" y="35560"/>
                  </a:moveTo>
                  <a:lnTo>
                    <a:pt x="3003542" y="71120"/>
                  </a:lnTo>
                  <a:lnTo>
                    <a:pt x="3015757" y="71120"/>
                  </a:lnTo>
                  <a:lnTo>
                    <a:pt x="3026232" y="62230"/>
                  </a:lnTo>
                  <a:lnTo>
                    <a:pt x="3003542" y="35560"/>
                  </a:lnTo>
                  <a:close/>
                </a:path>
                <a:path w="3653790" h="889000">
                  <a:moveTo>
                    <a:pt x="3143223" y="0"/>
                  </a:moveTo>
                  <a:lnTo>
                    <a:pt x="3003542" y="0"/>
                  </a:lnTo>
                  <a:lnTo>
                    <a:pt x="3003542" y="35560"/>
                  </a:lnTo>
                  <a:lnTo>
                    <a:pt x="3026232" y="62230"/>
                  </a:lnTo>
                  <a:lnTo>
                    <a:pt x="3015757" y="71120"/>
                  </a:lnTo>
                  <a:lnTo>
                    <a:pt x="3132078" y="71120"/>
                  </a:lnTo>
                  <a:lnTo>
                    <a:pt x="3122889" y="64770"/>
                  </a:lnTo>
                  <a:lnTo>
                    <a:pt x="3143218" y="35560"/>
                  </a:lnTo>
                  <a:lnTo>
                    <a:pt x="3143223" y="0"/>
                  </a:lnTo>
                  <a:close/>
                </a:path>
                <a:path w="3653790" h="889000">
                  <a:moveTo>
                    <a:pt x="3163547" y="6350"/>
                  </a:moveTo>
                  <a:lnTo>
                    <a:pt x="3143228" y="35552"/>
                  </a:lnTo>
                  <a:lnTo>
                    <a:pt x="3143223" y="71120"/>
                  </a:lnTo>
                  <a:lnTo>
                    <a:pt x="3209329" y="71120"/>
                  </a:lnTo>
                  <a:lnTo>
                    <a:pt x="3203912" y="50800"/>
                  </a:lnTo>
                  <a:lnTo>
                    <a:pt x="3220127" y="46475"/>
                  </a:lnTo>
                  <a:lnTo>
                    <a:pt x="3163547" y="6350"/>
                  </a:lnTo>
                  <a:close/>
                </a:path>
                <a:path w="3653790" h="889000">
                  <a:moveTo>
                    <a:pt x="3317926" y="56926"/>
                  </a:moveTo>
                  <a:lnTo>
                    <a:pt x="3317815" y="57150"/>
                  </a:lnTo>
                  <a:lnTo>
                    <a:pt x="3317987" y="57150"/>
                  </a:lnTo>
                  <a:lnTo>
                    <a:pt x="3317926" y="56926"/>
                  </a:lnTo>
                  <a:close/>
                </a:path>
                <a:path w="3653790" h="889000">
                  <a:moveTo>
                    <a:pt x="3333678" y="25400"/>
                  </a:moveTo>
                  <a:lnTo>
                    <a:pt x="3317817" y="56521"/>
                  </a:lnTo>
                  <a:lnTo>
                    <a:pt x="3317926" y="56926"/>
                  </a:lnTo>
                  <a:lnTo>
                    <a:pt x="3333678" y="25400"/>
                  </a:lnTo>
                  <a:close/>
                </a:path>
                <a:path w="3653790" h="889000">
                  <a:moveTo>
                    <a:pt x="3308674" y="22860"/>
                  </a:moveTo>
                  <a:lnTo>
                    <a:pt x="3317705" y="56739"/>
                  </a:lnTo>
                  <a:lnTo>
                    <a:pt x="3317817" y="56521"/>
                  </a:lnTo>
                  <a:lnTo>
                    <a:pt x="3308674" y="22860"/>
                  </a:lnTo>
                  <a:close/>
                </a:path>
                <a:path w="3653790" h="889000">
                  <a:moveTo>
                    <a:pt x="3321411" y="21590"/>
                  </a:moveTo>
                  <a:lnTo>
                    <a:pt x="3315025" y="21590"/>
                  </a:lnTo>
                  <a:lnTo>
                    <a:pt x="3308674" y="22860"/>
                  </a:lnTo>
                  <a:lnTo>
                    <a:pt x="3317817" y="56521"/>
                  </a:lnTo>
                  <a:lnTo>
                    <a:pt x="3333678" y="25400"/>
                  </a:lnTo>
                  <a:lnTo>
                    <a:pt x="3327680" y="22860"/>
                  </a:lnTo>
                  <a:lnTo>
                    <a:pt x="3321411" y="21590"/>
                  </a:lnTo>
                  <a:close/>
                </a:path>
                <a:path w="3653790" h="889000">
                  <a:moveTo>
                    <a:pt x="3003542" y="0"/>
                  </a:moveTo>
                  <a:lnTo>
                    <a:pt x="2995249" y="0"/>
                  </a:lnTo>
                  <a:lnTo>
                    <a:pt x="2987217" y="2540"/>
                  </a:lnTo>
                  <a:lnTo>
                    <a:pt x="2980851" y="8890"/>
                  </a:lnTo>
                  <a:lnTo>
                    <a:pt x="3003542" y="35560"/>
                  </a:lnTo>
                  <a:lnTo>
                    <a:pt x="3003542" y="0"/>
                  </a:lnTo>
                  <a:close/>
                </a:path>
                <a:path w="3653790" h="889000">
                  <a:moveTo>
                    <a:pt x="3150500" y="0"/>
                  </a:moveTo>
                  <a:lnTo>
                    <a:pt x="3143223" y="0"/>
                  </a:lnTo>
                  <a:lnTo>
                    <a:pt x="3143223" y="35552"/>
                  </a:lnTo>
                  <a:lnTo>
                    <a:pt x="3163547" y="6350"/>
                  </a:lnTo>
                  <a:lnTo>
                    <a:pt x="3157600" y="2540"/>
                  </a:lnTo>
                  <a:lnTo>
                    <a:pt x="3150500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79538" y="7490614"/>
              <a:ext cx="445770" cy="85725"/>
            </a:xfrm>
            <a:custGeom>
              <a:avLst/>
              <a:gdLst/>
              <a:ahLst/>
              <a:cxnLst/>
              <a:rect l="l" t="t" r="r" b="b"/>
              <a:pathLst>
                <a:path w="445770" h="85725">
                  <a:moveTo>
                    <a:pt x="17465" y="0"/>
                  </a:moveTo>
                  <a:lnTo>
                    <a:pt x="0" y="0"/>
                  </a:lnTo>
                  <a:lnTo>
                    <a:pt x="24690" y="52731"/>
                  </a:lnTo>
                  <a:lnTo>
                    <a:pt x="14659" y="75484"/>
                  </a:lnTo>
                  <a:lnTo>
                    <a:pt x="30732" y="75484"/>
                  </a:lnTo>
                  <a:lnTo>
                    <a:pt x="44210" y="46804"/>
                  </a:lnTo>
                  <a:lnTo>
                    <a:pt x="36229" y="46804"/>
                  </a:lnTo>
                  <a:lnTo>
                    <a:pt x="29004" y="46480"/>
                  </a:lnTo>
                  <a:lnTo>
                    <a:pt x="32756" y="38143"/>
                  </a:lnTo>
                  <a:lnTo>
                    <a:pt x="17465" y="0"/>
                  </a:lnTo>
                  <a:close/>
                </a:path>
                <a:path w="445770" h="85725">
                  <a:moveTo>
                    <a:pt x="114226" y="25884"/>
                  </a:moveTo>
                  <a:lnTo>
                    <a:pt x="66772" y="25884"/>
                  </a:lnTo>
                  <a:lnTo>
                    <a:pt x="66772" y="58521"/>
                  </a:lnTo>
                  <a:lnTo>
                    <a:pt x="65987" y="60574"/>
                  </a:lnTo>
                  <a:lnTo>
                    <a:pt x="62898" y="62511"/>
                  </a:lnTo>
                  <a:lnTo>
                    <a:pt x="61055" y="62982"/>
                  </a:lnTo>
                  <a:lnTo>
                    <a:pt x="58909" y="62982"/>
                  </a:lnTo>
                  <a:lnTo>
                    <a:pt x="58909" y="75484"/>
                  </a:lnTo>
                  <a:lnTo>
                    <a:pt x="64155" y="75484"/>
                  </a:lnTo>
                  <a:lnTo>
                    <a:pt x="68322" y="74877"/>
                  </a:lnTo>
                  <a:lnTo>
                    <a:pt x="80259" y="38606"/>
                  </a:lnTo>
                  <a:lnTo>
                    <a:pt x="114226" y="38606"/>
                  </a:lnTo>
                  <a:lnTo>
                    <a:pt x="114226" y="25884"/>
                  </a:lnTo>
                  <a:close/>
                </a:path>
                <a:path w="445770" h="85725">
                  <a:moveTo>
                    <a:pt x="114226" y="38606"/>
                  </a:moveTo>
                  <a:lnTo>
                    <a:pt x="100740" y="38606"/>
                  </a:lnTo>
                  <a:lnTo>
                    <a:pt x="100740" y="75484"/>
                  </a:lnTo>
                  <a:lnTo>
                    <a:pt x="114226" y="75484"/>
                  </a:lnTo>
                  <a:lnTo>
                    <a:pt x="114226" y="38606"/>
                  </a:lnTo>
                  <a:close/>
                </a:path>
                <a:path w="445770" h="85725">
                  <a:moveTo>
                    <a:pt x="32756" y="38143"/>
                  </a:moveTo>
                  <a:lnTo>
                    <a:pt x="29004" y="46480"/>
                  </a:lnTo>
                  <a:lnTo>
                    <a:pt x="36229" y="46804"/>
                  </a:lnTo>
                  <a:lnTo>
                    <a:pt x="32756" y="38143"/>
                  </a:lnTo>
                  <a:close/>
                </a:path>
                <a:path w="445770" h="85725">
                  <a:moveTo>
                    <a:pt x="66207" y="0"/>
                  </a:moveTo>
                  <a:lnTo>
                    <a:pt x="49925" y="0"/>
                  </a:lnTo>
                  <a:lnTo>
                    <a:pt x="32756" y="38143"/>
                  </a:lnTo>
                  <a:lnTo>
                    <a:pt x="36229" y="46804"/>
                  </a:lnTo>
                  <a:lnTo>
                    <a:pt x="44210" y="46804"/>
                  </a:lnTo>
                  <a:lnTo>
                    <a:pt x="66207" y="0"/>
                  </a:lnTo>
                  <a:close/>
                </a:path>
                <a:path w="445770" h="85725">
                  <a:moveTo>
                    <a:pt x="149618" y="45181"/>
                  </a:moveTo>
                  <a:lnTo>
                    <a:pt x="142644" y="45181"/>
                  </a:lnTo>
                  <a:lnTo>
                    <a:pt x="138875" y="45831"/>
                  </a:lnTo>
                  <a:lnTo>
                    <a:pt x="125696" y="57694"/>
                  </a:lnTo>
                  <a:lnTo>
                    <a:pt x="125715" y="65066"/>
                  </a:lnTo>
                  <a:lnTo>
                    <a:pt x="139911" y="76563"/>
                  </a:lnTo>
                  <a:lnTo>
                    <a:pt x="146738" y="76563"/>
                  </a:lnTo>
                  <a:lnTo>
                    <a:pt x="160005" y="68617"/>
                  </a:lnTo>
                  <a:lnTo>
                    <a:pt x="160005" y="66856"/>
                  </a:lnTo>
                  <a:lnTo>
                    <a:pt x="146309" y="66856"/>
                  </a:lnTo>
                  <a:lnTo>
                    <a:pt x="144906" y="66647"/>
                  </a:lnTo>
                  <a:lnTo>
                    <a:pt x="139629" y="62081"/>
                  </a:lnTo>
                  <a:lnTo>
                    <a:pt x="139629" y="59202"/>
                  </a:lnTo>
                  <a:lnTo>
                    <a:pt x="147503" y="53275"/>
                  </a:lnTo>
                  <a:lnTo>
                    <a:pt x="160005" y="53275"/>
                  </a:lnTo>
                  <a:lnTo>
                    <a:pt x="160005" y="48302"/>
                  </a:lnTo>
                  <a:lnTo>
                    <a:pt x="158644" y="47558"/>
                  </a:lnTo>
                  <a:lnTo>
                    <a:pt x="156696" y="46804"/>
                  </a:lnTo>
                  <a:lnTo>
                    <a:pt x="152100" y="45506"/>
                  </a:lnTo>
                  <a:lnTo>
                    <a:pt x="149618" y="45181"/>
                  </a:lnTo>
                  <a:close/>
                </a:path>
                <a:path w="445770" h="85725">
                  <a:moveTo>
                    <a:pt x="160005" y="55353"/>
                  </a:moveTo>
                  <a:lnTo>
                    <a:pt x="160039" y="55757"/>
                  </a:lnTo>
                  <a:lnTo>
                    <a:pt x="161733" y="61464"/>
                  </a:lnTo>
                  <a:lnTo>
                    <a:pt x="161723" y="64668"/>
                  </a:lnTo>
                  <a:lnTo>
                    <a:pt x="160906" y="67369"/>
                  </a:lnTo>
                  <a:lnTo>
                    <a:pt x="160005" y="68617"/>
                  </a:lnTo>
                  <a:lnTo>
                    <a:pt x="160005" y="75484"/>
                  </a:lnTo>
                  <a:lnTo>
                    <a:pt x="173492" y="75484"/>
                  </a:lnTo>
                  <a:lnTo>
                    <a:pt x="173492" y="57694"/>
                  </a:lnTo>
                  <a:lnTo>
                    <a:pt x="163565" y="57694"/>
                  </a:lnTo>
                  <a:lnTo>
                    <a:pt x="161555" y="56186"/>
                  </a:lnTo>
                  <a:lnTo>
                    <a:pt x="160005" y="55353"/>
                  </a:lnTo>
                  <a:close/>
                </a:path>
                <a:path w="445770" h="85725">
                  <a:moveTo>
                    <a:pt x="160005" y="55642"/>
                  </a:moveTo>
                  <a:lnTo>
                    <a:pt x="160005" y="68617"/>
                  </a:lnTo>
                  <a:lnTo>
                    <a:pt x="160906" y="67369"/>
                  </a:lnTo>
                  <a:lnTo>
                    <a:pt x="161723" y="64668"/>
                  </a:lnTo>
                  <a:lnTo>
                    <a:pt x="161733" y="61464"/>
                  </a:lnTo>
                  <a:lnTo>
                    <a:pt x="160005" y="55642"/>
                  </a:lnTo>
                  <a:close/>
                </a:path>
                <a:path w="445770" h="85725">
                  <a:moveTo>
                    <a:pt x="160005" y="58375"/>
                  </a:moveTo>
                  <a:lnTo>
                    <a:pt x="150047" y="66856"/>
                  </a:lnTo>
                  <a:lnTo>
                    <a:pt x="160005" y="66856"/>
                  </a:lnTo>
                  <a:lnTo>
                    <a:pt x="160005" y="58375"/>
                  </a:lnTo>
                  <a:close/>
                </a:path>
                <a:path w="445770" h="85725">
                  <a:moveTo>
                    <a:pt x="160005" y="48302"/>
                  </a:moveTo>
                  <a:lnTo>
                    <a:pt x="160005" y="55353"/>
                  </a:lnTo>
                  <a:lnTo>
                    <a:pt x="161555" y="56186"/>
                  </a:lnTo>
                  <a:lnTo>
                    <a:pt x="163565" y="57694"/>
                  </a:lnTo>
                  <a:lnTo>
                    <a:pt x="163565" y="50898"/>
                  </a:lnTo>
                  <a:lnTo>
                    <a:pt x="162916" y="50113"/>
                  </a:lnTo>
                  <a:lnTo>
                    <a:pt x="161806" y="49286"/>
                  </a:lnTo>
                  <a:lnTo>
                    <a:pt x="160005" y="48302"/>
                  </a:lnTo>
                  <a:close/>
                </a:path>
                <a:path w="445770" h="85725">
                  <a:moveTo>
                    <a:pt x="173001" y="35475"/>
                  </a:moveTo>
                  <a:lnTo>
                    <a:pt x="153461" y="35475"/>
                  </a:lnTo>
                  <a:lnTo>
                    <a:pt x="155691" y="36124"/>
                  </a:lnTo>
                  <a:lnTo>
                    <a:pt x="157463" y="37454"/>
                  </a:lnTo>
                  <a:lnTo>
                    <a:pt x="159146" y="38648"/>
                  </a:lnTo>
                  <a:lnTo>
                    <a:pt x="160005" y="40365"/>
                  </a:lnTo>
                  <a:lnTo>
                    <a:pt x="160005" y="48302"/>
                  </a:lnTo>
                  <a:lnTo>
                    <a:pt x="161806" y="49286"/>
                  </a:lnTo>
                  <a:lnTo>
                    <a:pt x="162916" y="50113"/>
                  </a:lnTo>
                  <a:lnTo>
                    <a:pt x="163565" y="50898"/>
                  </a:lnTo>
                  <a:lnTo>
                    <a:pt x="163565" y="57694"/>
                  </a:lnTo>
                  <a:lnTo>
                    <a:pt x="173492" y="57694"/>
                  </a:lnTo>
                  <a:lnTo>
                    <a:pt x="173457" y="36847"/>
                  </a:lnTo>
                  <a:lnTo>
                    <a:pt x="173001" y="35475"/>
                  </a:lnTo>
                  <a:close/>
                </a:path>
                <a:path w="445770" h="85725">
                  <a:moveTo>
                    <a:pt x="160005" y="53275"/>
                  </a:moveTo>
                  <a:lnTo>
                    <a:pt x="152602" y="53275"/>
                  </a:lnTo>
                  <a:lnTo>
                    <a:pt x="155157" y="53631"/>
                  </a:lnTo>
                  <a:lnTo>
                    <a:pt x="159471" y="55066"/>
                  </a:lnTo>
                  <a:lnTo>
                    <a:pt x="160005" y="55353"/>
                  </a:lnTo>
                  <a:lnTo>
                    <a:pt x="160005" y="53275"/>
                  </a:lnTo>
                  <a:close/>
                </a:path>
                <a:path w="445770" h="85725">
                  <a:moveTo>
                    <a:pt x="155911" y="24585"/>
                  </a:moveTo>
                  <a:lnTo>
                    <a:pt x="147136" y="24585"/>
                  </a:lnTo>
                  <a:lnTo>
                    <a:pt x="143074" y="25234"/>
                  </a:lnTo>
                  <a:lnTo>
                    <a:pt x="139409" y="26533"/>
                  </a:lnTo>
                  <a:lnTo>
                    <a:pt x="135744" y="27758"/>
                  </a:lnTo>
                  <a:lnTo>
                    <a:pt x="132655" y="29046"/>
                  </a:lnTo>
                  <a:lnTo>
                    <a:pt x="130132" y="30417"/>
                  </a:lnTo>
                  <a:lnTo>
                    <a:pt x="135210" y="40009"/>
                  </a:lnTo>
                  <a:lnTo>
                    <a:pt x="135995" y="39506"/>
                  </a:lnTo>
                  <a:lnTo>
                    <a:pt x="137147" y="38899"/>
                  </a:lnTo>
                  <a:lnTo>
                    <a:pt x="138655" y="38176"/>
                  </a:lnTo>
                  <a:lnTo>
                    <a:pt x="140329" y="37422"/>
                  </a:lnTo>
                  <a:lnTo>
                    <a:pt x="142037" y="36847"/>
                  </a:lnTo>
                  <a:lnTo>
                    <a:pt x="144047" y="36344"/>
                  </a:lnTo>
                  <a:lnTo>
                    <a:pt x="146131" y="35768"/>
                  </a:lnTo>
                  <a:lnTo>
                    <a:pt x="148361" y="35475"/>
                  </a:lnTo>
                  <a:lnTo>
                    <a:pt x="173001" y="35475"/>
                  </a:lnTo>
                  <a:lnTo>
                    <a:pt x="172549" y="34114"/>
                  </a:lnTo>
                  <a:lnTo>
                    <a:pt x="170685" y="31810"/>
                  </a:lnTo>
                  <a:lnTo>
                    <a:pt x="168811" y="29444"/>
                  </a:lnTo>
                  <a:lnTo>
                    <a:pt x="166225" y="27643"/>
                  </a:lnTo>
                  <a:lnTo>
                    <a:pt x="162916" y="26428"/>
                  </a:lnTo>
                  <a:lnTo>
                    <a:pt x="159681" y="25203"/>
                  </a:lnTo>
                  <a:lnTo>
                    <a:pt x="155911" y="24585"/>
                  </a:lnTo>
                  <a:close/>
                </a:path>
                <a:path w="445770" h="85725">
                  <a:moveTo>
                    <a:pt x="199941" y="25873"/>
                  </a:moveTo>
                  <a:lnTo>
                    <a:pt x="186465" y="25873"/>
                  </a:lnTo>
                  <a:lnTo>
                    <a:pt x="186465" y="75484"/>
                  </a:lnTo>
                  <a:lnTo>
                    <a:pt x="199941" y="75484"/>
                  </a:lnTo>
                  <a:lnTo>
                    <a:pt x="199941" y="54783"/>
                  </a:lnTo>
                  <a:lnTo>
                    <a:pt x="191533" y="54783"/>
                  </a:lnTo>
                  <a:lnTo>
                    <a:pt x="191533" y="43893"/>
                  </a:lnTo>
                  <a:lnTo>
                    <a:pt x="199941" y="43893"/>
                  </a:lnTo>
                  <a:lnTo>
                    <a:pt x="199941" y="25873"/>
                  </a:lnTo>
                  <a:close/>
                </a:path>
                <a:path w="445770" h="85725">
                  <a:moveTo>
                    <a:pt x="237259" y="25873"/>
                  </a:moveTo>
                  <a:lnTo>
                    <a:pt x="223783" y="25873"/>
                  </a:lnTo>
                  <a:lnTo>
                    <a:pt x="223783" y="75484"/>
                  </a:lnTo>
                  <a:lnTo>
                    <a:pt x="237259" y="75484"/>
                  </a:lnTo>
                  <a:lnTo>
                    <a:pt x="237259" y="54783"/>
                  </a:lnTo>
                  <a:lnTo>
                    <a:pt x="230568" y="54783"/>
                  </a:lnTo>
                  <a:lnTo>
                    <a:pt x="230568" y="43893"/>
                  </a:lnTo>
                  <a:lnTo>
                    <a:pt x="237259" y="43893"/>
                  </a:lnTo>
                  <a:lnTo>
                    <a:pt x="237259" y="25873"/>
                  </a:lnTo>
                  <a:close/>
                </a:path>
                <a:path w="445770" h="85725">
                  <a:moveTo>
                    <a:pt x="199941" y="43893"/>
                  </a:moveTo>
                  <a:lnTo>
                    <a:pt x="191533" y="43893"/>
                  </a:lnTo>
                  <a:lnTo>
                    <a:pt x="191533" y="54783"/>
                  </a:lnTo>
                  <a:lnTo>
                    <a:pt x="199941" y="54783"/>
                  </a:lnTo>
                  <a:lnTo>
                    <a:pt x="199941" y="43893"/>
                  </a:lnTo>
                  <a:close/>
                </a:path>
                <a:path w="445770" h="85725">
                  <a:moveTo>
                    <a:pt x="223783" y="43893"/>
                  </a:moveTo>
                  <a:lnTo>
                    <a:pt x="199941" y="43893"/>
                  </a:lnTo>
                  <a:lnTo>
                    <a:pt x="199941" y="54783"/>
                  </a:lnTo>
                  <a:lnTo>
                    <a:pt x="223783" y="54783"/>
                  </a:lnTo>
                  <a:lnTo>
                    <a:pt x="223783" y="43893"/>
                  </a:lnTo>
                  <a:close/>
                </a:path>
                <a:path w="445770" h="85725">
                  <a:moveTo>
                    <a:pt x="237259" y="43893"/>
                  </a:moveTo>
                  <a:lnTo>
                    <a:pt x="230568" y="43893"/>
                  </a:lnTo>
                  <a:lnTo>
                    <a:pt x="230568" y="54783"/>
                  </a:lnTo>
                  <a:lnTo>
                    <a:pt x="237259" y="54783"/>
                  </a:lnTo>
                  <a:lnTo>
                    <a:pt x="237259" y="43893"/>
                  </a:lnTo>
                  <a:close/>
                </a:path>
                <a:path w="445770" h="85725">
                  <a:moveTo>
                    <a:pt x="335310" y="64165"/>
                  </a:moveTo>
                  <a:lnTo>
                    <a:pt x="326052" y="64165"/>
                  </a:lnTo>
                  <a:lnTo>
                    <a:pt x="326052" y="85191"/>
                  </a:lnTo>
                  <a:lnTo>
                    <a:pt x="339853" y="85191"/>
                  </a:lnTo>
                  <a:lnTo>
                    <a:pt x="339853" y="75484"/>
                  </a:lnTo>
                  <a:lnTo>
                    <a:pt x="391181" y="75484"/>
                  </a:lnTo>
                  <a:lnTo>
                    <a:pt x="391181" y="72249"/>
                  </a:lnTo>
                  <a:lnTo>
                    <a:pt x="345895" y="72249"/>
                  </a:lnTo>
                  <a:lnTo>
                    <a:pt x="332084" y="69987"/>
                  </a:lnTo>
                  <a:lnTo>
                    <a:pt x="335310" y="64165"/>
                  </a:lnTo>
                  <a:close/>
                </a:path>
                <a:path w="445770" h="85725">
                  <a:moveTo>
                    <a:pt x="391181" y="75484"/>
                  </a:moveTo>
                  <a:lnTo>
                    <a:pt x="377915" y="75484"/>
                  </a:lnTo>
                  <a:lnTo>
                    <a:pt x="377915" y="85191"/>
                  </a:lnTo>
                  <a:lnTo>
                    <a:pt x="391181" y="85191"/>
                  </a:lnTo>
                  <a:lnTo>
                    <a:pt x="391181" y="75484"/>
                  </a:lnTo>
                  <a:close/>
                </a:path>
                <a:path w="445770" h="85725">
                  <a:moveTo>
                    <a:pt x="284535" y="0"/>
                  </a:moveTo>
                  <a:lnTo>
                    <a:pt x="267059" y="0"/>
                  </a:lnTo>
                  <a:lnTo>
                    <a:pt x="291760" y="52731"/>
                  </a:lnTo>
                  <a:lnTo>
                    <a:pt x="281729" y="75484"/>
                  </a:lnTo>
                  <a:lnTo>
                    <a:pt x="297802" y="75484"/>
                  </a:lnTo>
                  <a:lnTo>
                    <a:pt x="311281" y="46804"/>
                  </a:lnTo>
                  <a:lnTo>
                    <a:pt x="303299" y="46804"/>
                  </a:lnTo>
                  <a:lnTo>
                    <a:pt x="296074" y="46480"/>
                  </a:lnTo>
                  <a:lnTo>
                    <a:pt x="299827" y="38143"/>
                  </a:lnTo>
                  <a:lnTo>
                    <a:pt x="284535" y="0"/>
                  </a:lnTo>
                  <a:close/>
                </a:path>
                <a:path w="445770" h="85725">
                  <a:moveTo>
                    <a:pt x="358617" y="22114"/>
                  </a:moveTo>
                  <a:lnTo>
                    <a:pt x="332084" y="69987"/>
                  </a:lnTo>
                  <a:lnTo>
                    <a:pt x="345895" y="72249"/>
                  </a:lnTo>
                  <a:lnTo>
                    <a:pt x="358617" y="43998"/>
                  </a:lnTo>
                  <a:lnTo>
                    <a:pt x="370794" y="43998"/>
                  </a:lnTo>
                  <a:lnTo>
                    <a:pt x="358617" y="22114"/>
                  </a:lnTo>
                  <a:close/>
                </a:path>
                <a:path w="445770" h="85725">
                  <a:moveTo>
                    <a:pt x="367699" y="64165"/>
                  </a:moveTo>
                  <a:lnTo>
                    <a:pt x="349535" y="64165"/>
                  </a:lnTo>
                  <a:lnTo>
                    <a:pt x="345895" y="72249"/>
                  </a:lnTo>
                  <a:lnTo>
                    <a:pt x="371339" y="72249"/>
                  </a:lnTo>
                  <a:lnTo>
                    <a:pt x="367699" y="64165"/>
                  </a:lnTo>
                  <a:close/>
                </a:path>
                <a:path w="445770" h="85725">
                  <a:moveTo>
                    <a:pt x="370794" y="43998"/>
                  </a:moveTo>
                  <a:lnTo>
                    <a:pt x="358617" y="43998"/>
                  </a:lnTo>
                  <a:lnTo>
                    <a:pt x="371339" y="72249"/>
                  </a:lnTo>
                  <a:lnTo>
                    <a:pt x="385255" y="69987"/>
                  </a:lnTo>
                  <a:lnTo>
                    <a:pt x="370794" y="43998"/>
                  </a:lnTo>
                  <a:close/>
                </a:path>
                <a:path w="445770" h="85725">
                  <a:moveTo>
                    <a:pt x="391181" y="64165"/>
                  </a:moveTo>
                  <a:lnTo>
                    <a:pt x="382015" y="64165"/>
                  </a:lnTo>
                  <a:lnTo>
                    <a:pt x="385255" y="69987"/>
                  </a:lnTo>
                  <a:lnTo>
                    <a:pt x="371339" y="72249"/>
                  </a:lnTo>
                  <a:lnTo>
                    <a:pt x="391181" y="72249"/>
                  </a:lnTo>
                  <a:lnTo>
                    <a:pt x="391181" y="64165"/>
                  </a:lnTo>
                  <a:close/>
                </a:path>
                <a:path w="445770" h="85725">
                  <a:moveTo>
                    <a:pt x="267196" y="43778"/>
                  </a:moveTo>
                  <a:lnTo>
                    <a:pt x="244662" y="43778"/>
                  </a:lnTo>
                  <a:lnTo>
                    <a:pt x="244662" y="55966"/>
                  </a:lnTo>
                  <a:lnTo>
                    <a:pt x="267196" y="55966"/>
                  </a:lnTo>
                  <a:lnTo>
                    <a:pt x="267196" y="43778"/>
                  </a:lnTo>
                  <a:close/>
                </a:path>
                <a:path w="445770" h="85725">
                  <a:moveTo>
                    <a:pt x="299827" y="38143"/>
                  </a:moveTo>
                  <a:lnTo>
                    <a:pt x="296074" y="46480"/>
                  </a:lnTo>
                  <a:lnTo>
                    <a:pt x="303299" y="46804"/>
                  </a:lnTo>
                  <a:lnTo>
                    <a:pt x="299827" y="38143"/>
                  </a:lnTo>
                  <a:close/>
                </a:path>
                <a:path w="445770" h="85725">
                  <a:moveTo>
                    <a:pt x="333277" y="0"/>
                  </a:moveTo>
                  <a:lnTo>
                    <a:pt x="316995" y="0"/>
                  </a:lnTo>
                  <a:lnTo>
                    <a:pt x="299827" y="38143"/>
                  </a:lnTo>
                  <a:lnTo>
                    <a:pt x="303299" y="46804"/>
                  </a:lnTo>
                  <a:lnTo>
                    <a:pt x="311281" y="46804"/>
                  </a:lnTo>
                  <a:lnTo>
                    <a:pt x="333277" y="0"/>
                  </a:lnTo>
                  <a:close/>
                </a:path>
                <a:path w="445770" h="85725">
                  <a:moveTo>
                    <a:pt x="401474" y="58553"/>
                  </a:moveTo>
                  <a:lnTo>
                    <a:pt x="401474" y="71495"/>
                  </a:lnTo>
                  <a:lnTo>
                    <a:pt x="403202" y="73076"/>
                  </a:lnTo>
                  <a:lnTo>
                    <a:pt x="405432" y="74343"/>
                  </a:lnTo>
                  <a:lnTo>
                    <a:pt x="408165" y="75275"/>
                  </a:lnTo>
                  <a:lnTo>
                    <a:pt x="410971" y="76133"/>
                  </a:lnTo>
                  <a:lnTo>
                    <a:pt x="414165" y="76563"/>
                  </a:lnTo>
                  <a:lnTo>
                    <a:pt x="423159" y="76563"/>
                  </a:lnTo>
                  <a:lnTo>
                    <a:pt x="427892" y="75484"/>
                  </a:lnTo>
                  <a:lnTo>
                    <a:pt x="436164" y="71170"/>
                  </a:lnTo>
                  <a:lnTo>
                    <a:pt x="439473" y="68154"/>
                  </a:lnTo>
                  <a:lnTo>
                    <a:pt x="440480" y="66542"/>
                  </a:lnTo>
                  <a:lnTo>
                    <a:pt x="414668" y="66542"/>
                  </a:lnTo>
                  <a:lnTo>
                    <a:pt x="412552" y="66217"/>
                  </a:lnTo>
                  <a:lnTo>
                    <a:pt x="402417" y="60134"/>
                  </a:lnTo>
                  <a:lnTo>
                    <a:pt x="401474" y="58553"/>
                  </a:lnTo>
                  <a:close/>
                </a:path>
                <a:path w="445770" h="85725">
                  <a:moveTo>
                    <a:pt x="440495" y="34836"/>
                  </a:moveTo>
                  <a:lnTo>
                    <a:pt x="419631" y="34836"/>
                  </a:lnTo>
                  <a:lnTo>
                    <a:pt x="422081" y="35475"/>
                  </a:lnTo>
                  <a:lnTo>
                    <a:pt x="426384" y="38072"/>
                  </a:lnTo>
                  <a:lnTo>
                    <a:pt x="428081" y="39904"/>
                  </a:lnTo>
                  <a:lnTo>
                    <a:pt x="429295" y="42270"/>
                  </a:lnTo>
                  <a:lnTo>
                    <a:pt x="430594" y="44647"/>
                  </a:lnTo>
                  <a:lnTo>
                    <a:pt x="431243" y="47454"/>
                  </a:lnTo>
                  <a:lnTo>
                    <a:pt x="431243" y="54061"/>
                  </a:lnTo>
                  <a:lnTo>
                    <a:pt x="419631" y="66542"/>
                  </a:lnTo>
                  <a:lnTo>
                    <a:pt x="440480" y="66542"/>
                  </a:lnTo>
                  <a:lnTo>
                    <a:pt x="444363" y="60322"/>
                  </a:lnTo>
                  <a:lnTo>
                    <a:pt x="445588" y="55788"/>
                  </a:lnTo>
                  <a:lnTo>
                    <a:pt x="445588" y="55642"/>
                  </a:lnTo>
                  <a:lnTo>
                    <a:pt x="436635" y="55642"/>
                  </a:lnTo>
                  <a:lnTo>
                    <a:pt x="440949" y="45726"/>
                  </a:lnTo>
                  <a:lnTo>
                    <a:pt x="445588" y="45726"/>
                  </a:lnTo>
                  <a:lnTo>
                    <a:pt x="445588" y="45506"/>
                  </a:lnTo>
                  <a:lnTo>
                    <a:pt x="444363" y="40983"/>
                  </a:lnTo>
                  <a:lnTo>
                    <a:pt x="440495" y="34836"/>
                  </a:lnTo>
                  <a:close/>
                </a:path>
                <a:path w="445770" h="85725">
                  <a:moveTo>
                    <a:pt x="430843" y="45726"/>
                  </a:moveTo>
                  <a:lnTo>
                    <a:pt x="409024" y="45726"/>
                  </a:lnTo>
                  <a:lnTo>
                    <a:pt x="409024" y="55642"/>
                  </a:lnTo>
                  <a:lnTo>
                    <a:pt x="430886" y="55642"/>
                  </a:lnTo>
                  <a:lnTo>
                    <a:pt x="431243" y="54061"/>
                  </a:lnTo>
                  <a:lnTo>
                    <a:pt x="431243" y="47454"/>
                  </a:lnTo>
                  <a:lnTo>
                    <a:pt x="430843" y="45726"/>
                  </a:lnTo>
                  <a:close/>
                </a:path>
                <a:path w="445770" h="85725">
                  <a:moveTo>
                    <a:pt x="445588" y="45726"/>
                  </a:moveTo>
                  <a:lnTo>
                    <a:pt x="440949" y="45726"/>
                  </a:lnTo>
                  <a:lnTo>
                    <a:pt x="436635" y="55642"/>
                  </a:lnTo>
                  <a:lnTo>
                    <a:pt x="445588" y="55642"/>
                  </a:lnTo>
                  <a:lnTo>
                    <a:pt x="445588" y="45726"/>
                  </a:lnTo>
                  <a:close/>
                </a:path>
                <a:path w="445770" h="85725">
                  <a:moveTo>
                    <a:pt x="423159" y="24805"/>
                  </a:moveTo>
                  <a:lnTo>
                    <a:pt x="414165" y="24805"/>
                  </a:lnTo>
                  <a:lnTo>
                    <a:pt x="410971" y="25276"/>
                  </a:lnTo>
                  <a:lnTo>
                    <a:pt x="408165" y="26208"/>
                  </a:lnTo>
                  <a:lnTo>
                    <a:pt x="405432" y="27067"/>
                  </a:lnTo>
                  <a:lnTo>
                    <a:pt x="403202" y="28250"/>
                  </a:lnTo>
                  <a:lnTo>
                    <a:pt x="401474" y="29758"/>
                  </a:lnTo>
                  <a:lnTo>
                    <a:pt x="401474" y="42710"/>
                  </a:lnTo>
                  <a:lnTo>
                    <a:pt x="402417" y="41119"/>
                  </a:lnTo>
                  <a:lnTo>
                    <a:pt x="403673" y="39757"/>
                  </a:lnTo>
                  <a:lnTo>
                    <a:pt x="406909" y="37391"/>
                  </a:lnTo>
                  <a:lnTo>
                    <a:pt x="408741" y="36449"/>
                  </a:lnTo>
                  <a:lnTo>
                    <a:pt x="412762" y="35150"/>
                  </a:lnTo>
                  <a:lnTo>
                    <a:pt x="414814" y="34836"/>
                  </a:lnTo>
                  <a:lnTo>
                    <a:pt x="440495" y="34836"/>
                  </a:lnTo>
                  <a:lnTo>
                    <a:pt x="439473" y="33213"/>
                  </a:lnTo>
                  <a:lnTo>
                    <a:pt x="436164" y="30198"/>
                  </a:lnTo>
                  <a:lnTo>
                    <a:pt x="427892" y="25884"/>
                  </a:lnTo>
                  <a:lnTo>
                    <a:pt x="423159" y="2480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92673" y="3103907"/>
              <a:ext cx="3646170" cy="895350"/>
            </a:xfrm>
            <a:custGeom>
              <a:avLst/>
              <a:gdLst/>
              <a:ahLst/>
              <a:cxnLst/>
              <a:rect l="l" t="t" r="r" b="b"/>
              <a:pathLst>
                <a:path w="3646170" h="895350">
                  <a:moveTo>
                    <a:pt x="75280" y="791159"/>
                  </a:moveTo>
                  <a:lnTo>
                    <a:pt x="47082" y="856110"/>
                  </a:lnTo>
                  <a:lnTo>
                    <a:pt x="54338" y="859261"/>
                  </a:lnTo>
                  <a:lnTo>
                    <a:pt x="62097" y="862130"/>
                  </a:lnTo>
                  <a:lnTo>
                    <a:pt x="70286" y="864402"/>
                  </a:lnTo>
                  <a:lnTo>
                    <a:pt x="89269" y="796185"/>
                  </a:lnTo>
                  <a:lnTo>
                    <a:pt x="84694" y="794918"/>
                  </a:lnTo>
                  <a:lnTo>
                    <a:pt x="80013" y="793211"/>
                  </a:lnTo>
                  <a:lnTo>
                    <a:pt x="75280" y="791159"/>
                  </a:lnTo>
                  <a:close/>
                </a:path>
                <a:path w="3646170" h="895350">
                  <a:moveTo>
                    <a:pt x="53585" y="779651"/>
                  </a:moveTo>
                  <a:lnTo>
                    <a:pt x="16423" y="839922"/>
                  </a:lnTo>
                  <a:lnTo>
                    <a:pt x="19523" y="841838"/>
                  </a:lnTo>
                  <a:lnTo>
                    <a:pt x="22779" y="843764"/>
                  </a:lnTo>
                  <a:lnTo>
                    <a:pt x="26161" y="845670"/>
                  </a:lnTo>
                  <a:lnTo>
                    <a:pt x="60851" y="783944"/>
                  </a:lnTo>
                  <a:lnTo>
                    <a:pt x="58380" y="782562"/>
                  </a:lnTo>
                  <a:lnTo>
                    <a:pt x="55961" y="781117"/>
                  </a:lnTo>
                  <a:lnTo>
                    <a:pt x="53585" y="779651"/>
                  </a:lnTo>
                  <a:close/>
                </a:path>
                <a:path w="3646170" h="895350">
                  <a:moveTo>
                    <a:pt x="40393" y="774785"/>
                  </a:moveTo>
                  <a:lnTo>
                    <a:pt x="26833" y="775335"/>
                  </a:lnTo>
                  <a:lnTo>
                    <a:pt x="14468" y="780929"/>
                  </a:lnTo>
                  <a:lnTo>
                    <a:pt x="4864" y="791201"/>
                  </a:lnTo>
                  <a:lnTo>
                    <a:pt x="0" y="804394"/>
                  </a:lnTo>
                  <a:lnTo>
                    <a:pt x="552" y="817956"/>
                  </a:lnTo>
                  <a:lnTo>
                    <a:pt x="6150" y="830321"/>
                  </a:lnTo>
                  <a:lnTo>
                    <a:pt x="16423" y="839922"/>
                  </a:lnTo>
                  <a:lnTo>
                    <a:pt x="53585" y="779651"/>
                  </a:lnTo>
                  <a:lnTo>
                    <a:pt x="40393" y="774785"/>
                  </a:lnTo>
                  <a:close/>
                </a:path>
                <a:path w="3646170" h="895350">
                  <a:moveTo>
                    <a:pt x="129153" y="793064"/>
                  </a:moveTo>
                  <a:lnTo>
                    <a:pt x="127457" y="794017"/>
                  </a:lnTo>
                  <a:lnTo>
                    <a:pt x="125802" y="794834"/>
                  </a:lnTo>
                  <a:lnTo>
                    <a:pt x="124179" y="795525"/>
                  </a:lnTo>
                  <a:lnTo>
                    <a:pt x="151592" y="860811"/>
                  </a:lnTo>
                  <a:lnTo>
                    <a:pt x="155896" y="859000"/>
                  </a:lnTo>
                  <a:lnTo>
                    <a:pt x="160147" y="856905"/>
                  </a:lnTo>
                  <a:lnTo>
                    <a:pt x="164346" y="854508"/>
                  </a:lnTo>
                  <a:lnTo>
                    <a:pt x="129153" y="793064"/>
                  </a:lnTo>
                  <a:close/>
                </a:path>
                <a:path w="3646170" h="895350">
                  <a:moveTo>
                    <a:pt x="157589" y="823786"/>
                  </a:moveTo>
                  <a:lnTo>
                    <a:pt x="146755" y="823786"/>
                  </a:lnTo>
                  <a:lnTo>
                    <a:pt x="164346" y="854508"/>
                  </a:lnTo>
                  <a:lnTo>
                    <a:pt x="166555" y="853241"/>
                  </a:lnTo>
                  <a:lnTo>
                    <a:pt x="168817" y="852026"/>
                  </a:lnTo>
                  <a:lnTo>
                    <a:pt x="171131" y="850874"/>
                  </a:lnTo>
                  <a:lnTo>
                    <a:pt x="157589" y="823786"/>
                  </a:lnTo>
                  <a:close/>
                </a:path>
                <a:path w="3646170" h="895350">
                  <a:moveTo>
                    <a:pt x="139467" y="787536"/>
                  </a:moveTo>
                  <a:lnTo>
                    <a:pt x="136011" y="789263"/>
                  </a:lnTo>
                  <a:lnTo>
                    <a:pt x="132577" y="791106"/>
                  </a:lnTo>
                  <a:lnTo>
                    <a:pt x="129153" y="793064"/>
                  </a:lnTo>
                  <a:lnTo>
                    <a:pt x="164346" y="854508"/>
                  </a:lnTo>
                  <a:lnTo>
                    <a:pt x="146755" y="823786"/>
                  </a:lnTo>
                  <a:lnTo>
                    <a:pt x="157589" y="823786"/>
                  </a:lnTo>
                  <a:lnTo>
                    <a:pt x="139467" y="787536"/>
                  </a:lnTo>
                  <a:close/>
                </a:path>
                <a:path w="3646170" h="895350">
                  <a:moveTo>
                    <a:pt x="177806" y="823786"/>
                  </a:moveTo>
                  <a:lnTo>
                    <a:pt x="157589" y="823786"/>
                  </a:lnTo>
                  <a:lnTo>
                    <a:pt x="167938" y="844487"/>
                  </a:lnTo>
                  <a:lnTo>
                    <a:pt x="185717" y="844487"/>
                  </a:lnTo>
                  <a:lnTo>
                    <a:pt x="177806" y="823786"/>
                  </a:lnTo>
                  <a:close/>
                </a:path>
                <a:path w="3646170" h="895350">
                  <a:moveTo>
                    <a:pt x="181706" y="771254"/>
                  </a:moveTo>
                  <a:lnTo>
                    <a:pt x="174785" y="773253"/>
                  </a:lnTo>
                  <a:lnTo>
                    <a:pt x="167644" y="775588"/>
                  </a:lnTo>
                  <a:lnTo>
                    <a:pt x="160440" y="778342"/>
                  </a:lnTo>
                  <a:lnTo>
                    <a:pt x="185717" y="844487"/>
                  </a:lnTo>
                  <a:lnTo>
                    <a:pt x="190879" y="842508"/>
                  </a:lnTo>
                  <a:lnTo>
                    <a:pt x="196104" y="840791"/>
                  </a:lnTo>
                  <a:lnTo>
                    <a:pt x="201287" y="839293"/>
                  </a:lnTo>
                  <a:lnTo>
                    <a:pt x="181706" y="771254"/>
                  </a:lnTo>
                  <a:close/>
                </a:path>
                <a:path w="3646170" h="895350">
                  <a:moveTo>
                    <a:pt x="2493720" y="254484"/>
                  </a:moveTo>
                  <a:lnTo>
                    <a:pt x="2493521" y="254526"/>
                  </a:lnTo>
                  <a:lnTo>
                    <a:pt x="2504892" y="324419"/>
                  </a:lnTo>
                  <a:lnTo>
                    <a:pt x="2508693" y="323801"/>
                  </a:lnTo>
                  <a:lnTo>
                    <a:pt x="2512452" y="322869"/>
                  </a:lnTo>
                  <a:lnTo>
                    <a:pt x="2516159" y="321644"/>
                  </a:lnTo>
                  <a:lnTo>
                    <a:pt x="2493720" y="254484"/>
                  </a:lnTo>
                  <a:close/>
                </a:path>
                <a:path w="3646170" h="895350">
                  <a:moveTo>
                    <a:pt x="2514967" y="288064"/>
                  </a:moveTo>
                  <a:lnTo>
                    <a:pt x="2504939" y="288064"/>
                  </a:lnTo>
                  <a:lnTo>
                    <a:pt x="2516159" y="321644"/>
                  </a:lnTo>
                  <a:lnTo>
                    <a:pt x="2525174" y="318629"/>
                  </a:lnTo>
                  <a:lnTo>
                    <a:pt x="2514967" y="288064"/>
                  </a:lnTo>
                  <a:close/>
                </a:path>
                <a:path w="3646170" h="895350">
                  <a:moveTo>
                    <a:pt x="2555089" y="288064"/>
                  </a:moveTo>
                  <a:lnTo>
                    <a:pt x="2535024" y="288064"/>
                  </a:lnTo>
                  <a:lnTo>
                    <a:pt x="2543216" y="312608"/>
                  </a:lnTo>
                  <a:lnTo>
                    <a:pt x="2561267" y="306577"/>
                  </a:lnTo>
                  <a:lnTo>
                    <a:pt x="2555089" y="288064"/>
                  </a:lnTo>
                  <a:close/>
                </a:path>
                <a:path w="3646170" h="895350">
                  <a:moveTo>
                    <a:pt x="2583716" y="288064"/>
                  </a:moveTo>
                  <a:lnTo>
                    <a:pt x="2575151" y="288064"/>
                  </a:lnTo>
                  <a:lnTo>
                    <a:pt x="2579319" y="300545"/>
                  </a:lnTo>
                  <a:lnTo>
                    <a:pt x="2586621" y="298106"/>
                  </a:lnTo>
                  <a:lnTo>
                    <a:pt x="2586460" y="298106"/>
                  </a:lnTo>
                  <a:lnTo>
                    <a:pt x="2583716" y="288064"/>
                  </a:lnTo>
                  <a:close/>
                </a:path>
                <a:path w="3646170" h="895350">
                  <a:moveTo>
                    <a:pt x="2577134" y="263960"/>
                  </a:moveTo>
                  <a:lnTo>
                    <a:pt x="2586460" y="298106"/>
                  </a:lnTo>
                  <a:lnTo>
                    <a:pt x="2587348" y="297863"/>
                  </a:lnTo>
                  <a:lnTo>
                    <a:pt x="2588345" y="297530"/>
                  </a:lnTo>
                  <a:lnTo>
                    <a:pt x="2577134" y="263960"/>
                  </a:lnTo>
                  <a:close/>
                </a:path>
                <a:path w="3646170" h="895350">
                  <a:moveTo>
                    <a:pt x="2587348" y="297863"/>
                  </a:moveTo>
                  <a:lnTo>
                    <a:pt x="2586460" y="298106"/>
                  </a:lnTo>
                  <a:lnTo>
                    <a:pt x="2586621" y="298106"/>
                  </a:lnTo>
                  <a:lnTo>
                    <a:pt x="2587348" y="297863"/>
                  </a:lnTo>
                  <a:close/>
                </a:path>
                <a:path w="3646170" h="895350">
                  <a:moveTo>
                    <a:pt x="2593429" y="288064"/>
                  </a:moveTo>
                  <a:lnTo>
                    <a:pt x="2585184" y="288064"/>
                  </a:lnTo>
                  <a:lnTo>
                    <a:pt x="2588345" y="297530"/>
                  </a:lnTo>
                  <a:lnTo>
                    <a:pt x="2587348" y="297863"/>
                  </a:lnTo>
                  <a:lnTo>
                    <a:pt x="2595497" y="295634"/>
                  </a:lnTo>
                  <a:lnTo>
                    <a:pt x="2593429" y="288064"/>
                  </a:lnTo>
                  <a:close/>
                </a:path>
                <a:path w="3646170" h="895350">
                  <a:moveTo>
                    <a:pt x="2623196" y="288064"/>
                  </a:moveTo>
                  <a:lnTo>
                    <a:pt x="2612862" y="288064"/>
                  </a:lnTo>
                  <a:lnTo>
                    <a:pt x="2613580" y="290692"/>
                  </a:lnTo>
                  <a:lnTo>
                    <a:pt x="2623196" y="288064"/>
                  </a:lnTo>
                  <a:close/>
                </a:path>
                <a:path w="3646170" h="895350">
                  <a:moveTo>
                    <a:pt x="2523817" y="254484"/>
                  </a:moveTo>
                  <a:lnTo>
                    <a:pt x="2503753" y="254484"/>
                  </a:lnTo>
                  <a:lnTo>
                    <a:pt x="2514967" y="288064"/>
                  </a:lnTo>
                  <a:lnTo>
                    <a:pt x="2535024" y="288064"/>
                  </a:lnTo>
                  <a:lnTo>
                    <a:pt x="2523817" y="254484"/>
                  </a:lnTo>
                  <a:close/>
                </a:path>
                <a:path w="3646170" h="895350">
                  <a:moveTo>
                    <a:pt x="2563937" y="254484"/>
                  </a:moveTo>
                  <a:lnTo>
                    <a:pt x="2543882" y="254484"/>
                  </a:lnTo>
                  <a:lnTo>
                    <a:pt x="2555089" y="288064"/>
                  </a:lnTo>
                  <a:lnTo>
                    <a:pt x="2575151" y="288064"/>
                  </a:lnTo>
                  <a:lnTo>
                    <a:pt x="2563937" y="254484"/>
                  </a:lnTo>
                  <a:close/>
                </a:path>
                <a:path w="3646170" h="895350">
                  <a:moveTo>
                    <a:pt x="2603688" y="254484"/>
                  </a:moveTo>
                  <a:lnTo>
                    <a:pt x="2584257" y="254484"/>
                  </a:lnTo>
                  <a:lnTo>
                    <a:pt x="2593429" y="288064"/>
                  </a:lnTo>
                  <a:lnTo>
                    <a:pt x="2612862" y="288064"/>
                  </a:lnTo>
                  <a:lnTo>
                    <a:pt x="2603688" y="254484"/>
                  </a:lnTo>
                  <a:close/>
                </a:path>
                <a:path w="3646170" h="895350">
                  <a:moveTo>
                    <a:pt x="2642551" y="254484"/>
                  </a:moveTo>
                  <a:lnTo>
                    <a:pt x="2623122" y="254484"/>
                  </a:lnTo>
                  <a:lnTo>
                    <a:pt x="2630313" y="280808"/>
                  </a:lnTo>
                  <a:lnTo>
                    <a:pt x="2649746" y="280808"/>
                  </a:lnTo>
                  <a:lnTo>
                    <a:pt x="2642551" y="254484"/>
                  </a:lnTo>
                  <a:close/>
                </a:path>
                <a:path w="3646170" h="895350">
                  <a:moveTo>
                    <a:pt x="2662218" y="254484"/>
                  </a:moveTo>
                  <a:lnTo>
                    <a:pt x="2655428" y="254484"/>
                  </a:lnTo>
                  <a:lnTo>
                    <a:pt x="2661944" y="273509"/>
                  </a:lnTo>
                  <a:lnTo>
                    <a:pt x="2671568" y="273509"/>
                  </a:lnTo>
                  <a:lnTo>
                    <a:pt x="2662218" y="254484"/>
                  </a:lnTo>
                  <a:close/>
                </a:path>
                <a:path w="3646170" h="895350">
                  <a:moveTo>
                    <a:pt x="2577118" y="263921"/>
                  </a:moveTo>
                  <a:close/>
                </a:path>
                <a:path w="3646170" h="895350">
                  <a:moveTo>
                    <a:pt x="2577115" y="263902"/>
                  </a:moveTo>
                  <a:close/>
                </a:path>
                <a:path w="3646170" h="895350">
                  <a:moveTo>
                    <a:pt x="2699919" y="254484"/>
                  </a:moveTo>
                  <a:lnTo>
                    <a:pt x="2677268" y="254484"/>
                  </a:lnTo>
                  <a:lnTo>
                    <a:pt x="2678539" y="256704"/>
                  </a:lnTo>
                  <a:lnTo>
                    <a:pt x="2701190" y="256704"/>
                  </a:lnTo>
                  <a:lnTo>
                    <a:pt x="2699919" y="254484"/>
                  </a:lnTo>
                  <a:close/>
                </a:path>
                <a:path w="3646170" h="895350">
                  <a:moveTo>
                    <a:pt x="2502746" y="251468"/>
                  </a:moveTo>
                  <a:lnTo>
                    <a:pt x="2493720" y="254484"/>
                  </a:lnTo>
                  <a:lnTo>
                    <a:pt x="2503753" y="254484"/>
                  </a:lnTo>
                  <a:lnTo>
                    <a:pt x="2502746" y="251468"/>
                  </a:lnTo>
                  <a:close/>
                </a:path>
                <a:path w="3646170" h="895350">
                  <a:moveTo>
                    <a:pt x="2538849" y="239406"/>
                  </a:moveTo>
                  <a:lnTo>
                    <a:pt x="2520797" y="245437"/>
                  </a:lnTo>
                  <a:lnTo>
                    <a:pt x="2523817" y="254484"/>
                  </a:lnTo>
                  <a:lnTo>
                    <a:pt x="2543882" y="254484"/>
                  </a:lnTo>
                  <a:lnTo>
                    <a:pt x="2538849" y="239406"/>
                  </a:lnTo>
                  <a:close/>
                </a:path>
                <a:path w="3646170" h="895350">
                  <a:moveTo>
                    <a:pt x="2565916" y="230369"/>
                  </a:moveTo>
                  <a:lnTo>
                    <a:pt x="2556891" y="233385"/>
                  </a:lnTo>
                  <a:lnTo>
                    <a:pt x="2563937" y="254484"/>
                  </a:lnTo>
                  <a:lnTo>
                    <a:pt x="2573967" y="254484"/>
                  </a:lnTo>
                  <a:lnTo>
                    <a:pt x="2565916" y="230369"/>
                  </a:lnTo>
                  <a:close/>
                </a:path>
                <a:path w="3646170" h="895350">
                  <a:moveTo>
                    <a:pt x="2567791" y="229794"/>
                  </a:moveTo>
                  <a:lnTo>
                    <a:pt x="2565916" y="230369"/>
                  </a:lnTo>
                  <a:lnTo>
                    <a:pt x="2573970" y="254484"/>
                  </a:lnTo>
                  <a:lnTo>
                    <a:pt x="2574539" y="254484"/>
                  </a:lnTo>
                  <a:lnTo>
                    <a:pt x="2567791" y="229794"/>
                  </a:lnTo>
                  <a:close/>
                </a:path>
                <a:path w="3646170" h="895350">
                  <a:moveTo>
                    <a:pt x="2576838" y="227322"/>
                  </a:moveTo>
                  <a:lnTo>
                    <a:pt x="2567791" y="229794"/>
                  </a:lnTo>
                  <a:lnTo>
                    <a:pt x="2574540" y="254484"/>
                  </a:lnTo>
                  <a:lnTo>
                    <a:pt x="2584257" y="254484"/>
                  </a:lnTo>
                  <a:lnTo>
                    <a:pt x="2576838" y="227322"/>
                  </a:lnTo>
                  <a:close/>
                </a:path>
                <a:path w="3646170" h="895350">
                  <a:moveTo>
                    <a:pt x="2613004" y="217448"/>
                  </a:moveTo>
                  <a:lnTo>
                    <a:pt x="2594921" y="222391"/>
                  </a:lnTo>
                  <a:lnTo>
                    <a:pt x="2603688" y="254484"/>
                  </a:lnTo>
                  <a:lnTo>
                    <a:pt x="2623122" y="254484"/>
                  </a:lnTo>
                  <a:lnTo>
                    <a:pt x="2613004" y="217448"/>
                  </a:lnTo>
                  <a:close/>
                </a:path>
                <a:path w="3646170" h="895350">
                  <a:moveTo>
                    <a:pt x="2640124" y="210035"/>
                  </a:moveTo>
                  <a:lnTo>
                    <a:pt x="2631077" y="212506"/>
                  </a:lnTo>
                  <a:lnTo>
                    <a:pt x="2642551" y="254484"/>
                  </a:lnTo>
                  <a:lnTo>
                    <a:pt x="2652267" y="254484"/>
                  </a:lnTo>
                  <a:lnTo>
                    <a:pt x="2640124" y="210035"/>
                  </a:lnTo>
                  <a:close/>
                </a:path>
                <a:path w="3646170" h="895350">
                  <a:moveTo>
                    <a:pt x="2651903" y="244191"/>
                  </a:moveTo>
                  <a:lnTo>
                    <a:pt x="2649455" y="244191"/>
                  </a:lnTo>
                  <a:lnTo>
                    <a:pt x="2652267" y="254484"/>
                  </a:lnTo>
                  <a:lnTo>
                    <a:pt x="2655428" y="254484"/>
                  </a:lnTo>
                  <a:lnTo>
                    <a:pt x="2651903" y="244191"/>
                  </a:lnTo>
                  <a:close/>
                </a:path>
                <a:path w="3646170" h="895350">
                  <a:moveTo>
                    <a:pt x="2660040" y="244191"/>
                  </a:moveTo>
                  <a:lnTo>
                    <a:pt x="2657160" y="244191"/>
                  </a:lnTo>
                  <a:lnTo>
                    <a:pt x="2662218" y="254484"/>
                  </a:lnTo>
                  <a:lnTo>
                    <a:pt x="2665934" y="254484"/>
                  </a:lnTo>
                  <a:lnTo>
                    <a:pt x="2660040" y="244191"/>
                  </a:lnTo>
                  <a:close/>
                </a:path>
                <a:path w="3646170" h="895350">
                  <a:moveTo>
                    <a:pt x="2671374" y="244191"/>
                  </a:moveTo>
                  <a:lnTo>
                    <a:pt x="2660040" y="244191"/>
                  </a:lnTo>
                  <a:lnTo>
                    <a:pt x="2665934" y="254484"/>
                  </a:lnTo>
                  <a:lnTo>
                    <a:pt x="2677268" y="254484"/>
                  </a:lnTo>
                  <a:lnTo>
                    <a:pt x="2671374" y="244191"/>
                  </a:lnTo>
                  <a:close/>
                </a:path>
                <a:path w="3646170" h="895350">
                  <a:moveTo>
                    <a:pt x="2716687" y="244191"/>
                  </a:moveTo>
                  <a:lnTo>
                    <a:pt x="2694026" y="244191"/>
                  </a:lnTo>
                  <a:lnTo>
                    <a:pt x="2699919" y="254484"/>
                  </a:lnTo>
                  <a:lnTo>
                    <a:pt x="2705068" y="254484"/>
                  </a:lnTo>
                  <a:lnTo>
                    <a:pt x="2718257" y="246934"/>
                  </a:lnTo>
                  <a:lnTo>
                    <a:pt x="2716687" y="244191"/>
                  </a:lnTo>
                  <a:close/>
                </a:path>
                <a:path w="3646170" h="895350">
                  <a:moveTo>
                    <a:pt x="2640374" y="210035"/>
                  </a:moveTo>
                  <a:lnTo>
                    <a:pt x="2640204" y="210035"/>
                  </a:lnTo>
                  <a:lnTo>
                    <a:pt x="2651903" y="244191"/>
                  </a:lnTo>
                  <a:lnTo>
                    <a:pt x="2657160" y="244191"/>
                  </a:lnTo>
                  <a:lnTo>
                    <a:pt x="2640374" y="210035"/>
                  </a:lnTo>
                  <a:close/>
                </a:path>
                <a:path w="3646170" h="895350">
                  <a:moveTo>
                    <a:pt x="2674406" y="209920"/>
                  </a:moveTo>
                  <a:lnTo>
                    <a:pt x="2651751" y="209920"/>
                  </a:lnTo>
                  <a:lnTo>
                    <a:pt x="2671374" y="244191"/>
                  </a:lnTo>
                  <a:lnTo>
                    <a:pt x="2694026" y="244191"/>
                  </a:lnTo>
                  <a:lnTo>
                    <a:pt x="2674406" y="209920"/>
                  </a:lnTo>
                  <a:close/>
                </a:path>
                <a:path w="3646170" h="895350">
                  <a:moveTo>
                    <a:pt x="2651816" y="210035"/>
                  </a:moveTo>
                  <a:lnTo>
                    <a:pt x="2640483" y="210035"/>
                  </a:lnTo>
                  <a:lnTo>
                    <a:pt x="2658008" y="240641"/>
                  </a:lnTo>
                  <a:lnTo>
                    <a:pt x="2669342" y="240641"/>
                  </a:lnTo>
                  <a:lnTo>
                    <a:pt x="2651816" y="210035"/>
                  </a:lnTo>
                  <a:close/>
                </a:path>
                <a:path w="3646170" h="895350">
                  <a:moveTo>
                    <a:pt x="2697129" y="210035"/>
                  </a:moveTo>
                  <a:lnTo>
                    <a:pt x="2674472" y="210035"/>
                  </a:lnTo>
                  <a:lnTo>
                    <a:pt x="2691994" y="240641"/>
                  </a:lnTo>
                  <a:lnTo>
                    <a:pt x="2714654" y="240641"/>
                  </a:lnTo>
                  <a:lnTo>
                    <a:pt x="2697129" y="210035"/>
                  </a:lnTo>
                  <a:close/>
                </a:path>
                <a:path w="3646170" h="895350">
                  <a:moveTo>
                    <a:pt x="2719736" y="209920"/>
                  </a:moveTo>
                  <a:lnTo>
                    <a:pt x="2697063" y="209920"/>
                  </a:lnTo>
                  <a:lnTo>
                    <a:pt x="2712657" y="237155"/>
                  </a:lnTo>
                  <a:lnTo>
                    <a:pt x="2735335" y="237155"/>
                  </a:lnTo>
                  <a:lnTo>
                    <a:pt x="2719736" y="209920"/>
                  </a:lnTo>
                  <a:close/>
                </a:path>
                <a:path w="3646170" h="895350">
                  <a:moveTo>
                    <a:pt x="2742464" y="210035"/>
                  </a:moveTo>
                  <a:lnTo>
                    <a:pt x="2719802" y="210035"/>
                  </a:lnTo>
                  <a:lnTo>
                    <a:pt x="2735335" y="237155"/>
                  </a:lnTo>
                  <a:lnTo>
                    <a:pt x="2752403" y="227396"/>
                  </a:lnTo>
                  <a:lnTo>
                    <a:pt x="2742464" y="210035"/>
                  </a:lnTo>
                  <a:close/>
                </a:path>
                <a:path w="3646170" h="895350">
                  <a:moveTo>
                    <a:pt x="2765064" y="209920"/>
                  </a:moveTo>
                  <a:lnTo>
                    <a:pt x="2742398" y="209920"/>
                  </a:lnTo>
                  <a:lnTo>
                    <a:pt x="2746804" y="217616"/>
                  </a:lnTo>
                  <a:lnTo>
                    <a:pt x="2769470" y="217616"/>
                  </a:lnTo>
                  <a:lnTo>
                    <a:pt x="2765064" y="209920"/>
                  </a:lnTo>
                  <a:close/>
                </a:path>
                <a:path w="3646170" h="895350">
                  <a:moveTo>
                    <a:pt x="2782692" y="210035"/>
                  </a:moveTo>
                  <a:lnTo>
                    <a:pt x="2765130" y="210035"/>
                  </a:lnTo>
                  <a:lnTo>
                    <a:pt x="2769470" y="217616"/>
                  </a:lnTo>
                  <a:lnTo>
                    <a:pt x="2782692" y="210035"/>
                  </a:lnTo>
                  <a:close/>
                </a:path>
                <a:path w="3646170" h="895350">
                  <a:moveTo>
                    <a:pt x="2640197" y="210014"/>
                  </a:moveTo>
                  <a:close/>
                </a:path>
                <a:path w="3646170" h="895350">
                  <a:moveTo>
                    <a:pt x="2640417" y="209920"/>
                  </a:moveTo>
                  <a:close/>
                </a:path>
                <a:path w="3646170" h="895350">
                  <a:moveTo>
                    <a:pt x="2648951" y="205030"/>
                  </a:moveTo>
                  <a:lnTo>
                    <a:pt x="2640417" y="209920"/>
                  </a:lnTo>
                  <a:lnTo>
                    <a:pt x="2651751" y="209920"/>
                  </a:lnTo>
                  <a:lnTo>
                    <a:pt x="2648951" y="205030"/>
                  </a:lnTo>
                  <a:close/>
                </a:path>
                <a:path w="3646170" h="895350">
                  <a:moveTo>
                    <a:pt x="2683075" y="185491"/>
                  </a:moveTo>
                  <a:lnTo>
                    <a:pt x="2666008" y="195250"/>
                  </a:lnTo>
                  <a:lnTo>
                    <a:pt x="2674406" y="209920"/>
                  </a:lnTo>
                  <a:lnTo>
                    <a:pt x="2697063" y="209920"/>
                  </a:lnTo>
                  <a:lnTo>
                    <a:pt x="2683075" y="185491"/>
                  </a:lnTo>
                  <a:close/>
                </a:path>
                <a:path w="3646170" h="895350">
                  <a:moveTo>
                    <a:pt x="2717221" y="165942"/>
                  </a:moveTo>
                  <a:lnTo>
                    <a:pt x="2700143" y="175711"/>
                  </a:lnTo>
                  <a:lnTo>
                    <a:pt x="2719736" y="209920"/>
                  </a:lnTo>
                  <a:lnTo>
                    <a:pt x="2742398" y="209920"/>
                  </a:lnTo>
                  <a:lnTo>
                    <a:pt x="2717221" y="165942"/>
                  </a:lnTo>
                  <a:close/>
                </a:path>
                <a:path w="3646170" h="895350">
                  <a:moveTo>
                    <a:pt x="2751356" y="146393"/>
                  </a:moveTo>
                  <a:lnTo>
                    <a:pt x="2734288" y="156162"/>
                  </a:lnTo>
                  <a:lnTo>
                    <a:pt x="2765064" y="209920"/>
                  </a:lnTo>
                  <a:lnTo>
                    <a:pt x="2782893" y="209920"/>
                  </a:lnTo>
                  <a:lnTo>
                    <a:pt x="2786528" y="207836"/>
                  </a:lnTo>
                  <a:lnTo>
                    <a:pt x="2751356" y="146393"/>
                  </a:lnTo>
                  <a:close/>
                </a:path>
                <a:path w="3646170" h="895350">
                  <a:moveTo>
                    <a:pt x="2776947" y="131734"/>
                  </a:moveTo>
                  <a:lnTo>
                    <a:pt x="2768413" y="136624"/>
                  </a:lnTo>
                  <a:lnTo>
                    <a:pt x="2803595" y="198077"/>
                  </a:lnTo>
                  <a:lnTo>
                    <a:pt x="2812129" y="193187"/>
                  </a:lnTo>
                  <a:lnTo>
                    <a:pt x="2776947" y="131734"/>
                  </a:lnTo>
                  <a:close/>
                </a:path>
                <a:path w="3646170" h="895350">
                  <a:moveTo>
                    <a:pt x="2777051" y="131671"/>
                  </a:moveTo>
                  <a:lnTo>
                    <a:pt x="2812129" y="193187"/>
                  </a:lnTo>
                  <a:lnTo>
                    <a:pt x="2794538" y="162455"/>
                  </a:lnTo>
                  <a:lnTo>
                    <a:pt x="2798757" y="162455"/>
                  </a:lnTo>
                  <a:lnTo>
                    <a:pt x="2777051" y="131671"/>
                  </a:lnTo>
                  <a:close/>
                </a:path>
                <a:path w="3646170" h="895350">
                  <a:moveTo>
                    <a:pt x="2798757" y="162455"/>
                  </a:moveTo>
                  <a:lnTo>
                    <a:pt x="2794538" y="162455"/>
                  </a:lnTo>
                  <a:lnTo>
                    <a:pt x="2812129" y="193187"/>
                  </a:lnTo>
                  <a:lnTo>
                    <a:pt x="2814108" y="192056"/>
                  </a:lnTo>
                  <a:lnTo>
                    <a:pt x="2816024" y="190831"/>
                  </a:lnTo>
                  <a:lnTo>
                    <a:pt x="2817856" y="189543"/>
                  </a:lnTo>
                  <a:lnTo>
                    <a:pt x="2798757" y="162455"/>
                  </a:lnTo>
                  <a:close/>
                </a:path>
                <a:path w="3646170" h="895350">
                  <a:moveTo>
                    <a:pt x="2809264" y="162455"/>
                  </a:moveTo>
                  <a:lnTo>
                    <a:pt x="2798757" y="162455"/>
                  </a:lnTo>
                  <a:lnTo>
                    <a:pt x="2811625" y="180706"/>
                  </a:lnTo>
                  <a:lnTo>
                    <a:pt x="2828160" y="180706"/>
                  </a:lnTo>
                  <a:lnTo>
                    <a:pt x="2809264" y="162455"/>
                  </a:lnTo>
                  <a:close/>
                </a:path>
                <a:path w="3646170" h="895350">
                  <a:moveTo>
                    <a:pt x="2777313" y="131430"/>
                  </a:moveTo>
                  <a:lnTo>
                    <a:pt x="2828160" y="180706"/>
                  </a:lnTo>
                  <a:lnTo>
                    <a:pt x="2829741" y="179094"/>
                  </a:lnTo>
                  <a:lnTo>
                    <a:pt x="2831228" y="177376"/>
                  </a:lnTo>
                  <a:lnTo>
                    <a:pt x="2832641" y="175607"/>
                  </a:lnTo>
                  <a:lnTo>
                    <a:pt x="2777313" y="131430"/>
                  </a:lnTo>
                  <a:close/>
                </a:path>
                <a:path w="3646170" h="895350">
                  <a:moveTo>
                    <a:pt x="2783407" y="123797"/>
                  </a:moveTo>
                  <a:lnTo>
                    <a:pt x="2777313" y="131430"/>
                  </a:lnTo>
                  <a:lnTo>
                    <a:pt x="2832641" y="175607"/>
                  </a:lnTo>
                  <a:lnTo>
                    <a:pt x="2804977" y="153513"/>
                  </a:lnTo>
                  <a:lnTo>
                    <a:pt x="2820625" y="153513"/>
                  </a:lnTo>
                  <a:lnTo>
                    <a:pt x="2783407" y="123797"/>
                  </a:lnTo>
                  <a:close/>
                </a:path>
                <a:path w="3646170" h="895350">
                  <a:moveTo>
                    <a:pt x="2820625" y="153513"/>
                  </a:moveTo>
                  <a:lnTo>
                    <a:pt x="2804977" y="153513"/>
                  </a:lnTo>
                  <a:lnTo>
                    <a:pt x="2832641" y="175607"/>
                  </a:lnTo>
                  <a:lnTo>
                    <a:pt x="2838735" y="167973"/>
                  </a:lnTo>
                  <a:lnTo>
                    <a:pt x="2820625" y="153513"/>
                  </a:lnTo>
                  <a:close/>
                </a:path>
                <a:path w="3646170" h="895350">
                  <a:moveTo>
                    <a:pt x="2807794" y="93264"/>
                  </a:moveTo>
                  <a:lnTo>
                    <a:pt x="2795595" y="108520"/>
                  </a:lnTo>
                  <a:lnTo>
                    <a:pt x="2850934" y="152707"/>
                  </a:lnTo>
                  <a:lnTo>
                    <a:pt x="2863122" y="137440"/>
                  </a:lnTo>
                  <a:lnTo>
                    <a:pt x="2807794" y="93264"/>
                  </a:lnTo>
                  <a:close/>
                </a:path>
                <a:path w="3646170" h="895350">
                  <a:moveTo>
                    <a:pt x="2832160" y="62720"/>
                  </a:moveTo>
                  <a:lnTo>
                    <a:pt x="2819972" y="77987"/>
                  </a:lnTo>
                  <a:lnTo>
                    <a:pt x="2875310" y="122163"/>
                  </a:lnTo>
                  <a:lnTo>
                    <a:pt x="2887498" y="106897"/>
                  </a:lnTo>
                  <a:lnTo>
                    <a:pt x="2832160" y="62720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44358" y="47454"/>
                  </a:lnTo>
                  <a:lnTo>
                    <a:pt x="2899686" y="91630"/>
                  </a:lnTo>
                  <a:lnTo>
                    <a:pt x="2905791" y="83997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4902" y="61903"/>
                  </a:moveTo>
                  <a:lnTo>
                    <a:pt x="2878115" y="61903"/>
                  </a:lnTo>
                  <a:lnTo>
                    <a:pt x="2905791" y="83997"/>
                  </a:lnTo>
                  <a:lnTo>
                    <a:pt x="2884902" y="61903"/>
                  </a:lnTo>
                  <a:close/>
                </a:path>
                <a:path w="3646170" h="895350">
                  <a:moveTo>
                    <a:pt x="2898172" y="61903"/>
                  </a:moveTo>
                  <a:lnTo>
                    <a:pt x="2894450" y="61903"/>
                  </a:lnTo>
                  <a:lnTo>
                    <a:pt x="2906168" y="83672"/>
                  </a:lnTo>
                  <a:lnTo>
                    <a:pt x="2906325" y="83610"/>
                  </a:lnTo>
                  <a:lnTo>
                    <a:pt x="2898172" y="61903"/>
                  </a:lnTo>
                  <a:close/>
                </a:path>
                <a:path w="3646170" h="895350">
                  <a:moveTo>
                    <a:pt x="2907942" y="61903"/>
                  </a:moveTo>
                  <a:lnTo>
                    <a:pt x="2898172" y="61903"/>
                  </a:lnTo>
                  <a:lnTo>
                    <a:pt x="2906325" y="83610"/>
                  </a:lnTo>
                  <a:lnTo>
                    <a:pt x="2914890" y="80395"/>
                  </a:lnTo>
                  <a:lnTo>
                    <a:pt x="2907942" y="61903"/>
                  </a:lnTo>
                  <a:close/>
                </a:path>
                <a:path w="3646170" h="895350">
                  <a:moveTo>
                    <a:pt x="2937245" y="61903"/>
                  </a:moveTo>
                  <a:lnTo>
                    <a:pt x="2927482" y="61903"/>
                  </a:lnTo>
                  <a:lnTo>
                    <a:pt x="2932010" y="73955"/>
                  </a:lnTo>
                  <a:lnTo>
                    <a:pt x="2940565" y="70741"/>
                  </a:lnTo>
                  <a:lnTo>
                    <a:pt x="2937245" y="61903"/>
                  </a:lnTo>
                  <a:close/>
                </a:path>
                <a:path w="3646170" h="895350">
                  <a:moveTo>
                    <a:pt x="2936910" y="50469"/>
                  </a:moveTo>
                  <a:lnTo>
                    <a:pt x="2932950" y="50469"/>
                  </a:lnTo>
                  <a:lnTo>
                    <a:pt x="2940565" y="70741"/>
                  </a:lnTo>
                  <a:lnTo>
                    <a:pt x="2940774" y="70678"/>
                  </a:lnTo>
                  <a:lnTo>
                    <a:pt x="2936910" y="50469"/>
                  </a:lnTo>
                  <a:close/>
                </a:path>
                <a:path w="3646170" h="895350">
                  <a:moveTo>
                    <a:pt x="2932950" y="50469"/>
                  </a:moveTo>
                  <a:lnTo>
                    <a:pt x="2940565" y="70741"/>
                  </a:lnTo>
                  <a:lnTo>
                    <a:pt x="2932950" y="50469"/>
                  </a:lnTo>
                  <a:close/>
                </a:path>
                <a:path w="3646170" h="895350">
                  <a:moveTo>
                    <a:pt x="2850452" y="39820"/>
                  </a:moveTo>
                  <a:lnTo>
                    <a:pt x="2878115" y="61903"/>
                  </a:lnTo>
                  <a:lnTo>
                    <a:pt x="2850452" y="39820"/>
                  </a:lnTo>
                  <a:close/>
                </a:path>
                <a:path w="3646170" h="895350">
                  <a:moveTo>
                    <a:pt x="2882563" y="39820"/>
                  </a:moveTo>
                  <a:lnTo>
                    <a:pt x="2863807" y="39820"/>
                  </a:lnTo>
                  <a:lnTo>
                    <a:pt x="2884902" y="61903"/>
                  </a:lnTo>
                  <a:lnTo>
                    <a:pt x="2894450" y="61903"/>
                  </a:lnTo>
                  <a:lnTo>
                    <a:pt x="2882563" y="39820"/>
                  </a:lnTo>
                  <a:close/>
                </a:path>
                <a:path w="3646170" h="895350">
                  <a:moveTo>
                    <a:pt x="2910733" y="17318"/>
                  </a:moveTo>
                  <a:lnTo>
                    <a:pt x="2891188" y="17318"/>
                  </a:lnTo>
                  <a:lnTo>
                    <a:pt x="2907942" y="61903"/>
                  </a:lnTo>
                  <a:lnTo>
                    <a:pt x="2927482" y="61903"/>
                  </a:lnTo>
                  <a:lnTo>
                    <a:pt x="2910733" y="17318"/>
                  </a:lnTo>
                  <a:close/>
                </a:path>
                <a:path w="3646170" h="895350">
                  <a:moveTo>
                    <a:pt x="2889877" y="39820"/>
                  </a:moveTo>
                  <a:lnTo>
                    <a:pt x="2893865" y="50469"/>
                  </a:lnTo>
                  <a:lnTo>
                    <a:pt x="2889877" y="39820"/>
                  </a:lnTo>
                  <a:close/>
                </a:path>
                <a:path w="3646170" h="895350">
                  <a:moveTo>
                    <a:pt x="2899643" y="39820"/>
                  </a:moveTo>
                  <a:lnTo>
                    <a:pt x="2889877" y="39820"/>
                  </a:lnTo>
                  <a:lnTo>
                    <a:pt x="2893877" y="50469"/>
                  </a:lnTo>
                  <a:lnTo>
                    <a:pt x="2903645" y="50469"/>
                  </a:lnTo>
                  <a:lnTo>
                    <a:pt x="2899643" y="39820"/>
                  </a:lnTo>
                  <a:close/>
                </a:path>
                <a:path w="3646170" h="895350">
                  <a:moveTo>
                    <a:pt x="2928949" y="39820"/>
                  </a:moveTo>
                  <a:lnTo>
                    <a:pt x="2919186" y="39820"/>
                  </a:lnTo>
                  <a:lnTo>
                    <a:pt x="2923187" y="50469"/>
                  </a:lnTo>
                  <a:lnTo>
                    <a:pt x="2932949" y="50469"/>
                  </a:lnTo>
                  <a:lnTo>
                    <a:pt x="2928949" y="39820"/>
                  </a:lnTo>
                  <a:close/>
                </a:path>
                <a:path w="3646170" h="895350">
                  <a:moveTo>
                    <a:pt x="2856986" y="32679"/>
                  </a:moveTo>
                  <a:lnTo>
                    <a:pt x="2854651" y="34899"/>
                  </a:lnTo>
                  <a:lnTo>
                    <a:pt x="2852473" y="37286"/>
                  </a:lnTo>
                  <a:lnTo>
                    <a:pt x="2850452" y="39820"/>
                  </a:lnTo>
                  <a:lnTo>
                    <a:pt x="2863807" y="39820"/>
                  </a:lnTo>
                  <a:lnTo>
                    <a:pt x="2856986" y="32679"/>
                  </a:lnTo>
                  <a:close/>
                </a:path>
                <a:path w="3646170" h="895350">
                  <a:moveTo>
                    <a:pt x="2881425" y="17318"/>
                  </a:moveTo>
                  <a:lnTo>
                    <a:pt x="2878389" y="18460"/>
                  </a:lnTo>
                  <a:lnTo>
                    <a:pt x="2875446" y="19800"/>
                  </a:lnTo>
                  <a:lnTo>
                    <a:pt x="2872609" y="21329"/>
                  </a:lnTo>
                  <a:lnTo>
                    <a:pt x="2882563" y="39820"/>
                  </a:lnTo>
                  <a:lnTo>
                    <a:pt x="2889869" y="39820"/>
                  </a:lnTo>
                  <a:lnTo>
                    <a:pt x="2881425" y="17318"/>
                  </a:lnTo>
                  <a:close/>
                </a:path>
                <a:path w="3646170" h="895350">
                  <a:moveTo>
                    <a:pt x="2928117" y="37600"/>
                  </a:moveTo>
                  <a:lnTo>
                    <a:pt x="2928949" y="39820"/>
                  </a:lnTo>
                  <a:lnTo>
                    <a:pt x="2928117" y="37600"/>
                  </a:lnTo>
                  <a:close/>
                </a:path>
                <a:path w="3646170" h="895350">
                  <a:moveTo>
                    <a:pt x="2934449" y="37600"/>
                  </a:moveTo>
                  <a:lnTo>
                    <a:pt x="2928117" y="37600"/>
                  </a:lnTo>
                  <a:lnTo>
                    <a:pt x="2928951" y="39820"/>
                  </a:lnTo>
                  <a:lnTo>
                    <a:pt x="2934874" y="39820"/>
                  </a:lnTo>
                  <a:lnTo>
                    <a:pt x="2934449" y="37600"/>
                  </a:lnTo>
                  <a:close/>
                </a:path>
                <a:path w="3646170" h="895350">
                  <a:moveTo>
                    <a:pt x="2889980" y="14104"/>
                  </a:moveTo>
                  <a:lnTo>
                    <a:pt x="2881425" y="17318"/>
                  </a:lnTo>
                  <a:lnTo>
                    <a:pt x="2891188" y="17318"/>
                  </a:lnTo>
                  <a:lnTo>
                    <a:pt x="2889980" y="14104"/>
                  </a:lnTo>
                  <a:close/>
                </a:path>
                <a:path w="3646170" h="895350">
                  <a:moveTo>
                    <a:pt x="2915665" y="4450"/>
                  </a:moveTo>
                  <a:lnTo>
                    <a:pt x="2907110" y="7675"/>
                  </a:lnTo>
                  <a:lnTo>
                    <a:pt x="2910733" y="17318"/>
                  </a:lnTo>
                  <a:lnTo>
                    <a:pt x="2920499" y="17318"/>
                  </a:lnTo>
                  <a:lnTo>
                    <a:pt x="2915665" y="4450"/>
                  </a:lnTo>
                  <a:close/>
                </a:path>
                <a:path w="3646170" h="895350">
                  <a:moveTo>
                    <a:pt x="2927476" y="1130"/>
                  </a:moveTo>
                  <a:lnTo>
                    <a:pt x="2923466" y="1905"/>
                  </a:lnTo>
                  <a:lnTo>
                    <a:pt x="2919518" y="3005"/>
                  </a:lnTo>
                  <a:lnTo>
                    <a:pt x="2915665" y="4450"/>
                  </a:lnTo>
                  <a:lnTo>
                    <a:pt x="2920499" y="17318"/>
                  </a:lnTo>
                  <a:lnTo>
                    <a:pt x="2930571" y="17318"/>
                  </a:lnTo>
                  <a:lnTo>
                    <a:pt x="2927476" y="1130"/>
                  </a:lnTo>
                  <a:close/>
                </a:path>
                <a:path w="3646170" h="895350">
                  <a:moveTo>
                    <a:pt x="3626607" y="106331"/>
                  </a:moveTo>
                  <a:lnTo>
                    <a:pt x="3594880" y="169638"/>
                  </a:lnTo>
                  <a:lnTo>
                    <a:pt x="3608449" y="173326"/>
                  </a:lnTo>
                  <a:lnTo>
                    <a:pt x="3621909" y="171585"/>
                  </a:lnTo>
                  <a:lnTo>
                    <a:pt x="3633734" y="164925"/>
                  </a:lnTo>
                  <a:lnTo>
                    <a:pt x="3642397" y="153859"/>
                  </a:lnTo>
                  <a:lnTo>
                    <a:pt x="3646080" y="140288"/>
                  </a:lnTo>
                  <a:lnTo>
                    <a:pt x="3644338" y="126824"/>
                  </a:lnTo>
                  <a:lnTo>
                    <a:pt x="3637678" y="114996"/>
                  </a:lnTo>
                  <a:lnTo>
                    <a:pt x="3626607" y="106331"/>
                  </a:lnTo>
                  <a:close/>
                </a:path>
                <a:path w="3646170" h="895350">
                  <a:moveTo>
                    <a:pt x="3616398" y="101232"/>
                  </a:moveTo>
                  <a:lnTo>
                    <a:pt x="3584681" y="164539"/>
                  </a:lnTo>
                  <a:lnTo>
                    <a:pt x="3594880" y="169638"/>
                  </a:lnTo>
                  <a:lnTo>
                    <a:pt x="3626607" y="106331"/>
                  </a:lnTo>
                  <a:lnTo>
                    <a:pt x="3616398" y="101232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43876" y="144089"/>
                  </a:lnTo>
                  <a:lnTo>
                    <a:pt x="3564273" y="154309"/>
                  </a:lnTo>
                  <a:lnTo>
                    <a:pt x="3596000" y="91012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3071" y="123640"/>
                  </a:lnTo>
                  <a:lnTo>
                    <a:pt x="3523479" y="133870"/>
                  </a:lnTo>
                  <a:lnTo>
                    <a:pt x="3555195" y="70563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12916" y="53045"/>
                  </a:moveTo>
                  <a:lnTo>
                    <a:pt x="3487396" y="53045"/>
                  </a:lnTo>
                  <a:lnTo>
                    <a:pt x="3462277" y="103201"/>
                  </a:lnTo>
                  <a:lnTo>
                    <a:pt x="3482674" y="113420"/>
                  </a:lnTo>
                  <a:lnTo>
                    <a:pt x="3512916" y="53045"/>
                  </a:lnTo>
                  <a:close/>
                </a:path>
                <a:path w="3646170" h="895350">
                  <a:moveTo>
                    <a:pt x="3461876" y="53045"/>
                  </a:moveTo>
                  <a:lnTo>
                    <a:pt x="3449118" y="53045"/>
                  </a:lnTo>
                  <a:lnTo>
                    <a:pt x="3431670" y="87871"/>
                  </a:lnTo>
                  <a:lnTo>
                    <a:pt x="3441869" y="92981"/>
                  </a:lnTo>
                  <a:lnTo>
                    <a:pt x="3461876" y="53045"/>
                  </a:lnTo>
                  <a:close/>
                </a:path>
                <a:path w="3646170" h="895350">
                  <a:moveTo>
                    <a:pt x="3459020" y="22554"/>
                  </a:moveTo>
                  <a:lnTo>
                    <a:pt x="3431628" y="87766"/>
                  </a:lnTo>
                  <a:lnTo>
                    <a:pt x="3447528" y="56218"/>
                  </a:lnTo>
                  <a:lnTo>
                    <a:pt x="3463387" y="24564"/>
                  </a:lnTo>
                  <a:lnTo>
                    <a:pt x="3461942" y="23852"/>
                  </a:lnTo>
                  <a:lnTo>
                    <a:pt x="3460497" y="23172"/>
                  </a:lnTo>
                  <a:lnTo>
                    <a:pt x="3459020" y="22554"/>
                  </a:lnTo>
                  <a:close/>
                </a:path>
                <a:path w="3646170" h="895350">
                  <a:moveTo>
                    <a:pt x="3445272" y="18344"/>
                  </a:moveTo>
                  <a:lnTo>
                    <a:pt x="3431356" y="87766"/>
                  </a:lnTo>
                  <a:lnTo>
                    <a:pt x="3449942" y="19444"/>
                  </a:lnTo>
                  <a:lnTo>
                    <a:pt x="3448392" y="19015"/>
                  </a:lnTo>
                  <a:lnTo>
                    <a:pt x="3446832" y="18648"/>
                  </a:lnTo>
                  <a:lnTo>
                    <a:pt x="3445272" y="18344"/>
                  </a:lnTo>
                  <a:close/>
                </a:path>
                <a:path w="3646170" h="895350">
                  <a:moveTo>
                    <a:pt x="3434717" y="16219"/>
                  </a:moveTo>
                  <a:lnTo>
                    <a:pt x="3420812" y="85651"/>
                  </a:lnTo>
                  <a:lnTo>
                    <a:pt x="3431356" y="87766"/>
                  </a:lnTo>
                  <a:lnTo>
                    <a:pt x="3445272" y="18344"/>
                  </a:lnTo>
                  <a:lnTo>
                    <a:pt x="3434717" y="16219"/>
                  </a:lnTo>
                  <a:close/>
                </a:path>
                <a:path w="3646170" h="895350">
                  <a:moveTo>
                    <a:pt x="3446212" y="53045"/>
                  </a:moveTo>
                  <a:lnTo>
                    <a:pt x="3440840" y="53045"/>
                  </a:lnTo>
                  <a:lnTo>
                    <a:pt x="3431435" y="87766"/>
                  </a:lnTo>
                  <a:lnTo>
                    <a:pt x="3431628" y="87766"/>
                  </a:lnTo>
                  <a:lnTo>
                    <a:pt x="3446212" y="53045"/>
                  </a:lnTo>
                  <a:close/>
                </a:path>
                <a:path w="3646170" h="895350">
                  <a:moveTo>
                    <a:pt x="3485807" y="56218"/>
                  </a:moveTo>
                  <a:lnTo>
                    <a:pt x="3460287" y="56218"/>
                  </a:lnTo>
                  <a:lnTo>
                    <a:pt x="3444481" y="87766"/>
                  </a:lnTo>
                  <a:lnTo>
                    <a:pt x="3470006" y="87766"/>
                  </a:lnTo>
                  <a:lnTo>
                    <a:pt x="3485807" y="56218"/>
                  </a:lnTo>
                  <a:close/>
                </a:path>
                <a:path w="3646170" h="895350">
                  <a:moveTo>
                    <a:pt x="3534787" y="60343"/>
                  </a:moveTo>
                  <a:lnTo>
                    <a:pt x="3509261" y="60343"/>
                  </a:lnTo>
                  <a:lnTo>
                    <a:pt x="3495524" y="87766"/>
                  </a:lnTo>
                  <a:lnTo>
                    <a:pt x="3521046" y="87766"/>
                  </a:lnTo>
                  <a:lnTo>
                    <a:pt x="3534787" y="60343"/>
                  </a:lnTo>
                  <a:close/>
                </a:path>
                <a:path w="3646170" h="895350">
                  <a:moveTo>
                    <a:pt x="3575603" y="80782"/>
                  </a:moveTo>
                  <a:lnTo>
                    <a:pt x="3550075" y="80782"/>
                  </a:lnTo>
                  <a:lnTo>
                    <a:pt x="3546576" y="87766"/>
                  </a:lnTo>
                  <a:lnTo>
                    <a:pt x="3572103" y="87766"/>
                  </a:lnTo>
                  <a:lnTo>
                    <a:pt x="3575603" y="80782"/>
                  </a:lnTo>
                  <a:close/>
                </a:path>
                <a:path w="3646170" h="895350">
                  <a:moveTo>
                    <a:pt x="3493982" y="39894"/>
                  </a:moveTo>
                  <a:lnTo>
                    <a:pt x="3468465" y="39894"/>
                  </a:lnTo>
                  <a:lnTo>
                    <a:pt x="3461876" y="53045"/>
                  </a:lnTo>
                  <a:lnTo>
                    <a:pt x="3487396" y="53045"/>
                  </a:lnTo>
                  <a:lnTo>
                    <a:pt x="3493982" y="39894"/>
                  </a:lnTo>
                  <a:close/>
                </a:path>
                <a:path w="3646170" h="895350">
                  <a:moveTo>
                    <a:pt x="3275968" y="33957"/>
                  </a:moveTo>
                  <a:lnTo>
                    <a:pt x="3263738" y="35402"/>
                  </a:lnTo>
                  <a:lnTo>
                    <a:pt x="3272021" y="105714"/>
                  </a:lnTo>
                  <a:lnTo>
                    <a:pt x="3284261" y="104279"/>
                  </a:lnTo>
                  <a:lnTo>
                    <a:pt x="3275968" y="33957"/>
                  </a:lnTo>
                  <a:close/>
                </a:path>
                <a:path w="3646170" h="895350">
                  <a:moveTo>
                    <a:pt x="3284849" y="69118"/>
                  </a:moveTo>
                  <a:lnTo>
                    <a:pt x="3280115" y="69118"/>
                  </a:lnTo>
                  <a:lnTo>
                    <a:pt x="3284261" y="104279"/>
                  </a:lnTo>
                  <a:lnTo>
                    <a:pt x="3287277" y="103923"/>
                  </a:lnTo>
                  <a:lnTo>
                    <a:pt x="3290250" y="103379"/>
                  </a:lnTo>
                  <a:lnTo>
                    <a:pt x="3293172" y="102646"/>
                  </a:lnTo>
                  <a:lnTo>
                    <a:pt x="3284849" y="69118"/>
                  </a:lnTo>
                  <a:close/>
                </a:path>
                <a:path w="3646170" h="895350">
                  <a:moveTo>
                    <a:pt x="3301873" y="69118"/>
                  </a:moveTo>
                  <a:lnTo>
                    <a:pt x="3295491" y="69118"/>
                  </a:lnTo>
                  <a:lnTo>
                    <a:pt x="3310072" y="96112"/>
                  </a:lnTo>
                  <a:lnTo>
                    <a:pt x="3312731" y="94677"/>
                  </a:lnTo>
                  <a:lnTo>
                    <a:pt x="3315297" y="93075"/>
                  </a:lnTo>
                  <a:lnTo>
                    <a:pt x="3317757" y="91316"/>
                  </a:lnTo>
                  <a:lnTo>
                    <a:pt x="3301873" y="69118"/>
                  </a:lnTo>
                  <a:close/>
                </a:path>
                <a:path w="3646170" h="895350">
                  <a:moveTo>
                    <a:pt x="3301880" y="69118"/>
                  </a:moveTo>
                  <a:lnTo>
                    <a:pt x="3317757" y="91316"/>
                  </a:lnTo>
                  <a:lnTo>
                    <a:pt x="3301880" y="69118"/>
                  </a:lnTo>
                  <a:close/>
                </a:path>
                <a:path w="3646170" h="895350">
                  <a:moveTo>
                    <a:pt x="3307853" y="62521"/>
                  </a:moveTo>
                  <a:lnTo>
                    <a:pt x="3297161" y="62521"/>
                  </a:lnTo>
                  <a:lnTo>
                    <a:pt x="3317757" y="91316"/>
                  </a:lnTo>
                  <a:lnTo>
                    <a:pt x="3324836" y="86248"/>
                  </a:lnTo>
                  <a:lnTo>
                    <a:pt x="3307853" y="62521"/>
                  </a:lnTo>
                  <a:close/>
                </a:path>
                <a:path w="3646170" h="895350">
                  <a:moveTo>
                    <a:pt x="3333942" y="69118"/>
                  </a:moveTo>
                  <a:lnTo>
                    <a:pt x="3312574" y="69118"/>
                  </a:lnTo>
                  <a:lnTo>
                    <a:pt x="3317596" y="76133"/>
                  </a:lnTo>
                  <a:lnTo>
                    <a:pt x="3338961" y="76133"/>
                  </a:lnTo>
                  <a:lnTo>
                    <a:pt x="3333942" y="69118"/>
                  </a:lnTo>
                  <a:close/>
                </a:path>
                <a:path w="3646170" h="895350">
                  <a:moveTo>
                    <a:pt x="3339916" y="62521"/>
                  </a:moveTo>
                  <a:lnTo>
                    <a:pt x="3329222" y="62521"/>
                  </a:lnTo>
                  <a:lnTo>
                    <a:pt x="3338961" y="76133"/>
                  </a:lnTo>
                  <a:lnTo>
                    <a:pt x="3346039" y="71076"/>
                  </a:lnTo>
                  <a:lnTo>
                    <a:pt x="3339916" y="62521"/>
                  </a:lnTo>
                  <a:close/>
                </a:path>
                <a:path w="3646170" h="895350">
                  <a:moveTo>
                    <a:pt x="3333578" y="42281"/>
                  </a:moveTo>
                  <a:lnTo>
                    <a:pt x="3325433" y="42281"/>
                  </a:lnTo>
                  <a:lnTo>
                    <a:pt x="3346039" y="71076"/>
                  </a:lnTo>
                  <a:lnTo>
                    <a:pt x="3346259" y="70940"/>
                  </a:lnTo>
                  <a:lnTo>
                    <a:pt x="3333578" y="42281"/>
                  </a:lnTo>
                  <a:close/>
                </a:path>
                <a:path w="3646170" h="895350">
                  <a:moveTo>
                    <a:pt x="3339917" y="62521"/>
                  </a:moveTo>
                  <a:lnTo>
                    <a:pt x="3346039" y="71076"/>
                  </a:lnTo>
                  <a:lnTo>
                    <a:pt x="3339917" y="62521"/>
                  </a:lnTo>
                  <a:close/>
                </a:path>
                <a:path w="3646170" h="895350">
                  <a:moveTo>
                    <a:pt x="3276498" y="33957"/>
                  </a:moveTo>
                  <a:lnTo>
                    <a:pt x="3276120" y="33957"/>
                  </a:lnTo>
                  <a:lnTo>
                    <a:pt x="3284849" y="69118"/>
                  </a:lnTo>
                  <a:lnTo>
                    <a:pt x="3295491" y="69118"/>
                  </a:lnTo>
                  <a:lnTo>
                    <a:pt x="3276498" y="33957"/>
                  </a:lnTo>
                  <a:close/>
                </a:path>
                <a:path w="3646170" h="895350">
                  <a:moveTo>
                    <a:pt x="3308785" y="33957"/>
                  </a:moveTo>
                  <a:lnTo>
                    <a:pt x="3287407" y="33957"/>
                  </a:lnTo>
                  <a:lnTo>
                    <a:pt x="3307853" y="62521"/>
                  </a:lnTo>
                  <a:lnTo>
                    <a:pt x="3329222" y="62521"/>
                  </a:lnTo>
                  <a:lnTo>
                    <a:pt x="3308785" y="33957"/>
                  </a:lnTo>
                  <a:close/>
                </a:path>
                <a:path w="3646170" h="895350">
                  <a:moveTo>
                    <a:pt x="3276115" y="33936"/>
                  </a:moveTo>
                  <a:close/>
                </a:path>
                <a:path w="3646170" h="895350">
                  <a:moveTo>
                    <a:pt x="3276555" y="33737"/>
                  </a:moveTo>
                  <a:lnTo>
                    <a:pt x="3276498" y="33957"/>
                  </a:lnTo>
                  <a:lnTo>
                    <a:pt x="3276712" y="33957"/>
                  </a:lnTo>
                  <a:lnTo>
                    <a:pt x="3276555" y="33737"/>
                  </a:lnTo>
                  <a:close/>
                </a:path>
                <a:path w="3646170" h="895350">
                  <a:moveTo>
                    <a:pt x="3283622" y="28669"/>
                  </a:moveTo>
                  <a:lnTo>
                    <a:pt x="3276555" y="33737"/>
                  </a:lnTo>
                  <a:lnTo>
                    <a:pt x="3276712" y="33957"/>
                  </a:lnTo>
                  <a:lnTo>
                    <a:pt x="3287407" y="33957"/>
                  </a:lnTo>
                  <a:lnTo>
                    <a:pt x="3283622" y="28669"/>
                  </a:lnTo>
                  <a:close/>
                </a:path>
                <a:path w="3646170" h="895350">
                  <a:moveTo>
                    <a:pt x="3304826" y="13496"/>
                  </a:moveTo>
                  <a:lnTo>
                    <a:pt x="3297758" y="18543"/>
                  </a:lnTo>
                  <a:lnTo>
                    <a:pt x="3308785" y="33957"/>
                  </a:lnTo>
                  <a:lnTo>
                    <a:pt x="3319471" y="33957"/>
                  </a:lnTo>
                  <a:lnTo>
                    <a:pt x="3304826" y="13496"/>
                  </a:lnTo>
                  <a:close/>
                </a:path>
                <a:path w="3646170" h="895350">
                  <a:moveTo>
                    <a:pt x="3317611" y="6198"/>
                  </a:moveTo>
                  <a:lnTo>
                    <a:pt x="3313150" y="8167"/>
                  </a:lnTo>
                  <a:lnTo>
                    <a:pt x="3308868" y="10607"/>
                  </a:lnTo>
                  <a:lnTo>
                    <a:pt x="3304826" y="13496"/>
                  </a:lnTo>
                  <a:lnTo>
                    <a:pt x="3319471" y="33957"/>
                  </a:lnTo>
                  <a:lnTo>
                    <a:pt x="3329894" y="33957"/>
                  </a:lnTo>
                  <a:lnTo>
                    <a:pt x="3317611" y="6198"/>
                  </a:lnTo>
                  <a:close/>
                </a:path>
                <a:path w="3646170" h="895350">
                  <a:moveTo>
                    <a:pt x="3364938" y="36155"/>
                  </a:moveTo>
                  <a:lnTo>
                    <a:pt x="3353976" y="36155"/>
                  </a:lnTo>
                  <a:lnTo>
                    <a:pt x="3347024" y="70866"/>
                  </a:lnTo>
                  <a:lnTo>
                    <a:pt x="3357557" y="72982"/>
                  </a:lnTo>
                  <a:lnTo>
                    <a:pt x="3364938" y="36155"/>
                  </a:lnTo>
                  <a:close/>
                </a:path>
                <a:path w="3646170" h="895350">
                  <a:moveTo>
                    <a:pt x="3351160" y="0"/>
                  </a:moveTo>
                  <a:lnTo>
                    <a:pt x="3346270" y="31"/>
                  </a:lnTo>
                  <a:lnTo>
                    <a:pt x="3346762" y="70835"/>
                  </a:lnTo>
                  <a:lnTo>
                    <a:pt x="3347024" y="70866"/>
                  </a:lnTo>
                  <a:lnTo>
                    <a:pt x="3360929" y="1434"/>
                  </a:lnTo>
                  <a:lnTo>
                    <a:pt x="3356070" y="460"/>
                  </a:lnTo>
                  <a:lnTo>
                    <a:pt x="3351160" y="0"/>
                  </a:lnTo>
                  <a:close/>
                </a:path>
                <a:path w="3646170" h="895350">
                  <a:moveTo>
                    <a:pt x="3360929" y="1434"/>
                  </a:moveTo>
                  <a:lnTo>
                    <a:pt x="3347024" y="70866"/>
                  </a:lnTo>
                  <a:lnTo>
                    <a:pt x="3353976" y="36155"/>
                  </a:lnTo>
                  <a:lnTo>
                    <a:pt x="3364938" y="36155"/>
                  </a:lnTo>
                  <a:lnTo>
                    <a:pt x="3371473" y="3549"/>
                  </a:lnTo>
                  <a:lnTo>
                    <a:pt x="3360929" y="1434"/>
                  </a:lnTo>
                  <a:close/>
                </a:path>
                <a:path w="3646170" h="895350">
                  <a:moveTo>
                    <a:pt x="3178119" y="45506"/>
                  </a:moveTo>
                  <a:lnTo>
                    <a:pt x="3177919" y="45506"/>
                  </a:lnTo>
                  <a:lnTo>
                    <a:pt x="3175395" y="116268"/>
                  </a:lnTo>
                  <a:lnTo>
                    <a:pt x="3179060" y="116394"/>
                  </a:lnTo>
                  <a:lnTo>
                    <a:pt x="3182735" y="116247"/>
                  </a:lnTo>
                  <a:lnTo>
                    <a:pt x="3186400" y="115818"/>
                  </a:lnTo>
                  <a:lnTo>
                    <a:pt x="3178119" y="45506"/>
                  </a:lnTo>
                  <a:close/>
                </a:path>
                <a:path w="3646170" h="895350">
                  <a:moveTo>
                    <a:pt x="3190348" y="44040"/>
                  </a:moveTo>
                  <a:lnTo>
                    <a:pt x="3178119" y="45506"/>
                  </a:lnTo>
                  <a:lnTo>
                    <a:pt x="3186400" y="115818"/>
                  </a:lnTo>
                  <a:lnTo>
                    <a:pt x="3182264" y="80657"/>
                  </a:lnTo>
                  <a:lnTo>
                    <a:pt x="3194665" y="80657"/>
                  </a:lnTo>
                  <a:lnTo>
                    <a:pt x="3190348" y="44040"/>
                  </a:lnTo>
                  <a:close/>
                </a:path>
                <a:path w="3646170" h="895350">
                  <a:moveTo>
                    <a:pt x="3194665" y="80657"/>
                  </a:moveTo>
                  <a:lnTo>
                    <a:pt x="3182264" y="80657"/>
                  </a:lnTo>
                  <a:lnTo>
                    <a:pt x="3186400" y="115818"/>
                  </a:lnTo>
                  <a:lnTo>
                    <a:pt x="3198641" y="114373"/>
                  </a:lnTo>
                  <a:lnTo>
                    <a:pt x="3194665" y="80657"/>
                  </a:lnTo>
                  <a:close/>
                </a:path>
                <a:path w="3646170" h="895350">
                  <a:moveTo>
                    <a:pt x="3177374" y="45349"/>
                  </a:moveTo>
                  <a:lnTo>
                    <a:pt x="3143752" y="107661"/>
                  </a:lnTo>
                  <a:lnTo>
                    <a:pt x="3147009" y="109420"/>
                  </a:lnTo>
                  <a:lnTo>
                    <a:pt x="3150370" y="110918"/>
                  </a:lnTo>
                  <a:lnTo>
                    <a:pt x="3153825" y="112143"/>
                  </a:lnTo>
                  <a:lnTo>
                    <a:pt x="3177552" y="45422"/>
                  </a:lnTo>
                  <a:lnTo>
                    <a:pt x="3177374" y="45349"/>
                  </a:lnTo>
                  <a:close/>
                </a:path>
                <a:path w="3646170" h="895350">
                  <a:moveTo>
                    <a:pt x="3168914" y="40794"/>
                  </a:moveTo>
                  <a:lnTo>
                    <a:pt x="3135292" y="103106"/>
                  </a:lnTo>
                  <a:lnTo>
                    <a:pt x="3143752" y="107661"/>
                  </a:lnTo>
                  <a:lnTo>
                    <a:pt x="3177374" y="45349"/>
                  </a:lnTo>
                  <a:lnTo>
                    <a:pt x="3168914" y="40794"/>
                  </a:lnTo>
                  <a:close/>
                </a:path>
                <a:path w="3646170" h="895350">
                  <a:moveTo>
                    <a:pt x="3176813" y="76510"/>
                  </a:moveTo>
                  <a:lnTo>
                    <a:pt x="3166497" y="76510"/>
                  </a:lnTo>
                  <a:lnTo>
                    <a:pt x="3155419" y="107661"/>
                  </a:lnTo>
                  <a:lnTo>
                    <a:pt x="3175702" y="107661"/>
                  </a:lnTo>
                  <a:lnTo>
                    <a:pt x="3176813" y="76510"/>
                  </a:lnTo>
                  <a:close/>
                </a:path>
                <a:path w="3646170" h="895350">
                  <a:moveTo>
                    <a:pt x="3147490" y="39998"/>
                  </a:moveTo>
                  <a:lnTo>
                    <a:pt x="3125644" y="39998"/>
                  </a:lnTo>
                  <a:lnTo>
                    <a:pt x="3101450" y="84845"/>
                  </a:lnTo>
                  <a:lnTo>
                    <a:pt x="3118371" y="93965"/>
                  </a:lnTo>
                  <a:lnTo>
                    <a:pt x="3147490" y="39998"/>
                  </a:lnTo>
                  <a:close/>
                </a:path>
                <a:path w="3646170" h="895350">
                  <a:moveTo>
                    <a:pt x="3103806" y="39998"/>
                  </a:moveTo>
                  <a:lnTo>
                    <a:pt x="3092877" y="39998"/>
                  </a:lnTo>
                  <a:lnTo>
                    <a:pt x="3076068" y="71149"/>
                  </a:lnTo>
                  <a:lnTo>
                    <a:pt x="3084529" y="75714"/>
                  </a:lnTo>
                  <a:lnTo>
                    <a:pt x="3103806" y="39998"/>
                  </a:lnTo>
                  <a:close/>
                </a:path>
                <a:path w="3646170" h="895350">
                  <a:moveTo>
                    <a:pt x="3097073" y="3507"/>
                  </a:moveTo>
                  <a:lnTo>
                    <a:pt x="3075849" y="71055"/>
                  </a:lnTo>
                  <a:lnTo>
                    <a:pt x="3076068" y="71149"/>
                  </a:lnTo>
                  <a:lnTo>
                    <a:pt x="3092877" y="39998"/>
                  </a:lnTo>
                  <a:lnTo>
                    <a:pt x="3109690" y="8837"/>
                  </a:lnTo>
                  <a:lnTo>
                    <a:pt x="3105638" y="6649"/>
                  </a:lnTo>
                  <a:lnTo>
                    <a:pt x="3101418" y="4868"/>
                  </a:lnTo>
                  <a:lnTo>
                    <a:pt x="3097073" y="3507"/>
                  </a:lnTo>
                  <a:close/>
                </a:path>
                <a:path w="3646170" h="895350">
                  <a:moveTo>
                    <a:pt x="3135072" y="22522"/>
                  </a:moveTo>
                  <a:lnTo>
                    <a:pt x="3113239" y="22522"/>
                  </a:lnTo>
                  <a:lnTo>
                    <a:pt x="3103806" y="39998"/>
                  </a:lnTo>
                  <a:lnTo>
                    <a:pt x="3125644" y="39998"/>
                  </a:lnTo>
                  <a:lnTo>
                    <a:pt x="3135072" y="22522"/>
                  </a:lnTo>
                  <a:close/>
                </a:path>
                <a:path w="3646170" h="895350">
                  <a:moveTo>
                    <a:pt x="3056477" y="2743"/>
                  </a:moveTo>
                  <a:lnTo>
                    <a:pt x="3043504" y="6293"/>
                  </a:lnTo>
                  <a:lnTo>
                    <a:pt x="3062163" y="74594"/>
                  </a:lnTo>
                  <a:lnTo>
                    <a:pt x="3075147" y="71044"/>
                  </a:lnTo>
                  <a:lnTo>
                    <a:pt x="3056477" y="2743"/>
                  </a:lnTo>
                  <a:close/>
                </a:path>
                <a:path w="3646170" h="895350">
                  <a:moveTo>
                    <a:pt x="3069974" y="397"/>
                  </a:moveTo>
                  <a:lnTo>
                    <a:pt x="3065441" y="753"/>
                  </a:lnTo>
                  <a:lnTo>
                    <a:pt x="3060917" y="1518"/>
                  </a:lnTo>
                  <a:lnTo>
                    <a:pt x="3056477" y="2743"/>
                  </a:lnTo>
                  <a:lnTo>
                    <a:pt x="3075147" y="71044"/>
                  </a:lnTo>
                  <a:lnTo>
                    <a:pt x="3065817" y="36888"/>
                  </a:lnTo>
                  <a:lnTo>
                    <a:pt x="3072767" y="36888"/>
                  </a:lnTo>
                  <a:lnTo>
                    <a:pt x="3069974" y="397"/>
                  </a:lnTo>
                  <a:close/>
                </a:path>
                <a:path w="3646170" h="895350">
                  <a:moveTo>
                    <a:pt x="3072767" y="36888"/>
                  </a:moveTo>
                  <a:lnTo>
                    <a:pt x="3065817" y="36888"/>
                  </a:lnTo>
                  <a:lnTo>
                    <a:pt x="3075147" y="71044"/>
                  </a:lnTo>
                  <a:lnTo>
                    <a:pt x="3075377" y="71003"/>
                  </a:lnTo>
                  <a:lnTo>
                    <a:pt x="3072767" y="36888"/>
                  </a:lnTo>
                  <a:close/>
                </a:path>
                <a:path w="3646170" h="895350">
                  <a:moveTo>
                    <a:pt x="3000428" y="37140"/>
                  </a:moveTo>
                  <a:lnTo>
                    <a:pt x="2997055" y="37140"/>
                  </a:lnTo>
                  <a:lnTo>
                    <a:pt x="2981380" y="84070"/>
                  </a:lnTo>
                  <a:lnTo>
                    <a:pt x="2984741" y="85191"/>
                  </a:lnTo>
                  <a:lnTo>
                    <a:pt x="2988186" y="86070"/>
                  </a:lnTo>
                  <a:lnTo>
                    <a:pt x="2991663" y="86688"/>
                  </a:lnTo>
                  <a:lnTo>
                    <a:pt x="3000428" y="37140"/>
                  </a:lnTo>
                  <a:close/>
                </a:path>
                <a:path w="3646170" h="895350">
                  <a:moveTo>
                    <a:pt x="2993809" y="13570"/>
                  </a:moveTo>
                  <a:lnTo>
                    <a:pt x="2971391" y="80730"/>
                  </a:lnTo>
                  <a:lnTo>
                    <a:pt x="2981380" y="84070"/>
                  </a:lnTo>
                  <a:lnTo>
                    <a:pt x="2992596" y="50490"/>
                  </a:lnTo>
                  <a:lnTo>
                    <a:pt x="3003809" y="16920"/>
                  </a:lnTo>
                  <a:lnTo>
                    <a:pt x="2993809" y="13570"/>
                  </a:lnTo>
                  <a:close/>
                </a:path>
                <a:path w="3646170" h="895350">
                  <a:moveTo>
                    <a:pt x="2963842" y="3560"/>
                  </a:moveTo>
                  <a:lnTo>
                    <a:pt x="2941413" y="70730"/>
                  </a:lnTo>
                  <a:lnTo>
                    <a:pt x="2951402" y="74060"/>
                  </a:lnTo>
                  <a:lnTo>
                    <a:pt x="2973841" y="6900"/>
                  </a:lnTo>
                  <a:lnTo>
                    <a:pt x="2963842" y="3560"/>
                  </a:lnTo>
                  <a:close/>
                </a:path>
                <a:path w="3646170" h="895350">
                  <a:moveTo>
                    <a:pt x="2951915" y="680"/>
                  </a:moveTo>
                  <a:lnTo>
                    <a:pt x="2941203" y="70668"/>
                  </a:lnTo>
                  <a:lnTo>
                    <a:pt x="2941413" y="70730"/>
                  </a:lnTo>
                  <a:lnTo>
                    <a:pt x="2963842" y="3560"/>
                  </a:lnTo>
                  <a:lnTo>
                    <a:pt x="2959936" y="2261"/>
                  </a:lnTo>
                  <a:lnTo>
                    <a:pt x="2955936" y="1298"/>
                  </a:lnTo>
                  <a:lnTo>
                    <a:pt x="2951915" y="680"/>
                  </a:lnTo>
                  <a:close/>
                </a:path>
                <a:path w="3646170" h="895350">
                  <a:moveTo>
                    <a:pt x="2985942" y="37140"/>
                  </a:moveTo>
                  <a:lnTo>
                    <a:pt x="2963738" y="37140"/>
                  </a:lnTo>
                  <a:lnTo>
                    <a:pt x="2952515" y="70730"/>
                  </a:lnTo>
                  <a:lnTo>
                    <a:pt x="2974729" y="70730"/>
                  </a:lnTo>
                  <a:lnTo>
                    <a:pt x="2985942" y="37140"/>
                  </a:lnTo>
                  <a:close/>
                </a:path>
                <a:path w="3646170" h="895350">
                  <a:moveTo>
                    <a:pt x="3004542" y="16941"/>
                  </a:moveTo>
                  <a:lnTo>
                    <a:pt x="3004364" y="16973"/>
                  </a:lnTo>
                  <a:lnTo>
                    <a:pt x="3012803" y="87274"/>
                  </a:lnTo>
                  <a:lnTo>
                    <a:pt x="3016290" y="86845"/>
                  </a:lnTo>
                  <a:lnTo>
                    <a:pt x="3019777" y="86175"/>
                  </a:lnTo>
                  <a:lnTo>
                    <a:pt x="3023211" y="85243"/>
                  </a:lnTo>
                  <a:lnTo>
                    <a:pt x="3004542" y="16941"/>
                  </a:lnTo>
                  <a:close/>
                </a:path>
                <a:path w="3646170" h="895350">
                  <a:moveTo>
                    <a:pt x="3017526" y="13392"/>
                  </a:moveTo>
                  <a:lnTo>
                    <a:pt x="3004542" y="16941"/>
                  </a:lnTo>
                  <a:lnTo>
                    <a:pt x="3023211" y="85243"/>
                  </a:lnTo>
                  <a:lnTo>
                    <a:pt x="3013882" y="51087"/>
                  </a:lnTo>
                  <a:lnTo>
                    <a:pt x="3027829" y="51087"/>
                  </a:lnTo>
                  <a:lnTo>
                    <a:pt x="3017526" y="13392"/>
                  </a:lnTo>
                  <a:close/>
                </a:path>
                <a:path w="3646170" h="895350">
                  <a:moveTo>
                    <a:pt x="3027829" y="51087"/>
                  </a:moveTo>
                  <a:lnTo>
                    <a:pt x="3013882" y="51087"/>
                  </a:lnTo>
                  <a:lnTo>
                    <a:pt x="3023211" y="85243"/>
                  </a:lnTo>
                  <a:lnTo>
                    <a:pt x="3036195" y="81693"/>
                  </a:lnTo>
                  <a:lnTo>
                    <a:pt x="3027829" y="51087"/>
                  </a:lnTo>
                  <a:close/>
                </a:path>
                <a:path w="3646170" h="895350">
                  <a:moveTo>
                    <a:pt x="2488909" y="280452"/>
                  </a:moveTo>
                  <a:lnTo>
                    <a:pt x="2484252" y="280452"/>
                  </a:lnTo>
                  <a:lnTo>
                    <a:pt x="2470485" y="321644"/>
                  </a:lnTo>
                  <a:lnTo>
                    <a:pt x="2474181" y="322869"/>
                  </a:lnTo>
                  <a:lnTo>
                    <a:pt x="2477961" y="323801"/>
                  </a:lnTo>
                  <a:lnTo>
                    <a:pt x="2481762" y="324419"/>
                  </a:lnTo>
                  <a:lnTo>
                    <a:pt x="2488909" y="280452"/>
                  </a:lnTo>
                  <a:close/>
                </a:path>
                <a:path w="3646170" h="895350">
                  <a:moveTo>
                    <a:pt x="2486875" y="272588"/>
                  </a:moveTo>
                  <a:lnTo>
                    <a:pt x="2480538" y="272588"/>
                  </a:lnTo>
                  <a:lnTo>
                    <a:pt x="2464799" y="319738"/>
                  </a:lnTo>
                  <a:lnTo>
                    <a:pt x="2470485" y="321644"/>
                  </a:lnTo>
                  <a:lnTo>
                    <a:pt x="2486875" y="272588"/>
                  </a:lnTo>
                  <a:close/>
                </a:path>
                <a:path w="3646170" h="895350">
                  <a:moveTo>
                    <a:pt x="2467866" y="272588"/>
                  </a:moveTo>
                  <a:lnTo>
                    <a:pt x="2461529" y="272588"/>
                  </a:lnTo>
                  <a:lnTo>
                    <a:pt x="2447690" y="314021"/>
                  </a:lnTo>
                  <a:lnTo>
                    <a:pt x="2453386" y="315927"/>
                  </a:lnTo>
                  <a:lnTo>
                    <a:pt x="2467866" y="272588"/>
                  </a:lnTo>
                  <a:close/>
                </a:path>
                <a:path w="3646170" h="895350">
                  <a:moveTo>
                    <a:pt x="2470118" y="246861"/>
                  </a:moveTo>
                  <a:lnTo>
                    <a:pt x="2469984" y="246861"/>
                  </a:lnTo>
                  <a:lnTo>
                    <a:pt x="2440580" y="311226"/>
                  </a:lnTo>
                  <a:lnTo>
                    <a:pt x="2442894" y="312283"/>
                  </a:lnTo>
                  <a:lnTo>
                    <a:pt x="2445260" y="313215"/>
                  </a:lnTo>
                  <a:lnTo>
                    <a:pt x="2447690" y="314021"/>
                  </a:lnTo>
                  <a:lnTo>
                    <a:pt x="2470118" y="246861"/>
                  </a:lnTo>
                  <a:close/>
                </a:path>
                <a:path w="3646170" h="895350">
                  <a:moveTo>
                    <a:pt x="2450469" y="272588"/>
                  </a:moveTo>
                  <a:lnTo>
                    <a:pt x="2445627" y="272588"/>
                  </a:lnTo>
                  <a:lnTo>
                    <a:pt x="2421586" y="298577"/>
                  </a:lnTo>
                  <a:lnTo>
                    <a:pt x="2423460" y="300315"/>
                  </a:lnTo>
                  <a:lnTo>
                    <a:pt x="2425418" y="301938"/>
                  </a:lnTo>
                  <a:lnTo>
                    <a:pt x="2427460" y="303467"/>
                  </a:lnTo>
                  <a:lnTo>
                    <a:pt x="2450469" y="272588"/>
                  </a:lnTo>
                  <a:close/>
                </a:path>
                <a:path w="3646170" h="895350">
                  <a:moveTo>
                    <a:pt x="2463040" y="240474"/>
                  </a:moveTo>
                  <a:lnTo>
                    <a:pt x="2414958" y="292462"/>
                  </a:lnTo>
                  <a:lnTo>
                    <a:pt x="2421586" y="298577"/>
                  </a:lnTo>
                  <a:lnTo>
                    <a:pt x="2469658" y="246599"/>
                  </a:lnTo>
                  <a:lnTo>
                    <a:pt x="2463040" y="240474"/>
                  </a:lnTo>
                  <a:close/>
                </a:path>
                <a:path w="3646170" h="895350">
                  <a:moveTo>
                    <a:pt x="2469658" y="246599"/>
                  </a:moveTo>
                  <a:lnTo>
                    <a:pt x="2421586" y="298577"/>
                  </a:lnTo>
                  <a:lnTo>
                    <a:pt x="2445627" y="272588"/>
                  </a:lnTo>
                  <a:lnTo>
                    <a:pt x="2450469" y="272588"/>
                  </a:lnTo>
                  <a:lnTo>
                    <a:pt x="2469671" y="246819"/>
                  </a:lnTo>
                  <a:lnTo>
                    <a:pt x="2469658" y="246599"/>
                  </a:lnTo>
                  <a:close/>
                </a:path>
                <a:path w="3646170" h="895350">
                  <a:moveTo>
                    <a:pt x="2458231" y="272588"/>
                  </a:moveTo>
                  <a:lnTo>
                    <a:pt x="2450469" y="272588"/>
                  </a:lnTo>
                  <a:lnTo>
                    <a:pt x="2431104" y="298577"/>
                  </a:lnTo>
                  <a:lnTo>
                    <a:pt x="2446358" y="298577"/>
                  </a:lnTo>
                  <a:lnTo>
                    <a:pt x="2458231" y="272588"/>
                  </a:lnTo>
                  <a:close/>
                </a:path>
                <a:path w="3646170" h="895350">
                  <a:moveTo>
                    <a:pt x="2477913" y="280452"/>
                  </a:moveTo>
                  <a:lnTo>
                    <a:pt x="2465239" y="280452"/>
                  </a:lnTo>
                  <a:lnTo>
                    <a:pt x="2459183" y="298577"/>
                  </a:lnTo>
                  <a:lnTo>
                    <a:pt x="2471863" y="298577"/>
                  </a:lnTo>
                  <a:lnTo>
                    <a:pt x="2477913" y="280452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388466" y="267939"/>
                  </a:lnTo>
                  <a:lnTo>
                    <a:pt x="2401712" y="280200"/>
                  </a:lnTo>
                  <a:lnTo>
                    <a:pt x="2449794" y="228223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487217" y="252578"/>
                  </a:moveTo>
                  <a:lnTo>
                    <a:pt x="2474552" y="252578"/>
                  </a:lnTo>
                  <a:lnTo>
                    <a:pt x="2467866" y="272588"/>
                  </a:lnTo>
                  <a:lnTo>
                    <a:pt x="2480538" y="272588"/>
                  </a:lnTo>
                  <a:lnTo>
                    <a:pt x="2487217" y="252578"/>
                  </a:lnTo>
                  <a:close/>
                </a:path>
                <a:path w="3646170" h="895350">
                  <a:moveTo>
                    <a:pt x="2492924" y="254484"/>
                  </a:moveTo>
                  <a:lnTo>
                    <a:pt x="2486878" y="272588"/>
                  </a:lnTo>
                  <a:lnTo>
                    <a:pt x="2490187" y="272588"/>
                  </a:lnTo>
                  <a:lnTo>
                    <a:pt x="2493123" y="254526"/>
                  </a:lnTo>
                  <a:lnTo>
                    <a:pt x="2492924" y="254484"/>
                  </a:lnTo>
                  <a:close/>
                </a:path>
                <a:path w="3646170" h="895350">
                  <a:moveTo>
                    <a:pt x="2410036" y="191449"/>
                  </a:moveTo>
                  <a:lnTo>
                    <a:pt x="2361965" y="243427"/>
                  </a:lnTo>
                  <a:lnTo>
                    <a:pt x="2375210" y="255688"/>
                  </a:lnTo>
                  <a:lnTo>
                    <a:pt x="2423282" y="203700"/>
                  </a:lnTo>
                  <a:lnTo>
                    <a:pt x="2410036" y="191449"/>
                  </a:lnTo>
                  <a:close/>
                </a:path>
                <a:path w="3646170" h="895350">
                  <a:moveTo>
                    <a:pt x="2470003" y="246819"/>
                  </a:moveTo>
                  <a:close/>
                </a:path>
                <a:path w="3646170" h="895350">
                  <a:moveTo>
                    <a:pt x="2390163" y="173073"/>
                  </a:moveTo>
                  <a:lnTo>
                    <a:pt x="2342091" y="225050"/>
                  </a:lnTo>
                  <a:lnTo>
                    <a:pt x="2348708" y="231176"/>
                  </a:lnTo>
                  <a:lnTo>
                    <a:pt x="2396791" y="179198"/>
                  </a:lnTo>
                  <a:lnTo>
                    <a:pt x="2390163" y="173073"/>
                  </a:lnTo>
                  <a:close/>
                </a:path>
                <a:path w="3646170" h="895350">
                  <a:moveTo>
                    <a:pt x="2384592" y="168413"/>
                  </a:moveTo>
                  <a:lnTo>
                    <a:pt x="2342120" y="224788"/>
                  </a:lnTo>
                  <a:lnTo>
                    <a:pt x="2342091" y="225050"/>
                  </a:lnTo>
                  <a:lnTo>
                    <a:pt x="2390163" y="173073"/>
                  </a:lnTo>
                  <a:lnTo>
                    <a:pt x="2388383" y="171418"/>
                  </a:lnTo>
                  <a:lnTo>
                    <a:pt x="2386519" y="169869"/>
                  </a:lnTo>
                  <a:lnTo>
                    <a:pt x="2384592" y="168413"/>
                  </a:lnTo>
                  <a:close/>
                </a:path>
                <a:path w="3646170" h="895350">
                  <a:moveTo>
                    <a:pt x="2403006" y="199051"/>
                  </a:moveTo>
                  <a:lnTo>
                    <a:pt x="2378426" y="199051"/>
                  </a:lnTo>
                  <a:lnTo>
                    <a:pt x="2354375" y="225050"/>
                  </a:lnTo>
                  <a:lnTo>
                    <a:pt x="2378960" y="225050"/>
                  </a:lnTo>
                  <a:lnTo>
                    <a:pt x="2403006" y="199051"/>
                  </a:lnTo>
                  <a:close/>
                </a:path>
                <a:path w="3646170" h="895350">
                  <a:moveTo>
                    <a:pt x="2436538" y="215962"/>
                  </a:moveTo>
                  <a:lnTo>
                    <a:pt x="2411944" y="215962"/>
                  </a:lnTo>
                  <a:lnTo>
                    <a:pt x="2403540" y="225050"/>
                  </a:lnTo>
                  <a:lnTo>
                    <a:pt x="2428132" y="225050"/>
                  </a:lnTo>
                  <a:lnTo>
                    <a:pt x="2436538" y="215962"/>
                  </a:lnTo>
                  <a:close/>
                </a:path>
                <a:path w="3646170" h="895350">
                  <a:moveTo>
                    <a:pt x="2372095" y="161125"/>
                  </a:moveTo>
                  <a:lnTo>
                    <a:pt x="2364439" y="161125"/>
                  </a:lnTo>
                  <a:lnTo>
                    <a:pt x="2341651" y="224788"/>
                  </a:lnTo>
                  <a:lnTo>
                    <a:pt x="2372095" y="161125"/>
                  </a:lnTo>
                  <a:close/>
                </a:path>
                <a:path w="3646170" h="895350">
                  <a:moveTo>
                    <a:pt x="2365188" y="159031"/>
                  </a:moveTo>
                  <a:lnTo>
                    <a:pt x="2353235" y="159031"/>
                  </a:lnTo>
                  <a:lnTo>
                    <a:pt x="2331055" y="220998"/>
                  </a:lnTo>
                  <a:lnTo>
                    <a:pt x="2341651" y="224788"/>
                  </a:lnTo>
                  <a:lnTo>
                    <a:pt x="2353581" y="191460"/>
                  </a:lnTo>
                  <a:lnTo>
                    <a:pt x="2365188" y="159031"/>
                  </a:lnTo>
                  <a:close/>
                </a:path>
                <a:path w="3646170" h="895350">
                  <a:moveTo>
                    <a:pt x="2329339" y="159031"/>
                  </a:moveTo>
                  <a:lnTo>
                    <a:pt x="2305443" y="159031"/>
                  </a:lnTo>
                  <a:lnTo>
                    <a:pt x="2288689" y="205836"/>
                  </a:lnTo>
                  <a:lnTo>
                    <a:pt x="2309872" y="213417"/>
                  </a:lnTo>
                  <a:lnTo>
                    <a:pt x="2329339" y="159031"/>
                  </a:lnTo>
                  <a:close/>
                </a:path>
                <a:path w="3646170" h="895350">
                  <a:moveTo>
                    <a:pt x="2281543" y="159031"/>
                  </a:moveTo>
                  <a:lnTo>
                    <a:pt x="2269596" y="159031"/>
                  </a:lnTo>
                  <a:lnTo>
                    <a:pt x="2257026" y="194140"/>
                  </a:lnTo>
                  <a:lnTo>
                    <a:pt x="2256940" y="194475"/>
                  </a:lnTo>
                  <a:lnTo>
                    <a:pt x="2267507" y="198245"/>
                  </a:lnTo>
                  <a:lnTo>
                    <a:pt x="2281543" y="159031"/>
                  </a:lnTo>
                  <a:close/>
                </a:path>
                <a:path w="3646170" h="895350">
                  <a:moveTo>
                    <a:pt x="2255978" y="123629"/>
                  </a:moveTo>
                  <a:lnTo>
                    <a:pt x="2252701" y="123682"/>
                  </a:lnTo>
                  <a:lnTo>
                    <a:pt x="2245528" y="123881"/>
                  </a:lnTo>
                  <a:lnTo>
                    <a:pt x="2247853" y="194653"/>
                  </a:lnTo>
                  <a:lnTo>
                    <a:pt x="2254177" y="194475"/>
                  </a:lnTo>
                  <a:lnTo>
                    <a:pt x="2256871" y="194436"/>
                  </a:lnTo>
                  <a:lnTo>
                    <a:pt x="2256920" y="193635"/>
                  </a:lnTo>
                  <a:lnTo>
                    <a:pt x="2256981" y="191449"/>
                  </a:lnTo>
                  <a:lnTo>
                    <a:pt x="2255978" y="123629"/>
                  </a:lnTo>
                  <a:close/>
                </a:path>
                <a:path w="3646170" h="895350">
                  <a:moveTo>
                    <a:pt x="2256889" y="194423"/>
                  </a:moveTo>
                  <a:close/>
                </a:path>
                <a:path w="3646170" h="895350">
                  <a:moveTo>
                    <a:pt x="2304693" y="161125"/>
                  </a:moveTo>
                  <a:lnTo>
                    <a:pt x="2280793" y="161125"/>
                  </a:lnTo>
                  <a:lnTo>
                    <a:pt x="2268871" y="194433"/>
                  </a:lnTo>
                  <a:lnTo>
                    <a:pt x="2292771" y="194433"/>
                  </a:lnTo>
                  <a:lnTo>
                    <a:pt x="2304693" y="161125"/>
                  </a:lnTo>
                  <a:close/>
                </a:path>
                <a:path w="3646170" h="895350">
                  <a:moveTo>
                    <a:pt x="2352485" y="161125"/>
                  </a:moveTo>
                  <a:lnTo>
                    <a:pt x="2328589" y="161125"/>
                  </a:lnTo>
                  <a:lnTo>
                    <a:pt x="2316667" y="194433"/>
                  </a:lnTo>
                  <a:lnTo>
                    <a:pt x="2340563" y="194433"/>
                  </a:lnTo>
                  <a:lnTo>
                    <a:pt x="2352485" y="161125"/>
                  </a:lnTo>
                  <a:close/>
                </a:path>
                <a:path w="3646170" h="895350">
                  <a:moveTo>
                    <a:pt x="2367229" y="191460"/>
                  </a:moveTo>
                  <a:lnTo>
                    <a:pt x="2357654" y="191460"/>
                  </a:lnTo>
                  <a:lnTo>
                    <a:pt x="2356238" y="194433"/>
                  </a:lnTo>
                  <a:lnTo>
                    <a:pt x="2364997" y="194423"/>
                  </a:lnTo>
                  <a:lnTo>
                    <a:pt x="2367229" y="191460"/>
                  </a:lnTo>
                  <a:close/>
                </a:path>
                <a:path w="3646170" h="895350">
                  <a:moveTo>
                    <a:pt x="2410027" y="191460"/>
                  </a:moveTo>
                  <a:lnTo>
                    <a:pt x="2385448" y="191460"/>
                  </a:lnTo>
                  <a:lnTo>
                    <a:pt x="2382697" y="194433"/>
                  </a:lnTo>
                  <a:lnTo>
                    <a:pt x="2407286" y="194423"/>
                  </a:lnTo>
                  <a:lnTo>
                    <a:pt x="2410027" y="191460"/>
                  </a:lnTo>
                  <a:close/>
                </a:path>
                <a:path w="3646170" h="895350">
                  <a:moveTo>
                    <a:pt x="2256880" y="194140"/>
                  </a:moveTo>
                  <a:lnTo>
                    <a:pt x="2256805" y="194423"/>
                  </a:lnTo>
                  <a:lnTo>
                    <a:pt x="2256880" y="194140"/>
                  </a:lnTo>
                  <a:close/>
                </a:path>
                <a:path w="3646170" h="895350">
                  <a:moveTo>
                    <a:pt x="2257014" y="193635"/>
                  </a:moveTo>
                  <a:lnTo>
                    <a:pt x="2256880" y="194140"/>
                  </a:lnTo>
                  <a:lnTo>
                    <a:pt x="2256858" y="194423"/>
                  </a:lnTo>
                  <a:lnTo>
                    <a:pt x="2257014" y="193635"/>
                  </a:lnTo>
                  <a:close/>
                </a:path>
                <a:path w="3646170" h="895350">
                  <a:moveTo>
                    <a:pt x="2274878" y="125964"/>
                  </a:moveTo>
                  <a:lnTo>
                    <a:pt x="2257014" y="193635"/>
                  </a:lnTo>
                  <a:lnTo>
                    <a:pt x="2257021" y="194155"/>
                  </a:lnTo>
                  <a:lnTo>
                    <a:pt x="2280773" y="127797"/>
                  </a:lnTo>
                  <a:lnTo>
                    <a:pt x="2278847" y="127106"/>
                  </a:lnTo>
                  <a:lnTo>
                    <a:pt x="2276878" y="126498"/>
                  </a:lnTo>
                  <a:lnTo>
                    <a:pt x="2274878" y="125964"/>
                  </a:lnTo>
                  <a:close/>
                </a:path>
                <a:path w="3646170" h="895350">
                  <a:moveTo>
                    <a:pt x="2266149" y="159031"/>
                  </a:moveTo>
                  <a:lnTo>
                    <a:pt x="2259651" y="159031"/>
                  </a:lnTo>
                  <a:lnTo>
                    <a:pt x="2257092" y="191449"/>
                  </a:lnTo>
                  <a:lnTo>
                    <a:pt x="2257014" y="193635"/>
                  </a:lnTo>
                  <a:lnTo>
                    <a:pt x="2266149" y="159031"/>
                  </a:lnTo>
                  <a:close/>
                </a:path>
                <a:path w="3646170" h="895350">
                  <a:moveTo>
                    <a:pt x="2258156" y="123598"/>
                  </a:moveTo>
                  <a:lnTo>
                    <a:pt x="2255978" y="123629"/>
                  </a:lnTo>
                  <a:lnTo>
                    <a:pt x="2256999" y="192637"/>
                  </a:lnTo>
                  <a:lnTo>
                    <a:pt x="2262428" y="123839"/>
                  </a:lnTo>
                  <a:lnTo>
                    <a:pt x="2260303" y="123682"/>
                  </a:lnTo>
                  <a:lnTo>
                    <a:pt x="2258156" y="123598"/>
                  </a:lnTo>
                  <a:close/>
                </a:path>
                <a:path w="3646170" h="895350">
                  <a:moveTo>
                    <a:pt x="2312552" y="139168"/>
                  </a:moveTo>
                  <a:lnTo>
                    <a:pt x="2288653" y="139168"/>
                  </a:lnTo>
                  <a:lnTo>
                    <a:pt x="2281543" y="159031"/>
                  </a:lnTo>
                  <a:lnTo>
                    <a:pt x="2305443" y="159031"/>
                  </a:lnTo>
                  <a:lnTo>
                    <a:pt x="2312552" y="139168"/>
                  </a:lnTo>
                  <a:close/>
                </a:path>
                <a:path w="3646170" h="895350">
                  <a:moveTo>
                    <a:pt x="2354918" y="154330"/>
                  </a:moveTo>
                  <a:lnTo>
                    <a:pt x="2331022" y="154330"/>
                  </a:lnTo>
                  <a:lnTo>
                    <a:pt x="2329339" y="159031"/>
                  </a:lnTo>
                  <a:lnTo>
                    <a:pt x="2353235" y="159031"/>
                  </a:lnTo>
                  <a:lnTo>
                    <a:pt x="2354918" y="154330"/>
                  </a:lnTo>
                  <a:close/>
                </a:path>
                <a:path w="3646170" h="895350">
                  <a:moveTo>
                    <a:pt x="2365514" y="158120"/>
                  </a:moveTo>
                  <a:lnTo>
                    <a:pt x="2365188" y="159031"/>
                  </a:lnTo>
                  <a:lnTo>
                    <a:pt x="2368025" y="159031"/>
                  </a:lnTo>
                  <a:lnTo>
                    <a:pt x="2365514" y="158120"/>
                  </a:lnTo>
                  <a:close/>
                </a:path>
                <a:path w="3646170" h="895350">
                  <a:moveTo>
                    <a:pt x="1993368" y="247877"/>
                  </a:moveTo>
                  <a:lnTo>
                    <a:pt x="1987421" y="250358"/>
                  </a:lnTo>
                  <a:lnTo>
                    <a:pt x="1981484" y="252568"/>
                  </a:lnTo>
                  <a:lnTo>
                    <a:pt x="1975610" y="254547"/>
                  </a:lnTo>
                  <a:lnTo>
                    <a:pt x="1998049" y="321697"/>
                  </a:lnTo>
                  <a:lnTo>
                    <a:pt x="2005525" y="319194"/>
                  </a:lnTo>
                  <a:lnTo>
                    <a:pt x="2013043" y="316388"/>
                  </a:lnTo>
                  <a:lnTo>
                    <a:pt x="2020593" y="313236"/>
                  </a:lnTo>
                  <a:lnTo>
                    <a:pt x="1993368" y="247877"/>
                  </a:lnTo>
                  <a:close/>
                </a:path>
                <a:path w="3646170" h="895350">
                  <a:moveTo>
                    <a:pt x="2027294" y="230799"/>
                  </a:moveTo>
                  <a:lnTo>
                    <a:pt x="2021734" y="234118"/>
                  </a:lnTo>
                  <a:lnTo>
                    <a:pt x="2016174" y="237155"/>
                  </a:lnTo>
                  <a:lnTo>
                    <a:pt x="2010624" y="239950"/>
                  </a:lnTo>
                  <a:lnTo>
                    <a:pt x="2042466" y="303205"/>
                  </a:lnTo>
                  <a:lnTo>
                    <a:pt x="2049492" y="299666"/>
                  </a:lnTo>
                  <a:lnTo>
                    <a:pt x="2056518" y="295812"/>
                  </a:lnTo>
                  <a:lnTo>
                    <a:pt x="2063523" y="291645"/>
                  </a:lnTo>
                  <a:lnTo>
                    <a:pt x="2027294" y="230799"/>
                  </a:lnTo>
                  <a:close/>
                </a:path>
                <a:path w="3646170" h="895350">
                  <a:moveTo>
                    <a:pt x="2058728" y="209030"/>
                  </a:moveTo>
                  <a:lnTo>
                    <a:pt x="2053618" y="213092"/>
                  </a:lnTo>
                  <a:lnTo>
                    <a:pt x="2048498" y="216904"/>
                  </a:lnTo>
                  <a:lnTo>
                    <a:pt x="2043367" y="220464"/>
                  </a:lnTo>
                  <a:lnTo>
                    <a:pt x="2083711" y="278651"/>
                  </a:lnTo>
                  <a:lnTo>
                    <a:pt x="2090140" y="274190"/>
                  </a:lnTo>
                  <a:lnTo>
                    <a:pt x="2096538" y="269447"/>
                  </a:lnTo>
                  <a:lnTo>
                    <a:pt x="2102873" y="264379"/>
                  </a:lnTo>
                  <a:lnTo>
                    <a:pt x="2058728" y="209030"/>
                  </a:lnTo>
                  <a:close/>
                </a:path>
                <a:path w="3646170" h="895350">
                  <a:moveTo>
                    <a:pt x="2087303" y="183072"/>
                  </a:moveTo>
                  <a:lnTo>
                    <a:pt x="2082696" y="187816"/>
                  </a:lnTo>
                  <a:lnTo>
                    <a:pt x="2078047" y="192308"/>
                  </a:lnTo>
                  <a:lnTo>
                    <a:pt x="2073376" y="196548"/>
                  </a:lnTo>
                  <a:lnTo>
                    <a:pt x="2120998" y="248945"/>
                  </a:lnTo>
                  <a:lnTo>
                    <a:pt x="2126747" y="243720"/>
                  </a:lnTo>
                  <a:lnTo>
                    <a:pt x="2132432" y="238233"/>
                  </a:lnTo>
                  <a:lnTo>
                    <a:pt x="2138055" y="232453"/>
                  </a:lnTo>
                  <a:lnTo>
                    <a:pt x="2087303" y="183072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04684" y="163785"/>
                  </a:lnTo>
                  <a:lnTo>
                    <a:pt x="2102580" y="166298"/>
                  </a:lnTo>
                  <a:lnTo>
                    <a:pt x="2100454" y="168738"/>
                  </a:lnTo>
                  <a:lnTo>
                    <a:pt x="2153992" y="215092"/>
                  </a:lnTo>
                  <a:lnTo>
                    <a:pt x="2156536" y="212140"/>
                  </a:lnTo>
                  <a:lnTo>
                    <a:pt x="2159166" y="209030"/>
                  </a:lnTo>
                  <a:lnTo>
                    <a:pt x="2159841" y="208203"/>
                  </a:lnTo>
                  <a:lnTo>
                    <a:pt x="2158578" y="208203"/>
                  </a:lnTo>
                  <a:lnTo>
                    <a:pt x="2153638" y="199549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60735" y="207108"/>
                  </a:moveTo>
                  <a:lnTo>
                    <a:pt x="2160473" y="207208"/>
                  </a:lnTo>
                  <a:lnTo>
                    <a:pt x="2159217" y="207836"/>
                  </a:lnTo>
                  <a:lnTo>
                    <a:pt x="2158578" y="208203"/>
                  </a:lnTo>
                  <a:lnTo>
                    <a:pt x="2159841" y="208203"/>
                  </a:lnTo>
                  <a:lnTo>
                    <a:pt x="2160735" y="207108"/>
                  </a:lnTo>
                  <a:close/>
                </a:path>
                <a:path w="3646170" h="895350">
                  <a:moveTo>
                    <a:pt x="2153640" y="199550"/>
                  </a:moveTo>
                  <a:lnTo>
                    <a:pt x="2158578" y="208203"/>
                  </a:lnTo>
                  <a:lnTo>
                    <a:pt x="2159363" y="207752"/>
                  </a:lnTo>
                  <a:lnTo>
                    <a:pt x="2160484" y="206946"/>
                  </a:lnTo>
                  <a:lnTo>
                    <a:pt x="2156899" y="202216"/>
                  </a:lnTo>
                  <a:lnTo>
                    <a:pt x="2153640" y="199550"/>
                  </a:lnTo>
                  <a:close/>
                </a:path>
                <a:path w="3646170" h="895350">
                  <a:moveTo>
                    <a:pt x="2156899" y="202216"/>
                  </a:moveTo>
                  <a:lnTo>
                    <a:pt x="2160484" y="206946"/>
                  </a:lnTo>
                  <a:lnTo>
                    <a:pt x="2159363" y="207752"/>
                  </a:lnTo>
                  <a:lnTo>
                    <a:pt x="2159221" y="207834"/>
                  </a:lnTo>
                  <a:lnTo>
                    <a:pt x="2160473" y="207208"/>
                  </a:lnTo>
                  <a:lnTo>
                    <a:pt x="2160735" y="207108"/>
                  </a:lnTo>
                  <a:lnTo>
                    <a:pt x="2161594" y="206056"/>
                  </a:lnTo>
                  <a:lnTo>
                    <a:pt x="2156899" y="202216"/>
                  </a:lnTo>
                  <a:close/>
                </a:path>
                <a:path w="3646170" h="895350">
                  <a:moveTo>
                    <a:pt x="2151479" y="177460"/>
                  </a:moveTo>
                  <a:lnTo>
                    <a:pt x="2141032" y="177460"/>
                  </a:lnTo>
                  <a:lnTo>
                    <a:pt x="2149862" y="192930"/>
                  </a:lnTo>
                  <a:lnTo>
                    <a:pt x="2154507" y="199059"/>
                  </a:lnTo>
                  <a:lnTo>
                    <a:pt x="2161845" y="205763"/>
                  </a:lnTo>
                  <a:lnTo>
                    <a:pt x="2160735" y="207108"/>
                  </a:lnTo>
                  <a:lnTo>
                    <a:pt x="2162536" y="206423"/>
                  </a:lnTo>
                  <a:lnTo>
                    <a:pt x="2151479" y="177460"/>
                  </a:lnTo>
                  <a:close/>
                </a:path>
                <a:path w="3646170" h="895350">
                  <a:moveTo>
                    <a:pt x="2154507" y="199059"/>
                  </a:moveTo>
                  <a:lnTo>
                    <a:pt x="2156899" y="202216"/>
                  </a:lnTo>
                  <a:lnTo>
                    <a:pt x="2161594" y="206056"/>
                  </a:lnTo>
                  <a:lnTo>
                    <a:pt x="2161845" y="205763"/>
                  </a:lnTo>
                  <a:lnTo>
                    <a:pt x="2154507" y="199059"/>
                  </a:lnTo>
                  <a:close/>
                </a:path>
                <a:path w="3646170" h="895350">
                  <a:moveTo>
                    <a:pt x="2172297" y="183638"/>
                  </a:moveTo>
                  <a:lnTo>
                    <a:pt x="2153838" y="183638"/>
                  </a:lnTo>
                  <a:lnTo>
                    <a:pt x="2161005" y="202412"/>
                  </a:lnTo>
                  <a:lnTo>
                    <a:pt x="2176525" y="202412"/>
                  </a:lnTo>
                  <a:lnTo>
                    <a:pt x="2172297" y="183638"/>
                  </a:lnTo>
                  <a:close/>
                </a:path>
                <a:path w="3646170" h="895350">
                  <a:moveTo>
                    <a:pt x="2190029" y="177460"/>
                  </a:moveTo>
                  <a:lnTo>
                    <a:pt x="2170905" y="177460"/>
                  </a:lnTo>
                  <a:lnTo>
                    <a:pt x="2176525" y="202412"/>
                  </a:lnTo>
                  <a:lnTo>
                    <a:pt x="2181614" y="201260"/>
                  </a:lnTo>
                  <a:lnTo>
                    <a:pt x="2187258" y="200234"/>
                  </a:lnTo>
                  <a:lnTo>
                    <a:pt x="2193310" y="199313"/>
                  </a:lnTo>
                  <a:lnTo>
                    <a:pt x="2190029" y="177460"/>
                  </a:lnTo>
                  <a:close/>
                </a:path>
                <a:path w="3646170" h="895350">
                  <a:moveTo>
                    <a:pt x="2152110" y="196870"/>
                  </a:moveTo>
                  <a:lnTo>
                    <a:pt x="2153640" y="199550"/>
                  </a:lnTo>
                  <a:lnTo>
                    <a:pt x="2156899" y="202216"/>
                  </a:lnTo>
                  <a:lnTo>
                    <a:pt x="2154507" y="199059"/>
                  </a:lnTo>
                  <a:lnTo>
                    <a:pt x="2152110" y="196870"/>
                  </a:lnTo>
                  <a:close/>
                </a:path>
                <a:path w="3646170" h="895350">
                  <a:moveTo>
                    <a:pt x="2137624" y="183638"/>
                  </a:moveTo>
                  <a:lnTo>
                    <a:pt x="2134186" y="183638"/>
                  </a:lnTo>
                  <a:lnTo>
                    <a:pt x="2153638" y="199549"/>
                  </a:lnTo>
                  <a:lnTo>
                    <a:pt x="2152108" y="196868"/>
                  </a:lnTo>
                  <a:lnTo>
                    <a:pt x="2137624" y="183638"/>
                  </a:lnTo>
                  <a:close/>
                </a:path>
                <a:path w="3646170" h="895350">
                  <a:moveTo>
                    <a:pt x="2149862" y="192930"/>
                  </a:moveTo>
                  <a:lnTo>
                    <a:pt x="2152110" y="196870"/>
                  </a:lnTo>
                  <a:lnTo>
                    <a:pt x="2154507" y="199059"/>
                  </a:lnTo>
                  <a:lnTo>
                    <a:pt x="2149862" y="192930"/>
                  </a:lnTo>
                  <a:close/>
                </a:path>
                <a:path w="3646170" h="895350">
                  <a:moveTo>
                    <a:pt x="2141032" y="177460"/>
                  </a:moveTo>
                  <a:lnTo>
                    <a:pt x="2149862" y="192930"/>
                  </a:lnTo>
                  <a:lnTo>
                    <a:pt x="2141032" y="177460"/>
                  </a:lnTo>
                  <a:close/>
                </a:path>
                <a:path w="3646170" h="895350">
                  <a:moveTo>
                    <a:pt x="2144555" y="183638"/>
                  </a:moveTo>
                  <a:lnTo>
                    <a:pt x="2142819" y="183638"/>
                  </a:lnTo>
                  <a:lnTo>
                    <a:pt x="2149856" y="192923"/>
                  </a:lnTo>
                  <a:lnTo>
                    <a:pt x="2144555" y="183638"/>
                  </a:lnTo>
                  <a:close/>
                </a:path>
                <a:path w="3646170" h="895350">
                  <a:moveTo>
                    <a:pt x="2106779" y="161220"/>
                  </a:moveTo>
                  <a:lnTo>
                    <a:pt x="2134186" y="183638"/>
                  </a:lnTo>
                  <a:lnTo>
                    <a:pt x="2106779" y="161220"/>
                  </a:lnTo>
                  <a:close/>
                </a:path>
                <a:path w="3646170" h="895350">
                  <a:moveTo>
                    <a:pt x="2125828" y="161220"/>
                  </a:moveTo>
                  <a:lnTo>
                    <a:pt x="2113083" y="161220"/>
                  </a:lnTo>
                  <a:lnTo>
                    <a:pt x="2137624" y="183638"/>
                  </a:lnTo>
                  <a:lnTo>
                    <a:pt x="2142819" y="183638"/>
                  </a:lnTo>
                  <a:lnTo>
                    <a:pt x="2125828" y="161220"/>
                  </a:lnTo>
                  <a:close/>
                </a:path>
                <a:path w="3646170" h="895350">
                  <a:moveTo>
                    <a:pt x="2167248" y="161220"/>
                  </a:moveTo>
                  <a:lnTo>
                    <a:pt x="2145279" y="161220"/>
                  </a:lnTo>
                  <a:lnTo>
                    <a:pt x="2151479" y="177460"/>
                  </a:lnTo>
                  <a:lnTo>
                    <a:pt x="2170905" y="177460"/>
                  </a:lnTo>
                  <a:lnTo>
                    <a:pt x="2167248" y="161220"/>
                  </a:lnTo>
                  <a:close/>
                </a:path>
                <a:path w="3646170" h="895350">
                  <a:moveTo>
                    <a:pt x="2109564" y="158005"/>
                  </a:moveTo>
                  <a:lnTo>
                    <a:pt x="2108517" y="159146"/>
                  </a:lnTo>
                  <a:lnTo>
                    <a:pt x="2106779" y="161220"/>
                  </a:lnTo>
                  <a:lnTo>
                    <a:pt x="2113083" y="161220"/>
                  </a:lnTo>
                  <a:lnTo>
                    <a:pt x="2109564" y="158005"/>
                  </a:lnTo>
                  <a:close/>
                </a:path>
                <a:path w="3646170" h="895350">
                  <a:moveTo>
                    <a:pt x="2123480" y="146707"/>
                  </a:moveTo>
                  <a:lnTo>
                    <a:pt x="2121344" y="147922"/>
                  </a:lnTo>
                  <a:lnTo>
                    <a:pt x="2119427" y="149220"/>
                  </a:lnTo>
                  <a:lnTo>
                    <a:pt x="2117710" y="150508"/>
                  </a:lnTo>
                  <a:lnTo>
                    <a:pt x="2125828" y="161220"/>
                  </a:lnTo>
                  <a:lnTo>
                    <a:pt x="2131763" y="161220"/>
                  </a:lnTo>
                  <a:lnTo>
                    <a:pt x="2123480" y="146707"/>
                  </a:lnTo>
                  <a:close/>
                </a:path>
                <a:path w="3646170" h="895350">
                  <a:moveTo>
                    <a:pt x="2137280" y="140267"/>
                  </a:moveTo>
                  <a:lnTo>
                    <a:pt x="2132736" y="142006"/>
                  </a:lnTo>
                  <a:lnTo>
                    <a:pt x="2128014" y="144110"/>
                  </a:lnTo>
                  <a:lnTo>
                    <a:pt x="2123480" y="146707"/>
                  </a:lnTo>
                  <a:lnTo>
                    <a:pt x="2131763" y="161220"/>
                  </a:lnTo>
                  <a:lnTo>
                    <a:pt x="2145279" y="161220"/>
                  </a:lnTo>
                  <a:lnTo>
                    <a:pt x="2137280" y="140267"/>
                  </a:lnTo>
                  <a:close/>
                </a:path>
                <a:path w="3646170" h="895350">
                  <a:moveTo>
                    <a:pt x="2182797" y="129294"/>
                  </a:moveTo>
                  <a:lnTo>
                    <a:pt x="2175436" y="130404"/>
                  </a:lnTo>
                  <a:lnTo>
                    <a:pt x="2168065" y="131734"/>
                  </a:lnTo>
                  <a:lnTo>
                    <a:pt x="2160965" y="133325"/>
                  </a:lnTo>
                  <a:lnTo>
                    <a:pt x="2167248" y="161220"/>
                  </a:lnTo>
                  <a:lnTo>
                    <a:pt x="2187591" y="161220"/>
                  </a:lnTo>
                  <a:lnTo>
                    <a:pt x="2182797" y="129294"/>
                  </a:lnTo>
                  <a:close/>
                </a:path>
                <a:path w="3646170" h="895350">
                  <a:moveTo>
                    <a:pt x="1593611" y="326524"/>
                  </a:moveTo>
                  <a:lnTo>
                    <a:pt x="1578229" y="326524"/>
                  </a:lnTo>
                  <a:lnTo>
                    <a:pt x="1578229" y="397328"/>
                  </a:lnTo>
                  <a:lnTo>
                    <a:pt x="1593611" y="397328"/>
                  </a:lnTo>
                  <a:lnTo>
                    <a:pt x="1593611" y="326524"/>
                  </a:lnTo>
                  <a:close/>
                </a:path>
                <a:path w="3646170" h="895350">
                  <a:moveTo>
                    <a:pt x="1593706" y="326524"/>
                  </a:moveTo>
                  <a:lnTo>
                    <a:pt x="1593611" y="397328"/>
                  </a:lnTo>
                  <a:lnTo>
                    <a:pt x="1595496" y="397328"/>
                  </a:lnTo>
                  <a:lnTo>
                    <a:pt x="1597370" y="397254"/>
                  </a:lnTo>
                  <a:lnTo>
                    <a:pt x="1599244" y="397108"/>
                  </a:lnTo>
                  <a:lnTo>
                    <a:pt x="1593706" y="326524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10354" y="395359"/>
                  </a:lnTo>
                  <a:lnTo>
                    <a:pt x="1612176" y="394919"/>
                  </a:lnTo>
                  <a:lnTo>
                    <a:pt x="1613987" y="394406"/>
                  </a:lnTo>
                  <a:lnTo>
                    <a:pt x="1615778" y="393830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15893" y="360146"/>
                  </a:moveTo>
                  <a:lnTo>
                    <a:pt x="1604883" y="360146"/>
                  </a:lnTo>
                  <a:lnTo>
                    <a:pt x="1615778" y="393830"/>
                  </a:lnTo>
                  <a:lnTo>
                    <a:pt x="1625736" y="390605"/>
                  </a:lnTo>
                  <a:lnTo>
                    <a:pt x="1615893" y="360146"/>
                  </a:lnTo>
                  <a:close/>
                </a:path>
                <a:path w="3646170" h="895350">
                  <a:moveTo>
                    <a:pt x="1659918" y="360146"/>
                  </a:moveTo>
                  <a:lnTo>
                    <a:pt x="1637905" y="360146"/>
                  </a:lnTo>
                  <a:lnTo>
                    <a:pt x="1645672" y="384176"/>
                  </a:lnTo>
                  <a:lnTo>
                    <a:pt x="1665598" y="377726"/>
                  </a:lnTo>
                  <a:lnTo>
                    <a:pt x="1659918" y="360146"/>
                  </a:lnTo>
                  <a:close/>
                </a:path>
                <a:path w="3646170" h="895350">
                  <a:moveTo>
                    <a:pt x="1703954" y="360146"/>
                  </a:moveTo>
                  <a:lnTo>
                    <a:pt x="1681935" y="360146"/>
                  </a:lnTo>
                  <a:lnTo>
                    <a:pt x="1685535" y="371287"/>
                  </a:lnTo>
                  <a:lnTo>
                    <a:pt x="1705471" y="364837"/>
                  </a:lnTo>
                  <a:lnTo>
                    <a:pt x="1703954" y="360146"/>
                  </a:lnTo>
                  <a:close/>
                </a:path>
                <a:path w="3646170" h="895350">
                  <a:moveTo>
                    <a:pt x="1593988" y="326461"/>
                  </a:moveTo>
                  <a:lnTo>
                    <a:pt x="1604883" y="360146"/>
                  </a:lnTo>
                  <a:lnTo>
                    <a:pt x="1593988" y="326461"/>
                  </a:lnTo>
                  <a:close/>
                </a:path>
                <a:path w="3646170" h="895350">
                  <a:moveTo>
                    <a:pt x="1627017" y="326461"/>
                  </a:moveTo>
                  <a:lnTo>
                    <a:pt x="1605009" y="326461"/>
                  </a:lnTo>
                  <a:lnTo>
                    <a:pt x="1615893" y="360146"/>
                  </a:lnTo>
                  <a:lnTo>
                    <a:pt x="1637905" y="360146"/>
                  </a:lnTo>
                  <a:lnTo>
                    <a:pt x="1627017" y="326461"/>
                  </a:lnTo>
                  <a:close/>
                </a:path>
                <a:path w="3646170" h="895350">
                  <a:moveTo>
                    <a:pt x="1671053" y="326461"/>
                  </a:moveTo>
                  <a:lnTo>
                    <a:pt x="1649033" y="326461"/>
                  </a:lnTo>
                  <a:lnTo>
                    <a:pt x="1659918" y="360146"/>
                  </a:lnTo>
                  <a:lnTo>
                    <a:pt x="1681935" y="360146"/>
                  </a:lnTo>
                  <a:lnTo>
                    <a:pt x="1671053" y="326461"/>
                  </a:lnTo>
                  <a:close/>
                </a:path>
                <a:path w="3646170" h="895350">
                  <a:moveTo>
                    <a:pt x="1715075" y="326461"/>
                  </a:moveTo>
                  <a:lnTo>
                    <a:pt x="1693059" y="326461"/>
                  </a:lnTo>
                  <a:lnTo>
                    <a:pt x="1703389" y="358397"/>
                  </a:lnTo>
                  <a:lnTo>
                    <a:pt x="1725398" y="358397"/>
                  </a:lnTo>
                  <a:lnTo>
                    <a:pt x="1715075" y="326461"/>
                  </a:lnTo>
                  <a:close/>
                </a:path>
                <a:path w="3646170" h="895350">
                  <a:moveTo>
                    <a:pt x="1759100" y="326461"/>
                  </a:moveTo>
                  <a:lnTo>
                    <a:pt x="1737092" y="326461"/>
                  </a:lnTo>
                  <a:lnTo>
                    <a:pt x="1743252" y="345518"/>
                  </a:lnTo>
                  <a:lnTo>
                    <a:pt x="1765260" y="345518"/>
                  </a:lnTo>
                  <a:lnTo>
                    <a:pt x="1759100" y="326461"/>
                  </a:lnTo>
                  <a:close/>
                </a:path>
                <a:path w="3646170" h="895350">
                  <a:moveTo>
                    <a:pt x="1803129" y="326461"/>
                  </a:moveTo>
                  <a:lnTo>
                    <a:pt x="1781118" y="326461"/>
                  </a:lnTo>
                  <a:lnTo>
                    <a:pt x="1783112" y="332628"/>
                  </a:lnTo>
                  <a:lnTo>
                    <a:pt x="1805123" y="332628"/>
                  </a:lnTo>
                  <a:lnTo>
                    <a:pt x="1803129" y="326461"/>
                  </a:lnTo>
                  <a:close/>
                </a:path>
                <a:path w="3646170" h="895350">
                  <a:moveTo>
                    <a:pt x="1603967" y="323236"/>
                  </a:moveTo>
                  <a:lnTo>
                    <a:pt x="1593988" y="326461"/>
                  </a:lnTo>
                  <a:lnTo>
                    <a:pt x="1605009" y="326461"/>
                  </a:lnTo>
                  <a:lnTo>
                    <a:pt x="1603967" y="323236"/>
                  </a:lnTo>
                  <a:close/>
                </a:path>
                <a:path w="3646170" h="895350">
                  <a:moveTo>
                    <a:pt x="1643829" y="310357"/>
                  </a:moveTo>
                  <a:lnTo>
                    <a:pt x="1623893" y="316796"/>
                  </a:lnTo>
                  <a:lnTo>
                    <a:pt x="1627017" y="326461"/>
                  </a:lnTo>
                  <a:lnTo>
                    <a:pt x="1649033" y="326461"/>
                  </a:lnTo>
                  <a:lnTo>
                    <a:pt x="1643829" y="310357"/>
                  </a:lnTo>
                  <a:close/>
                </a:path>
                <a:path w="3646170" h="895350">
                  <a:moveTo>
                    <a:pt x="1683682" y="297467"/>
                  </a:moveTo>
                  <a:lnTo>
                    <a:pt x="1663766" y="303906"/>
                  </a:lnTo>
                  <a:lnTo>
                    <a:pt x="1671053" y="326461"/>
                  </a:lnTo>
                  <a:lnTo>
                    <a:pt x="1693059" y="326461"/>
                  </a:lnTo>
                  <a:lnTo>
                    <a:pt x="1683682" y="297467"/>
                  </a:lnTo>
                  <a:close/>
                </a:path>
                <a:path w="3646170" h="895350">
                  <a:moveTo>
                    <a:pt x="1723555" y="284588"/>
                  </a:moveTo>
                  <a:lnTo>
                    <a:pt x="1703618" y="291017"/>
                  </a:lnTo>
                  <a:lnTo>
                    <a:pt x="1715075" y="326461"/>
                  </a:lnTo>
                  <a:lnTo>
                    <a:pt x="1737092" y="326461"/>
                  </a:lnTo>
                  <a:lnTo>
                    <a:pt x="1723555" y="284588"/>
                  </a:lnTo>
                  <a:close/>
                </a:path>
                <a:path w="3646170" h="895350">
                  <a:moveTo>
                    <a:pt x="1763417" y="271698"/>
                  </a:moveTo>
                  <a:lnTo>
                    <a:pt x="1743481" y="278138"/>
                  </a:lnTo>
                  <a:lnTo>
                    <a:pt x="1759100" y="326461"/>
                  </a:lnTo>
                  <a:lnTo>
                    <a:pt x="1781118" y="326461"/>
                  </a:lnTo>
                  <a:lnTo>
                    <a:pt x="1763417" y="271698"/>
                  </a:lnTo>
                  <a:close/>
                </a:path>
                <a:path w="3646170" h="895350">
                  <a:moveTo>
                    <a:pt x="1793312" y="262033"/>
                  </a:moveTo>
                  <a:lnTo>
                    <a:pt x="1783343" y="265258"/>
                  </a:lnTo>
                  <a:lnTo>
                    <a:pt x="1803129" y="326461"/>
                  </a:lnTo>
                  <a:lnTo>
                    <a:pt x="1814140" y="326461"/>
                  </a:lnTo>
                  <a:lnTo>
                    <a:pt x="1793312" y="262033"/>
                  </a:lnTo>
                  <a:close/>
                </a:path>
                <a:path w="3646170" h="895350">
                  <a:moveTo>
                    <a:pt x="1810182" y="295729"/>
                  </a:moveTo>
                  <a:lnTo>
                    <a:pt x="1804205" y="295729"/>
                  </a:lnTo>
                  <a:lnTo>
                    <a:pt x="1814140" y="326461"/>
                  </a:lnTo>
                  <a:lnTo>
                    <a:pt x="1814829" y="326461"/>
                  </a:lnTo>
                  <a:lnTo>
                    <a:pt x="1810182" y="295729"/>
                  </a:lnTo>
                  <a:close/>
                </a:path>
                <a:path w="3646170" h="895350">
                  <a:moveTo>
                    <a:pt x="1804683" y="259363"/>
                  </a:moveTo>
                  <a:lnTo>
                    <a:pt x="1800903" y="259929"/>
                  </a:lnTo>
                  <a:lnTo>
                    <a:pt x="1797102" y="260808"/>
                  </a:lnTo>
                  <a:lnTo>
                    <a:pt x="1793312" y="262033"/>
                  </a:lnTo>
                  <a:lnTo>
                    <a:pt x="1805087" y="262033"/>
                  </a:lnTo>
                  <a:lnTo>
                    <a:pt x="1804683" y="259363"/>
                  </a:lnTo>
                  <a:close/>
                </a:path>
                <a:path w="3646170" h="895350">
                  <a:moveTo>
                    <a:pt x="1838575" y="295519"/>
                  </a:moveTo>
                  <a:lnTo>
                    <a:pt x="1827608" y="295519"/>
                  </a:lnTo>
                  <a:lnTo>
                    <a:pt x="1818473" y="329717"/>
                  </a:lnTo>
                  <a:lnTo>
                    <a:pt x="1822400" y="330764"/>
                  </a:lnTo>
                  <a:lnTo>
                    <a:pt x="1826483" y="331749"/>
                  </a:lnTo>
                  <a:lnTo>
                    <a:pt x="1830714" y="332639"/>
                  </a:lnTo>
                  <a:lnTo>
                    <a:pt x="1838575" y="295519"/>
                  </a:lnTo>
                  <a:close/>
                </a:path>
                <a:path w="3646170" h="895350">
                  <a:moveTo>
                    <a:pt x="1826620" y="259269"/>
                  </a:moveTo>
                  <a:lnTo>
                    <a:pt x="1816976" y="329414"/>
                  </a:lnTo>
                  <a:lnTo>
                    <a:pt x="1817918" y="329571"/>
                  </a:lnTo>
                  <a:lnTo>
                    <a:pt x="1818473" y="329717"/>
                  </a:lnTo>
                  <a:lnTo>
                    <a:pt x="1836745" y="261311"/>
                  </a:lnTo>
                  <a:lnTo>
                    <a:pt x="1833478" y="260442"/>
                  </a:lnTo>
                  <a:lnTo>
                    <a:pt x="1830096" y="259740"/>
                  </a:lnTo>
                  <a:lnTo>
                    <a:pt x="1826620" y="259269"/>
                  </a:lnTo>
                  <a:close/>
                </a:path>
                <a:path w="3646170" h="895350">
                  <a:moveTo>
                    <a:pt x="1532084" y="357298"/>
                  </a:moveTo>
                  <a:lnTo>
                    <a:pt x="1527993" y="357298"/>
                  </a:lnTo>
                  <a:lnTo>
                    <a:pt x="1522964" y="396752"/>
                  </a:lnTo>
                  <a:lnTo>
                    <a:pt x="1525969" y="397129"/>
                  </a:lnTo>
                  <a:lnTo>
                    <a:pt x="1529027" y="397328"/>
                  </a:lnTo>
                  <a:lnTo>
                    <a:pt x="1532084" y="397328"/>
                  </a:lnTo>
                  <a:lnTo>
                    <a:pt x="1532084" y="357298"/>
                  </a:lnTo>
                  <a:close/>
                </a:path>
                <a:path w="3646170" h="895350">
                  <a:moveTo>
                    <a:pt x="1547466" y="357298"/>
                  </a:moveTo>
                  <a:lnTo>
                    <a:pt x="1532084" y="357298"/>
                  </a:lnTo>
                  <a:lnTo>
                    <a:pt x="1532084" y="397328"/>
                  </a:lnTo>
                  <a:lnTo>
                    <a:pt x="1547466" y="397328"/>
                  </a:lnTo>
                  <a:lnTo>
                    <a:pt x="1547466" y="357298"/>
                  </a:lnTo>
                  <a:close/>
                </a:path>
                <a:path w="3646170" h="895350">
                  <a:moveTo>
                    <a:pt x="1519252" y="357298"/>
                  </a:moveTo>
                  <a:lnTo>
                    <a:pt x="1514249" y="357298"/>
                  </a:lnTo>
                  <a:lnTo>
                    <a:pt x="1497028" y="388229"/>
                  </a:lnTo>
                  <a:lnTo>
                    <a:pt x="1499708" y="389715"/>
                  </a:lnTo>
                  <a:lnTo>
                    <a:pt x="1502462" y="391035"/>
                  </a:lnTo>
                  <a:lnTo>
                    <a:pt x="1505289" y="392166"/>
                  </a:lnTo>
                  <a:lnTo>
                    <a:pt x="1519252" y="357298"/>
                  </a:lnTo>
                  <a:close/>
                </a:path>
                <a:path w="3646170" h="895350">
                  <a:moveTo>
                    <a:pt x="1524871" y="338220"/>
                  </a:moveTo>
                  <a:lnTo>
                    <a:pt x="1513647" y="338220"/>
                  </a:lnTo>
                  <a:lnTo>
                    <a:pt x="1488473" y="383454"/>
                  </a:lnTo>
                  <a:lnTo>
                    <a:pt x="1497028" y="388229"/>
                  </a:lnTo>
                  <a:lnTo>
                    <a:pt x="1524871" y="338220"/>
                  </a:lnTo>
                  <a:close/>
                </a:path>
                <a:path w="3646170" h="895350">
                  <a:moveTo>
                    <a:pt x="1491218" y="338220"/>
                  </a:moveTo>
                  <a:lnTo>
                    <a:pt x="1480002" y="338220"/>
                  </a:lnTo>
                  <a:lnTo>
                    <a:pt x="1462777" y="369161"/>
                  </a:lnTo>
                  <a:lnTo>
                    <a:pt x="1471332" y="373936"/>
                  </a:lnTo>
                  <a:lnTo>
                    <a:pt x="1491218" y="338220"/>
                  </a:lnTo>
                  <a:close/>
                </a:path>
                <a:path w="3646170" h="895350">
                  <a:moveTo>
                    <a:pt x="1478295" y="300022"/>
                  </a:moveTo>
                  <a:lnTo>
                    <a:pt x="1462453" y="369035"/>
                  </a:lnTo>
                  <a:lnTo>
                    <a:pt x="1462662" y="369098"/>
                  </a:lnTo>
                  <a:lnTo>
                    <a:pt x="1480002" y="338220"/>
                  </a:lnTo>
                  <a:lnTo>
                    <a:pt x="1497216" y="307299"/>
                  </a:lnTo>
                  <a:lnTo>
                    <a:pt x="1491206" y="303938"/>
                  </a:lnTo>
                  <a:lnTo>
                    <a:pt x="1484829" y="301519"/>
                  </a:lnTo>
                  <a:lnTo>
                    <a:pt x="1478295" y="300022"/>
                  </a:lnTo>
                  <a:close/>
                </a:path>
                <a:path w="3646170" h="895350">
                  <a:moveTo>
                    <a:pt x="1531917" y="326513"/>
                  </a:moveTo>
                  <a:lnTo>
                    <a:pt x="1531575" y="326524"/>
                  </a:lnTo>
                  <a:lnTo>
                    <a:pt x="1519252" y="357298"/>
                  </a:lnTo>
                  <a:lnTo>
                    <a:pt x="1527993" y="357298"/>
                  </a:lnTo>
                  <a:lnTo>
                    <a:pt x="1531917" y="326513"/>
                  </a:lnTo>
                  <a:close/>
                </a:path>
                <a:path w="3646170" h="895350">
                  <a:moveTo>
                    <a:pt x="1522901" y="321592"/>
                  </a:moveTo>
                  <a:lnTo>
                    <a:pt x="1500476" y="321592"/>
                  </a:lnTo>
                  <a:lnTo>
                    <a:pt x="1491218" y="338220"/>
                  </a:lnTo>
                  <a:lnTo>
                    <a:pt x="1513647" y="338220"/>
                  </a:lnTo>
                  <a:lnTo>
                    <a:pt x="1522901" y="321592"/>
                  </a:lnTo>
                  <a:close/>
                </a:path>
                <a:path w="3646170" h="895350">
                  <a:moveTo>
                    <a:pt x="1531477" y="326356"/>
                  </a:moveTo>
                  <a:lnTo>
                    <a:pt x="1524873" y="338220"/>
                  </a:lnTo>
                  <a:lnTo>
                    <a:pt x="1526892" y="338220"/>
                  </a:lnTo>
                  <a:lnTo>
                    <a:pt x="1531613" y="326429"/>
                  </a:lnTo>
                  <a:lnTo>
                    <a:pt x="1531477" y="326356"/>
                  </a:lnTo>
                  <a:close/>
                </a:path>
                <a:path w="3646170" h="895350">
                  <a:moveTo>
                    <a:pt x="1531969" y="326513"/>
                  </a:moveTo>
                  <a:lnTo>
                    <a:pt x="1530424" y="338220"/>
                  </a:lnTo>
                  <a:lnTo>
                    <a:pt x="1532084" y="338220"/>
                  </a:lnTo>
                  <a:lnTo>
                    <a:pt x="1531969" y="326513"/>
                  </a:lnTo>
                  <a:close/>
                </a:path>
                <a:path w="3646170" h="895350">
                  <a:moveTo>
                    <a:pt x="1547466" y="326524"/>
                  </a:moveTo>
                  <a:lnTo>
                    <a:pt x="1532084" y="326524"/>
                  </a:lnTo>
                  <a:lnTo>
                    <a:pt x="1532084" y="338220"/>
                  </a:lnTo>
                  <a:lnTo>
                    <a:pt x="1547466" y="338220"/>
                  </a:lnTo>
                  <a:lnTo>
                    <a:pt x="1547466" y="326524"/>
                  </a:lnTo>
                  <a:close/>
                </a:path>
                <a:path w="3646170" h="895350">
                  <a:moveTo>
                    <a:pt x="1399051" y="326524"/>
                  </a:moveTo>
                  <a:lnTo>
                    <a:pt x="1384842" y="326524"/>
                  </a:lnTo>
                  <a:lnTo>
                    <a:pt x="1384842" y="397328"/>
                  </a:lnTo>
                  <a:lnTo>
                    <a:pt x="1399051" y="397328"/>
                  </a:lnTo>
                  <a:lnTo>
                    <a:pt x="1399051" y="326524"/>
                  </a:lnTo>
                  <a:close/>
                </a:path>
                <a:path w="3646170" h="895350">
                  <a:moveTo>
                    <a:pt x="1399250" y="326503"/>
                  </a:moveTo>
                  <a:lnTo>
                    <a:pt x="1399051" y="397328"/>
                  </a:lnTo>
                  <a:lnTo>
                    <a:pt x="1402811" y="397328"/>
                  </a:lnTo>
                  <a:lnTo>
                    <a:pt x="1406528" y="397035"/>
                  </a:lnTo>
                  <a:lnTo>
                    <a:pt x="1410203" y="396459"/>
                  </a:lnTo>
                  <a:lnTo>
                    <a:pt x="1399250" y="326503"/>
                  </a:lnTo>
                  <a:close/>
                </a:path>
                <a:path w="3646170" h="895350">
                  <a:moveTo>
                    <a:pt x="1399795" y="326283"/>
                  </a:moveTo>
                  <a:lnTo>
                    <a:pt x="1399691" y="326524"/>
                  </a:lnTo>
                  <a:lnTo>
                    <a:pt x="1431427" y="389653"/>
                  </a:lnTo>
                  <a:lnTo>
                    <a:pt x="1434747" y="387977"/>
                  </a:lnTo>
                  <a:lnTo>
                    <a:pt x="1437951" y="386051"/>
                  </a:lnTo>
                  <a:lnTo>
                    <a:pt x="1440998" y="383862"/>
                  </a:lnTo>
                  <a:lnTo>
                    <a:pt x="1420391" y="355078"/>
                  </a:lnTo>
                  <a:lnTo>
                    <a:pt x="1399795" y="326283"/>
                  </a:lnTo>
                  <a:close/>
                </a:path>
                <a:path w="3646170" h="895350">
                  <a:moveTo>
                    <a:pt x="1420400" y="355078"/>
                  </a:moveTo>
                  <a:lnTo>
                    <a:pt x="1440998" y="383862"/>
                  </a:lnTo>
                  <a:lnTo>
                    <a:pt x="1420400" y="355078"/>
                  </a:lnTo>
                  <a:close/>
                </a:path>
                <a:path w="3646170" h="895350">
                  <a:moveTo>
                    <a:pt x="1404894" y="322628"/>
                  </a:moveTo>
                  <a:lnTo>
                    <a:pt x="1399795" y="326283"/>
                  </a:lnTo>
                  <a:lnTo>
                    <a:pt x="1440998" y="383862"/>
                  </a:lnTo>
                  <a:lnTo>
                    <a:pt x="1446097" y="380208"/>
                  </a:lnTo>
                  <a:lnTo>
                    <a:pt x="1404894" y="322628"/>
                  </a:lnTo>
                  <a:close/>
                </a:path>
                <a:path w="3646170" h="895350">
                  <a:moveTo>
                    <a:pt x="1443577" y="355078"/>
                  </a:moveTo>
                  <a:lnTo>
                    <a:pt x="1428114" y="355078"/>
                  </a:lnTo>
                  <a:lnTo>
                    <a:pt x="1440867" y="372899"/>
                  </a:lnTo>
                  <a:lnTo>
                    <a:pt x="1456327" y="372899"/>
                  </a:lnTo>
                  <a:lnTo>
                    <a:pt x="1443577" y="355078"/>
                  </a:lnTo>
                  <a:close/>
                </a:path>
                <a:path w="3646170" h="895350">
                  <a:moveTo>
                    <a:pt x="1420224" y="311665"/>
                  </a:moveTo>
                  <a:lnTo>
                    <a:pt x="1415124" y="315309"/>
                  </a:lnTo>
                  <a:lnTo>
                    <a:pt x="1456327" y="372899"/>
                  </a:lnTo>
                  <a:lnTo>
                    <a:pt x="1461437" y="369245"/>
                  </a:lnTo>
                  <a:lnTo>
                    <a:pt x="1420224" y="311665"/>
                  </a:lnTo>
                  <a:close/>
                </a:path>
                <a:path w="3646170" h="895350">
                  <a:moveTo>
                    <a:pt x="1451657" y="340450"/>
                  </a:moveTo>
                  <a:lnTo>
                    <a:pt x="1440830" y="340450"/>
                  </a:lnTo>
                  <a:lnTo>
                    <a:pt x="1461437" y="369245"/>
                  </a:lnTo>
                  <a:lnTo>
                    <a:pt x="1461741" y="369077"/>
                  </a:lnTo>
                  <a:lnTo>
                    <a:pt x="1451657" y="340450"/>
                  </a:lnTo>
                  <a:close/>
                </a:path>
                <a:path w="3646170" h="895350">
                  <a:moveTo>
                    <a:pt x="1438213" y="302283"/>
                  </a:moveTo>
                  <a:lnTo>
                    <a:pt x="1431888" y="304524"/>
                  </a:lnTo>
                  <a:lnTo>
                    <a:pt x="1425826" y="307645"/>
                  </a:lnTo>
                  <a:lnTo>
                    <a:pt x="1420224" y="311665"/>
                  </a:lnTo>
                  <a:lnTo>
                    <a:pt x="1461437" y="369245"/>
                  </a:lnTo>
                  <a:lnTo>
                    <a:pt x="1440830" y="340450"/>
                  </a:lnTo>
                  <a:lnTo>
                    <a:pt x="1451657" y="340450"/>
                  </a:lnTo>
                  <a:lnTo>
                    <a:pt x="1438213" y="302283"/>
                  </a:lnTo>
                  <a:close/>
                </a:path>
                <a:path w="3646170" h="895350">
                  <a:moveTo>
                    <a:pt x="978499" y="547794"/>
                  </a:moveTo>
                  <a:lnTo>
                    <a:pt x="978289" y="547920"/>
                  </a:lnTo>
                  <a:lnTo>
                    <a:pt x="1004184" y="613813"/>
                  </a:lnTo>
                  <a:lnTo>
                    <a:pt x="1008582" y="612086"/>
                  </a:lnTo>
                  <a:lnTo>
                    <a:pt x="1012833" y="609929"/>
                  </a:lnTo>
                  <a:lnTo>
                    <a:pt x="1016854" y="607321"/>
                  </a:lnTo>
                  <a:lnTo>
                    <a:pt x="978499" y="547794"/>
                  </a:lnTo>
                  <a:close/>
                </a:path>
                <a:path w="3646170" h="895350">
                  <a:moveTo>
                    <a:pt x="1012181" y="577563"/>
                  </a:moveTo>
                  <a:lnTo>
                    <a:pt x="997681" y="577563"/>
                  </a:lnTo>
                  <a:lnTo>
                    <a:pt x="1016854" y="607321"/>
                  </a:lnTo>
                  <a:lnTo>
                    <a:pt x="1027105" y="600725"/>
                  </a:lnTo>
                  <a:lnTo>
                    <a:pt x="1012181" y="577563"/>
                  </a:lnTo>
                  <a:close/>
                </a:path>
                <a:path w="3646170" h="895350">
                  <a:moveTo>
                    <a:pt x="988750" y="541198"/>
                  </a:moveTo>
                  <a:lnTo>
                    <a:pt x="978499" y="547794"/>
                  </a:lnTo>
                  <a:lnTo>
                    <a:pt x="1016854" y="607321"/>
                  </a:lnTo>
                  <a:lnTo>
                    <a:pt x="997681" y="577563"/>
                  </a:lnTo>
                  <a:lnTo>
                    <a:pt x="1012181" y="577563"/>
                  </a:lnTo>
                  <a:lnTo>
                    <a:pt x="988750" y="541198"/>
                  </a:lnTo>
                  <a:close/>
                </a:path>
                <a:path w="3646170" h="895350">
                  <a:moveTo>
                    <a:pt x="1041163" y="577563"/>
                  </a:moveTo>
                  <a:lnTo>
                    <a:pt x="1012181" y="577563"/>
                  </a:lnTo>
                  <a:lnTo>
                    <a:pt x="1018604" y="587531"/>
                  </a:lnTo>
                  <a:lnTo>
                    <a:pt x="1047586" y="587531"/>
                  </a:lnTo>
                  <a:lnTo>
                    <a:pt x="1041163" y="577563"/>
                  </a:lnTo>
                  <a:close/>
                </a:path>
                <a:path w="3646170" h="895350">
                  <a:moveTo>
                    <a:pt x="1029722" y="514811"/>
                  </a:moveTo>
                  <a:lnTo>
                    <a:pt x="1009231" y="528004"/>
                  </a:lnTo>
                  <a:lnTo>
                    <a:pt x="1047586" y="587531"/>
                  </a:lnTo>
                  <a:lnTo>
                    <a:pt x="1068067" y="574338"/>
                  </a:lnTo>
                  <a:lnTo>
                    <a:pt x="1029722" y="514811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50214" y="501618"/>
                  </a:lnTo>
                  <a:lnTo>
                    <a:pt x="1088548" y="561145"/>
                  </a:lnTo>
                  <a:lnTo>
                    <a:pt x="1098799" y="554548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81645" y="524769"/>
                  </a:moveTo>
                  <a:lnTo>
                    <a:pt x="1079620" y="524769"/>
                  </a:lnTo>
                  <a:lnTo>
                    <a:pt x="1098799" y="554548"/>
                  </a:lnTo>
                  <a:lnTo>
                    <a:pt x="1081645" y="524769"/>
                  </a:lnTo>
                  <a:close/>
                </a:path>
                <a:path w="3646170" h="895350">
                  <a:moveTo>
                    <a:pt x="1087131" y="524769"/>
                  </a:moveTo>
                  <a:lnTo>
                    <a:pt x="1085381" y="524769"/>
                  </a:lnTo>
                  <a:lnTo>
                    <a:pt x="1098956" y="554454"/>
                  </a:lnTo>
                  <a:lnTo>
                    <a:pt x="1087131" y="524769"/>
                  </a:lnTo>
                  <a:close/>
                </a:path>
                <a:path w="3646170" h="895350">
                  <a:moveTo>
                    <a:pt x="1099647" y="524769"/>
                  </a:moveTo>
                  <a:lnTo>
                    <a:pt x="1087131" y="524769"/>
                  </a:lnTo>
                  <a:lnTo>
                    <a:pt x="1099019" y="554422"/>
                  </a:lnTo>
                  <a:lnTo>
                    <a:pt x="1109804" y="550108"/>
                  </a:lnTo>
                  <a:lnTo>
                    <a:pt x="1099647" y="524769"/>
                  </a:lnTo>
                  <a:close/>
                </a:path>
                <a:path w="3646170" h="895350">
                  <a:moveTo>
                    <a:pt x="1149717" y="524769"/>
                  </a:moveTo>
                  <a:lnTo>
                    <a:pt x="1124675" y="524769"/>
                  </a:lnTo>
                  <a:lnTo>
                    <a:pt x="1131363" y="541459"/>
                  </a:lnTo>
                  <a:lnTo>
                    <a:pt x="1152944" y="532821"/>
                  </a:lnTo>
                  <a:lnTo>
                    <a:pt x="1149717" y="524769"/>
                  </a:lnTo>
                  <a:close/>
                </a:path>
                <a:path w="3646170" h="895350">
                  <a:moveTo>
                    <a:pt x="1060454" y="495011"/>
                  </a:moveTo>
                  <a:lnTo>
                    <a:pt x="1079620" y="524769"/>
                  </a:lnTo>
                  <a:lnTo>
                    <a:pt x="1060454" y="495011"/>
                  </a:lnTo>
                  <a:close/>
                </a:path>
                <a:path w="3646170" h="895350">
                  <a:moveTo>
                    <a:pt x="1071772" y="495011"/>
                  </a:moveTo>
                  <a:lnTo>
                    <a:pt x="1064432" y="495011"/>
                  </a:lnTo>
                  <a:lnTo>
                    <a:pt x="1081645" y="524769"/>
                  </a:lnTo>
                  <a:lnTo>
                    <a:pt x="1085381" y="524769"/>
                  </a:lnTo>
                  <a:lnTo>
                    <a:pt x="1071772" y="495011"/>
                  </a:lnTo>
                  <a:close/>
                </a:path>
                <a:path w="3646170" h="895350">
                  <a:moveTo>
                    <a:pt x="1110224" y="488707"/>
                  </a:moveTo>
                  <a:lnTo>
                    <a:pt x="1085192" y="488707"/>
                  </a:lnTo>
                  <a:lnTo>
                    <a:pt x="1099647" y="524769"/>
                  </a:lnTo>
                  <a:lnTo>
                    <a:pt x="1124675" y="524769"/>
                  </a:lnTo>
                  <a:lnTo>
                    <a:pt x="1110224" y="488707"/>
                  </a:lnTo>
                  <a:close/>
                </a:path>
                <a:path w="3646170" h="895350">
                  <a:moveTo>
                    <a:pt x="1160301" y="488707"/>
                  </a:moveTo>
                  <a:lnTo>
                    <a:pt x="1135265" y="488707"/>
                  </a:lnTo>
                  <a:lnTo>
                    <a:pt x="1149478" y="524172"/>
                  </a:lnTo>
                  <a:lnTo>
                    <a:pt x="1174514" y="524172"/>
                  </a:lnTo>
                  <a:lnTo>
                    <a:pt x="1160301" y="488707"/>
                  </a:lnTo>
                  <a:close/>
                </a:path>
                <a:path w="3646170" h="895350">
                  <a:moveTo>
                    <a:pt x="1075201" y="495011"/>
                  </a:moveTo>
                  <a:lnTo>
                    <a:pt x="1085846" y="521575"/>
                  </a:lnTo>
                  <a:lnTo>
                    <a:pt x="1075201" y="495011"/>
                  </a:lnTo>
                  <a:close/>
                </a:path>
                <a:path w="3646170" h="895350">
                  <a:moveTo>
                    <a:pt x="1087719" y="495011"/>
                  </a:moveTo>
                  <a:lnTo>
                    <a:pt x="1075201" y="495011"/>
                  </a:lnTo>
                  <a:lnTo>
                    <a:pt x="1085851" y="521575"/>
                  </a:lnTo>
                  <a:lnTo>
                    <a:pt x="1098367" y="521575"/>
                  </a:lnTo>
                  <a:lnTo>
                    <a:pt x="1087719" y="495011"/>
                  </a:lnTo>
                  <a:close/>
                </a:path>
                <a:path w="3646170" h="895350">
                  <a:moveTo>
                    <a:pt x="1137791" y="495011"/>
                  </a:moveTo>
                  <a:lnTo>
                    <a:pt x="1112750" y="495011"/>
                  </a:lnTo>
                  <a:lnTo>
                    <a:pt x="1123395" y="521575"/>
                  </a:lnTo>
                  <a:lnTo>
                    <a:pt x="1148437" y="521575"/>
                  </a:lnTo>
                  <a:lnTo>
                    <a:pt x="1137791" y="495011"/>
                  </a:lnTo>
                  <a:close/>
                </a:path>
                <a:path w="3646170" h="895350">
                  <a:moveTo>
                    <a:pt x="1187859" y="495011"/>
                  </a:moveTo>
                  <a:lnTo>
                    <a:pt x="1162827" y="495011"/>
                  </a:lnTo>
                  <a:lnTo>
                    <a:pt x="1173473" y="521575"/>
                  </a:lnTo>
                  <a:lnTo>
                    <a:pt x="1180998" y="521575"/>
                  </a:lnTo>
                  <a:lnTo>
                    <a:pt x="1196084" y="515534"/>
                  </a:lnTo>
                  <a:lnTo>
                    <a:pt x="1187859" y="495011"/>
                  </a:lnTo>
                  <a:close/>
                </a:path>
                <a:path w="3646170" h="895350">
                  <a:moveTo>
                    <a:pt x="1210372" y="488707"/>
                  </a:moveTo>
                  <a:lnTo>
                    <a:pt x="1185333" y="488707"/>
                  </a:lnTo>
                  <a:lnTo>
                    <a:pt x="1192613" y="506874"/>
                  </a:lnTo>
                  <a:lnTo>
                    <a:pt x="1217654" y="506874"/>
                  </a:lnTo>
                  <a:lnTo>
                    <a:pt x="1210372" y="488707"/>
                  </a:lnTo>
                  <a:close/>
                </a:path>
                <a:path w="3646170" h="895350">
                  <a:moveTo>
                    <a:pt x="1225416" y="495011"/>
                  </a:moveTo>
                  <a:lnTo>
                    <a:pt x="1212899" y="495011"/>
                  </a:lnTo>
                  <a:lnTo>
                    <a:pt x="1217654" y="506874"/>
                  </a:lnTo>
                  <a:lnTo>
                    <a:pt x="1228439" y="502550"/>
                  </a:lnTo>
                  <a:lnTo>
                    <a:pt x="1225416" y="495011"/>
                  </a:lnTo>
                  <a:close/>
                </a:path>
                <a:path w="3646170" h="895350">
                  <a:moveTo>
                    <a:pt x="1063397" y="493220"/>
                  </a:moveTo>
                  <a:lnTo>
                    <a:pt x="1062402" y="493786"/>
                  </a:lnTo>
                  <a:lnTo>
                    <a:pt x="1060454" y="495011"/>
                  </a:lnTo>
                  <a:lnTo>
                    <a:pt x="1064432" y="495011"/>
                  </a:lnTo>
                  <a:lnTo>
                    <a:pt x="1063397" y="493220"/>
                  </a:lnTo>
                  <a:close/>
                </a:path>
                <a:path w="3646170" h="895350">
                  <a:moveTo>
                    <a:pt x="1072674" y="488707"/>
                  </a:moveTo>
                  <a:lnTo>
                    <a:pt x="1071606" y="489126"/>
                  </a:lnTo>
                  <a:lnTo>
                    <a:pt x="1070548" y="489587"/>
                  </a:lnTo>
                  <a:lnTo>
                    <a:pt x="1069512" y="490068"/>
                  </a:lnTo>
                  <a:lnTo>
                    <a:pt x="1071772" y="495011"/>
                  </a:lnTo>
                  <a:lnTo>
                    <a:pt x="1075200" y="495011"/>
                  </a:lnTo>
                  <a:lnTo>
                    <a:pt x="1072674" y="488707"/>
                  </a:lnTo>
                  <a:close/>
                </a:path>
                <a:path w="3646170" h="895350">
                  <a:moveTo>
                    <a:pt x="1215271" y="469702"/>
                  </a:moveTo>
                  <a:lnTo>
                    <a:pt x="1225416" y="495011"/>
                  </a:lnTo>
                  <a:lnTo>
                    <a:pt x="1215271" y="469702"/>
                  </a:lnTo>
                  <a:close/>
                </a:path>
                <a:path w="3646170" h="895350">
                  <a:moveTo>
                    <a:pt x="1202220" y="436782"/>
                  </a:moveTo>
                  <a:lnTo>
                    <a:pt x="1225417" y="495011"/>
                  </a:lnTo>
                  <a:lnTo>
                    <a:pt x="1232714" y="495011"/>
                  </a:lnTo>
                  <a:lnTo>
                    <a:pt x="1202220" y="436782"/>
                  </a:lnTo>
                  <a:close/>
                </a:path>
                <a:path w="3646170" h="895350">
                  <a:moveTo>
                    <a:pt x="1202523" y="436552"/>
                  </a:moveTo>
                  <a:lnTo>
                    <a:pt x="1202539" y="436782"/>
                  </a:lnTo>
                  <a:lnTo>
                    <a:pt x="1247234" y="491471"/>
                  </a:lnTo>
                  <a:lnTo>
                    <a:pt x="1249119" y="489932"/>
                  </a:lnTo>
                  <a:lnTo>
                    <a:pt x="1250909" y="488288"/>
                  </a:lnTo>
                  <a:lnTo>
                    <a:pt x="1252637" y="486571"/>
                  </a:lnTo>
                  <a:lnTo>
                    <a:pt x="1227580" y="461567"/>
                  </a:lnTo>
                  <a:lnTo>
                    <a:pt x="1202523" y="436552"/>
                  </a:lnTo>
                  <a:close/>
                </a:path>
                <a:path w="3646170" h="895350">
                  <a:moveTo>
                    <a:pt x="1083459" y="484383"/>
                  </a:moveTo>
                  <a:lnTo>
                    <a:pt x="1072674" y="488707"/>
                  </a:lnTo>
                  <a:lnTo>
                    <a:pt x="1085192" y="488707"/>
                  </a:lnTo>
                  <a:lnTo>
                    <a:pt x="1083459" y="484383"/>
                  </a:lnTo>
                  <a:close/>
                </a:path>
                <a:path w="3646170" h="895350">
                  <a:moveTo>
                    <a:pt x="1126599" y="467085"/>
                  </a:moveTo>
                  <a:lnTo>
                    <a:pt x="1105029" y="475744"/>
                  </a:lnTo>
                  <a:lnTo>
                    <a:pt x="1110224" y="488707"/>
                  </a:lnTo>
                  <a:lnTo>
                    <a:pt x="1135265" y="488707"/>
                  </a:lnTo>
                  <a:lnTo>
                    <a:pt x="1126599" y="467085"/>
                  </a:lnTo>
                  <a:close/>
                </a:path>
                <a:path w="3646170" h="895350">
                  <a:moveTo>
                    <a:pt x="1169739" y="449797"/>
                  </a:moveTo>
                  <a:lnTo>
                    <a:pt x="1148169" y="458436"/>
                  </a:lnTo>
                  <a:lnTo>
                    <a:pt x="1160301" y="488707"/>
                  </a:lnTo>
                  <a:lnTo>
                    <a:pt x="1185333" y="488707"/>
                  </a:lnTo>
                  <a:lnTo>
                    <a:pt x="1169739" y="449797"/>
                  </a:lnTo>
                  <a:close/>
                </a:path>
                <a:path w="3646170" h="895350">
                  <a:moveTo>
                    <a:pt x="1202094" y="436834"/>
                  </a:moveTo>
                  <a:lnTo>
                    <a:pt x="1191309" y="441148"/>
                  </a:lnTo>
                  <a:lnTo>
                    <a:pt x="1210372" y="488707"/>
                  </a:lnTo>
                  <a:lnTo>
                    <a:pt x="1222888" y="488707"/>
                  </a:lnTo>
                  <a:lnTo>
                    <a:pt x="1215266" y="469702"/>
                  </a:lnTo>
                  <a:lnTo>
                    <a:pt x="1202094" y="436834"/>
                  </a:lnTo>
                  <a:close/>
                </a:path>
                <a:path w="3646170" h="895350">
                  <a:moveTo>
                    <a:pt x="1229443" y="469702"/>
                  </a:moveTo>
                  <a:lnTo>
                    <a:pt x="1219460" y="469702"/>
                  </a:lnTo>
                  <a:lnTo>
                    <a:pt x="1229413" y="488707"/>
                  </a:lnTo>
                  <a:lnTo>
                    <a:pt x="1244975" y="488707"/>
                  </a:lnTo>
                  <a:lnTo>
                    <a:pt x="1229443" y="469702"/>
                  </a:lnTo>
                  <a:close/>
                </a:path>
                <a:path w="3646170" h="895350">
                  <a:moveTo>
                    <a:pt x="1252637" y="486571"/>
                  </a:moveTo>
                  <a:close/>
                </a:path>
                <a:path w="3646170" h="895350">
                  <a:moveTo>
                    <a:pt x="1227585" y="461567"/>
                  </a:moveTo>
                  <a:lnTo>
                    <a:pt x="1252637" y="486571"/>
                  </a:lnTo>
                  <a:lnTo>
                    <a:pt x="1227585" y="461567"/>
                  </a:lnTo>
                  <a:close/>
                </a:path>
                <a:path w="3646170" h="895350">
                  <a:moveTo>
                    <a:pt x="1209916" y="429149"/>
                  </a:moveTo>
                  <a:lnTo>
                    <a:pt x="1202523" y="436552"/>
                  </a:lnTo>
                  <a:lnTo>
                    <a:pt x="1252637" y="486571"/>
                  </a:lnTo>
                  <a:lnTo>
                    <a:pt x="1260030" y="479168"/>
                  </a:lnTo>
                  <a:lnTo>
                    <a:pt x="1209916" y="429149"/>
                  </a:lnTo>
                  <a:close/>
                </a:path>
                <a:path w="3646170" h="895350">
                  <a:moveTo>
                    <a:pt x="1272024" y="461567"/>
                  </a:moveTo>
                  <a:lnTo>
                    <a:pt x="1242395" y="461567"/>
                  </a:lnTo>
                  <a:lnTo>
                    <a:pt x="1245185" y="464352"/>
                  </a:lnTo>
                  <a:lnTo>
                    <a:pt x="1274814" y="464352"/>
                  </a:lnTo>
                  <a:lnTo>
                    <a:pt x="1272024" y="461567"/>
                  </a:lnTo>
                  <a:close/>
                </a:path>
                <a:path w="3646170" h="895350">
                  <a:moveTo>
                    <a:pt x="1239475" y="399527"/>
                  </a:moveTo>
                  <a:lnTo>
                    <a:pt x="1224701" y="414332"/>
                  </a:lnTo>
                  <a:lnTo>
                    <a:pt x="1274814" y="464352"/>
                  </a:lnTo>
                  <a:lnTo>
                    <a:pt x="1289589" y="449536"/>
                  </a:lnTo>
                  <a:lnTo>
                    <a:pt x="1239475" y="399527"/>
                  </a:lnTo>
                  <a:close/>
                </a:path>
                <a:path w="3646170" h="895350">
                  <a:moveTo>
                    <a:pt x="1269034" y="369894"/>
                  </a:moveTo>
                  <a:lnTo>
                    <a:pt x="1254260" y="384710"/>
                  </a:lnTo>
                  <a:lnTo>
                    <a:pt x="1304374" y="434730"/>
                  </a:lnTo>
                  <a:lnTo>
                    <a:pt x="1319159" y="419913"/>
                  </a:lnTo>
                  <a:lnTo>
                    <a:pt x="1269034" y="369894"/>
                  </a:lnTo>
                  <a:close/>
                </a:path>
                <a:path w="3646170" h="895350">
                  <a:moveTo>
                    <a:pt x="1291212" y="347675"/>
                  </a:moveTo>
                  <a:lnTo>
                    <a:pt x="1283819" y="355088"/>
                  </a:lnTo>
                  <a:lnTo>
                    <a:pt x="1333944" y="405097"/>
                  </a:lnTo>
                  <a:lnTo>
                    <a:pt x="1341336" y="397694"/>
                  </a:lnTo>
                  <a:lnTo>
                    <a:pt x="1291212" y="347675"/>
                  </a:lnTo>
                  <a:close/>
                </a:path>
                <a:path w="3646170" h="895350">
                  <a:moveTo>
                    <a:pt x="1324892" y="372690"/>
                  </a:moveTo>
                  <a:lnTo>
                    <a:pt x="1316279" y="372690"/>
                  </a:lnTo>
                  <a:lnTo>
                    <a:pt x="1341336" y="397694"/>
                  </a:lnTo>
                  <a:lnTo>
                    <a:pt x="1341524" y="397548"/>
                  </a:lnTo>
                  <a:lnTo>
                    <a:pt x="1324892" y="372690"/>
                  </a:lnTo>
                  <a:close/>
                </a:path>
                <a:path w="3646170" h="895350">
                  <a:moveTo>
                    <a:pt x="1342226" y="372690"/>
                  </a:moveTo>
                  <a:lnTo>
                    <a:pt x="1337067" y="372690"/>
                  </a:lnTo>
                  <a:lnTo>
                    <a:pt x="1341975" y="397349"/>
                  </a:lnTo>
                  <a:lnTo>
                    <a:pt x="1342142" y="397328"/>
                  </a:lnTo>
                  <a:lnTo>
                    <a:pt x="1342226" y="372690"/>
                  </a:lnTo>
                  <a:close/>
                </a:path>
                <a:path w="3646170" h="895350">
                  <a:moveTo>
                    <a:pt x="1356435" y="372690"/>
                  </a:moveTo>
                  <a:lnTo>
                    <a:pt x="1342226" y="372690"/>
                  </a:lnTo>
                  <a:lnTo>
                    <a:pt x="1342226" y="397328"/>
                  </a:lnTo>
                  <a:lnTo>
                    <a:pt x="1356435" y="397328"/>
                  </a:lnTo>
                  <a:lnTo>
                    <a:pt x="1356435" y="372690"/>
                  </a:lnTo>
                  <a:close/>
                </a:path>
                <a:path w="3646170" h="895350">
                  <a:moveTo>
                    <a:pt x="1332088" y="347675"/>
                  </a:moveTo>
                  <a:lnTo>
                    <a:pt x="1308155" y="347675"/>
                  </a:lnTo>
                  <a:lnTo>
                    <a:pt x="1324892" y="372690"/>
                  </a:lnTo>
                  <a:lnTo>
                    <a:pt x="1337067" y="372690"/>
                  </a:lnTo>
                  <a:lnTo>
                    <a:pt x="1332088" y="347675"/>
                  </a:lnTo>
                  <a:close/>
                </a:path>
                <a:path w="3646170" h="895350">
                  <a:moveTo>
                    <a:pt x="1302143" y="338691"/>
                  </a:moveTo>
                  <a:lnTo>
                    <a:pt x="1298248" y="341308"/>
                  </a:lnTo>
                  <a:lnTo>
                    <a:pt x="1294573" y="344314"/>
                  </a:lnTo>
                  <a:lnTo>
                    <a:pt x="1291212" y="347675"/>
                  </a:lnTo>
                  <a:lnTo>
                    <a:pt x="1308155" y="347675"/>
                  </a:lnTo>
                  <a:lnTo>
                    <a:pt x="1302143" y="338691"/>
                  </a:lnTo>
                  <a:close/>
                </a:path>
                <a:path w="3646170" h="895350">
                  <a:moveTo>
                    <a:pt x="1342226" y="326524"/>
                  </a:moveTo>
                  <a:lnTo>
                    <a:pt x="1337472" y="326524"/>
                  </a:lnTo>
                  <a:lnTo>
                    <a:pt x="1332750" y="326984"/>
                  </a:lnTo>
                  <a:lnTo>
                    <a:pt x="1328153" y="327906"/>
                  </a:lnTo>
                  <a:lnTo>
                    <a:pt x="1332088" y="347675"/>
                  </a:lnTo>
                  <a:lnTo>
                    <a:pt x="1342226" y="347675"/>
                  </a:lnTo>
                  <a:lnTo>
                    <a:pt x="1342226" y="326524"/>
                  </a:lnTo>
                  <a:close/>
                </a:path>
                <a:path w="3646170" h="895350">
                  <a:moveTo>
                    <a:pt x="1356435" y="326524"/>
                  </a:moveTo>
                  <a:lnTo>
                    <a:pt x="1342226" y="326524"/>
                  </a:lnTo>
                  <a:lnTo>
                    <a:pt x="1342226" y="347675"/>
                  </a:lnTo>
                  <a:lnTo>
                    <a:pt x="1356435" y="347675"/>
                  </a:lnTo>
                  <a:lnTo>
                    <a:pt x="1356435" y="326524"/>
                  </a:lnTo>
                  <a:close/>
                </a:path>
                <a:path w="3646170" h="895350">
                  <a:moveTo>
                    <a:pt x="977556" y="547972"/>
                  </a:moveTo>
                  <a:lnTo>
                    <a:pt x="962164" y="617091"/>
                  </a:lnTo>
                  <a:lnTo>
                    <a:pt x="966845" y="618117"/>
                  </a:lnTo>
                  <a:lnTo>
                    <a:pt x="971578" y="618693"/>
                  </a:lnTo>
                  <a:lnTo>
                    <a:pt x="976289" y="618797"/>
                  </a:lnTo>
                  <a:lnTo>
                    <a:pt x="977808" y="548004"/>
                  </a:lnTo>
                  <a:lnTo>
                    <a:pt x="977556" y="547972"/>
                  </a:lnTo>
                  <a:close/>
                </a:path>
                <a:path w="3646170" h="895350">
                  <a:moveTo>
                    <a:pt x="967955" y="545826"/>
                  </a:moveTo>
                  <a:lnTo>
                    <a:pt x="952562" y="614944"/>
                  </a:lnTo>
                  <a:lnTo>
                    <a:pt x="962164" y="617091"/>
                  </a:lnTo>
                  <a:lnTo>
                    <a:pt x="977556" y="547972"/>
                  </a:lnTo>
                  <a:lnTo>
                    <a:pt x="967955" y="545826"/>
                  </a:lnTo>
                  <a:close/>
                </a:path>
                <a:path w="3646170" h="895350">
                  <a:moveTo>
                    <a:pt x="823446" y="565155"/>
                  </a:moveTo>
                  <a:lnTo>
                    <a:pt x="811593" y="566747"/>
                  </a:lnTo>
                  <a:lnTo>
                    <a:pt x="820975" y="636933"/>
                  </a:lnTo>
                  <a:lnTo>
                    <a:pt x="832828" y="635341"/>
                  </a:lnTo>
                  <a:lnTo>
                    <a:pt x="828126" y="600253"/>
                  </a:lnTo>
                  <a:lnTo>
                    <a:pt x="823446" y="565155"/>
                  </a:lnTo>
                  <a:close/>
                </a:path>
                <a:path w="3646170" h="895350">
                  <a:moveTo>
                    <a:pt x="828138" y="600253"/>
                  </a:moveTo>
                  <a:lnTo>
                    <a:pt x="832828" y="635341"/>
                  </a:lnTo>
                  <a:lnTo>
                    <a:pt x="828138" y="600253"/>
                  </a:lnTo>
                  <a:close/>
                </a:path>
                <a:path w="3646170" h="895350">
                  <a:moveTo>
                    <a:pt x="823498" y="565155"/>
                  </a:moveTo>
                  <a:lnTo>
                    <a:pt x="832828" y="635341"/>
                  </a:lnTo>
                  <a:lnTo>
                    <a:pt x="833812" y="635216"/>
                  </a:lnTo>
                  <a:lnTo>
                    <a:pt x="835781" y="634881"/>
                  </a:lnTo>
                  <a:lnTo>
                    <a:pt x="823498" y="565155"/>
                  </a:lnTo>
                  <a:close/>
                </a:path>
                <a:path w="3646170" h="895350">
                  <a:moveTo>
                    <a:pt x="832851" y="600253"/>
                  </a:moveTo>
                  <a:lnTo>
                    <a:pt x="829681" y="600253"/>
                  </a:lnTo>
                  <a:lnTo>
                    <a:pt x="835556" y="633603"/>
                  </a:lnTo>
                  <a:lnTo>
                    <a:pt x="841634" y="633603"/>
                  </a:lnTo>
                  <a:lnTo>
                    <a:pt x="832851" y="600253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41634" y="633603"/>
                  </a:lnTo>
                  <a:lnTo>
                    <a:pt x="843561" y="633080"/>
                  </a:lnTo>
                  <a:lnTo>
                    <a:pt x="844513" y="632787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44840" y="598955"/>
                  </a:moveTo>
                  <a:lnTo>
                    <a:pt x="834081" y="598955"/>
                  </a:lnTo>
                  <a:lnTo>
                    <a:pt x="844513" y="632787"/>
                  </a:lnTo>
                  <a:lnTo>
                    <a:pt x="854335" y="629760"/>
                  </a:lnTo>
                  <a:lnTo>
                    <a:pt x="844840" y="598955"/>
                  </a:lnTo>
                  <a:close/>
                </a:path>
                <a:path w="3646170" h="895350">
                  <a:moveTo>
                    <a:pt x="866758" y="600253"/>
                  </a:moveTo>
                  <a:lnTo>
                    <a:pt x="845241" y="600253"/>
                  </a:lnTo>
                  <a:lnTo>
                    <a:pt x="852466" y="623698"/>
                  </a:lnTo>
                  <a:lnTo>
                    <a:pt x="873989" y="623698"/>
                  </a:lnTo>
                  <a:lnTo>
                    <a:pt x="866758" y="600253"/>
                  </a:lnTo>
                  <a:close/>
                </a:path>
                <a:path w="3646170" h="895350">
                  <a:moveTo>
                    <a:pt x="887869" y="598955"/>
                  </a:moveTo>
                  <a:lnTo>
                    <a:pt x="866358" y="598955"/>
                  </a:lnTo>
                  <a:lnTo>
                    <a:pt x="873989" y="623698"/>
                  </a:lnTo>
                  <a:lnTo>
                    <a:pt x="893632" y="617646"/>
                  </a:lnTo>
                  <a:lnTo>
                    <a:pt x="887869" y="598955"/>
                  </a:lnTo>
                  <a:close/>
                </a:path>
                <a:path w="3646170" h="895350">
                  <a:moveTo>
                    <a:pt x="909783" y="600253"/>
                  </a:moveTo>
                  <a:lnTo>
                    <a:pt x="888269" y="600253"/>
                  </a:lnTo>
                  <a:lnTo>
                    <a:pt x="891763" y="611583"/>
                  </a:lnTo>
                  <a:lnTo>
                    <a:pt x="913276" y="611583"/>
                  </a:lnTo>
                  <a:lnTo>
                    <a:pt x="909783" y="600253"/>
                  </a:lnTo>
                  <a:close/>
                </a:path>
                <a:path w="3646170" h="895350">
                  <a:moveTo>
                    <a:pt x="920146" y="598955"/>
                  </a:moveTo>
                  <a:lnTo>
                    <a:pt x="909383" y="598955"/>
                  </a:lnTo>
                  <a:lnTo>
                    <a:pt x="913276" y="611583"/>
                  </a:lnTo>
                  <a:lnTo>
                    <a:pt x="923108" y="608557"/>
                  </a:lnTo>
                  <a:lnTo>
                    <a:pt x="920146" y="598955"/>
                  </a:lnTo>
                  <a:close/>
                </a:path>
                <a:path w="3646170" h="895350">
                  <a:moveTo>
                    <a:pt x="921619" y="598955"/>
                  </a:moveTo>
                  <a:lnTo>
                    <a:pt x="920146" y="598955"/>
                  </a:lnTo>
                  <a:lnTo>
                    <a:pt x="923108" y="608557"/>
                  </a:lnTo>
                  <a:lnTo>
                    <a:pt x="923254" y="608515"/>
                  </a:lnTo>
                  <a:lnTo>
                    <a:pt x="921619" y="598955"/>
                  </a:lnTo>
                  <a:close/>
                </a:path>
                <a:path w="3646170" h="895350">
                  <a:moveTo>
                    <a:pt x="823645" y="565113"/>
                  </a:moveTo>
                  <a:lnTo>
                    <a:pt x="834081" y="598955"/>
                  </a:lnTo>
                  <a:lnTo>
                    <a:pt x="823645" y="565113"/>
                  </a:lnTo>
                  <a:close/>
                </a:path>
                <a:path w="3646170" h="895350">
                  <a:moveTo>
                    <a:pt x="855920" y="565113"/>
                  </a:moveTo>
                  <a:lnTo>
                    <a:pt x="834410" y="565113"/>
                  </a:lnTo>
                  <a:lnTo>
                    <a:pt x="844840" y="598955"/>
                  </a:lnTo>
                  <a:lnTo>
                    <a:pt x="866358" y="598955"/>
                  </a:lnTo>
                  <a:lnTo>
                    <a:pt x="855920" y="565113"/>
                  </a:lnTo>
                  <a:close/>
                </a:path>
                <a:path w="3646170" h="895350">
                  <a:moveTo>
                    <a:pt x="898951" y="565113"/>
                  </a:moveTo>
                  <a:lnTo>
                    <a:pt x="877433" y="565113"/>
                  </a:lnTo>
                  <a:lnTo>
                    <a:pt x="887869" y="598955"/>
                  </a:lnTo>
                  <a:lnTo>
                    <a:pt x="909383" y="598955"/>
                  </a:lnTo>
                  <a:lnTo>
                    <a:pt x="898951" y="565113"/>
                  </a:lnTo>
                  <a:close/>
                </a:path>
                <a:path w="3646170" h="895350">
                  <a:moveTo>
                    <a:pt x="909709" y="565113"/>
                  </a:moveTo>
                  <a:lnTo>
                    <a:pt x="912668" y="574715"/>
                  </a:lnTo>
                  <a:lnTo>
                    <a:pt x="909709" y="565113"/>
                  </a:lnTo>
                  <a:close/>
                </a:path>
                <a:path w="3646170" h="895350">
                  <a:moveTo>
                    <a:pt x="915831" y="565113"/>
                  </a:moveTo>
                  <a:lnTo>
                    <a:pt x="909709" y="565113"/>
                  </a:lnTo>
                  <a:lnTo>
                    <a:pt x="912670" y="574715"/>
                  </a:lnTo>
                  <a:lnTo>
                    <a:pt x="917473" y="574715"/>
                  </a:lnTo>
                  <a:lnTo>
                    <a:pt x="915831" y="565113"/>
                  </a:lnTo>
                  <a:close/>
                </a:path>
                <a:path w="3646170" h="895350">
                  <a:moveTo>
                    <a:pt x="833477" y="562087"/>
                  </a:moveTo>
                  <a:lnTo>
                    <a:pt x="823645" y="565113"/>
                  </a:lnTo>
                  <a:lnTo>
                    <a:pt x="834410" y="565113"/>
                  </a:lnTo>
                  <a:lnTo>
                    <a:pt x="833477" y="562087"/>
                  </a:lnTo>
                  <a:close/>
                </a:path>
                <a:path w="3646170" h="895350">
                  <a:moveTo>
                    <a:pt x="872764" y="549972"/>
                  </a:moveTo>
                  <a:lnTo>
                    <a:pt x="853120" y="556035"/>
                  </a:lnTo>
                  <a:lnTo>
                    <a:pt x="855920" y="565113"/>
                  </a:lnTo>
                  <a:lnTo>
                    <a:pt x="877433" y="565113"/>
                  </a:lnTo>
                  <a:lnTo>
                    <a:pt x="872764" y="549972"/>
                  </a:lnTo>
                  <a:close/>
                </a:path>
                <a:path w="3646170" h="895350">
                  <a:moveTo>
                    <a:pt x="902239" y="540894"/>
                  </a:moveTo>
                  <a:lnTo>
                    <a:pt x="892418" y="543920"/>
                  </a:lnTo>
                  <a:lnTo>
                    <a:pt x="898951" y="565113"/>
                  </a:lnTo>
                  <a:lnTo>
                    <a:pt x="909708" y="565113"/>
                  </a:lnTo>
                  <a:lnTo>
                    <a:pt x="902239" y="540894"/>
                  </a:lnTo>
                  <a:close/>
                </a:path>
                <a:path w="3646170" h="895350">
                  <a:moveTo>
                    <a:pt x="911318" y="538727"/>
                  </a:moveTo>
                  <a:lnTo>
                    <a:pt x="908250" y="539250"/>
                  </a:lnTo>
                  <a:lnTo>
                    <a:pt x="905213" y="539973"/>
                  </a:lnTo>
                  <a:lnTo>
                    <a:pt x="902239" y="540894"/>
                  </a:lnTo>
                  <a:lnTo>
                    <a:pt x="911688" y="540894"/>
                  </a:lnTo>
                  <a:lnTo>
                    <a:pt x="911318" y="538727"/>
                  </a:lnTo>
                  <a:close/>
                </a:path>
                <a:path w="3646170" h="895350">
                  <a:moveTo>
                    <a:pt x="939128" y="539418"/>
                  </a:moveTo>
                  <a:lnTo>
                    <a:pt x="923747" y="608525"/>
                  </a:lnTo>
                  <a:lnTo>
                    <a:pt x="933348" y="610662"/>
                  </a:lnTo>
                  <a:lnTo>
                    <a:pt x="948741" y="541543"/>
                  </a:lnTo>
                  <a:lnTo>
                    <a:pt x="939128" y="539418"/>
                  </a:lnTo>
                  <a:close/>
                </a:path>
                <a:path w="3646170" h="895350">
                  <a:moveTo>
                    <a:pt x="929914" y="537973"/>
                  </a:moveTo>
                  <a:lnTo>
                    <a:pt x="923579" y="608505"/>
                  </a:lnTo>
                  <a:lnTo>
                    <a:pt x="923747" y="608525"/>
                  </a:lnTo>
                  <a:lnTo>
                    <a:pt x="939128" y="539418"/>
                  </a:lnTo>
                  <a:lnTo>
                    <a:pt x="936081" y="538737"/>
                  </a:lnTo>
                  <a:lnTo>
                    <a:pt x="933013" y="538255"/>
                  </a:lnTo>
                  <a:lnTo>
                    <a:pt x="929914" y="537973"/>
                  </a:lnTo>
                  <a:close/>
                </a:path>
                <a:path w="3646170" h="895350">
                  <a:moveTo>
                    <a:pt x="723097" y="612148"/>
                  </a:moveTo>
                  <a:lnTo>
                    <a:pt x="719593" y="612148"/>
                  </a:lnTo>
                  <a:lnTo>
                    <a:pt x="710999" y="646482"/>
                  </a:lnTo>
                  <a:lnTo>
                    <a:pt x="713208" y="647037"/>
                  </a:lnTo>
                  <a:lnTo>
                    <a:pt x="715428" y="647477"/>
                  </a:lnTo>
                  <a:lnTo>
                    <a:pt x="717669" y="647833"/>
                  </a:lnTo>
                  <a:lnTo>
                    <a:pt x="723097" y="612148"/>
                  </a:lnTo>
                  <a:close/>
                </a:path>
                <a:path w="3646170" h="895350">
                  <a:moveTo>
                    <a:pt x="717638" y="575155"/>
                  </a:moveTo>
                  <a:lnTo>
                    <a:pt x="700434" y="643833"/>
                  </a:lnTo>
                  <a:lnTo>
                    <a:pt x="710999" y="646482"/>
                  </a:lnTo>
                  <a:lnTo>
                    <a:pt x="728192" y="577793"/>
                  </a:lnTo>
                  <a:lnTo>
                    <a:pt x="717638" y="575155"/>
                  </a:lnTo>
                  <a:close/>
                </a:path>
                <a:path w="3646170" h="895350">
                  <a:moveTo>
                    <a:pt x="728675" y="577835"/>
                  </a:moveTo>
                  <a:lnTo>
                    <a:pt x="731271" y="648587"/>
                  </a:lnTo>
                  <a:lnTo>
                    <a:pt x="733532" y="648503"/>
                  </a:lnTo>
                  <a:lnTo>
                    <a:pt x="735794" y="648304"/>
                  </a:lnTo>
                  <a:lnTo>
                    <a:pt x="738045" y="648011"/>
                  </a:lnTo>
                  <a:lnTo>
                    <a:pt x="728675" y="577835"/>
                  </a:lnTo>
                  <a:close/>
                </a:path>
                <a:path w="3646170" h="895350">
                  <a:moveTo>
                    <a:pt x="745413" y="612913"/>
                  </a:moveTo>
                  <a:lnTo>
                    <a:pt x="733359" y="612913"/>
                  </a:lnTo>
                  <a:lnTo>
                    <a:pt x="738045" y="648011"/>
                  </a:lnTo>
                  <a:lnTo>
                    <a:pt x="749888" y="646430"/>
                  </a:lnTo>
                  <a:lnTo>
                    <a:pt x="745413" y="612913"/>
                  </a:lnTo>
                  <a:close/>
                </a:path>
                <a:path w="3646170" h="895350">
                  <a:moveTo>
                    <a:pt x="740517" y="576244"/>
                  </a:moveTo>
                  <a:lnTo>
                    <a:pt x="728674" y="577825"/>
                  </a:lnTo>
                  <a:lnTo>
                    <a:pt x="740728" y="577825"/>
                  </a:lnTo>
                  <a:lnTo>
                    <a:pt x="740517" y="576244"/>
                  </a:lnTo>
                  <a:close/>
                </a:path>
                <a:path w="3646170" h="895350">
                  <a:moveTo>
                    <a:pt x="658896" y="565689"/>
                  </a:moveTo>
                  <a:lnTo>
                    <a:pt x="647776" y="567176"/>
                  </a:lnTo>
                  <a:lnTo>
                    <a:pt x="657147" y="637362"/>
                  </a:lnTo>
                  <a:lnTo>
                    <a:pt x="668266" y="635865"/>
                  </a:lnTo>
                  <a:lnTo>
                    <a:pt x="663576" y="600777"/>
                  </a:lnTo>
                  <a:lnTo>
                    <a:pt x="658896" y="565689"/>
                  </a:lnTo>
                  <a:close/>
                </a:path>
                <a:path w="3646170" h="895350">
                  <a:moveTo>
                    <a:pt x="663581" y="600777"/>
                  </a:moveTo>
                  <a:lnTo>
                    <a:pt x="668267" y="635875"/>
                  </a:lnTo>
                  <a:lnTo>
                    <a:pt x="663581" y="600777"/>
                  </a:lnTo>
                  <a:close/>
                </a:path>
                <a:path w="3646170" h="895350">
                  <a:moveTo>
                    <a:pt x="665671" y="565103"/>
                  </a:moveTo>
                  <a:lnTo>
                    <a:pt x="663409" y="565197"/>
                  </a:lnTo>
                  <a:lnTo>
                    <a:pt x="661147" y="565385"/>
                  </a:lnTo>
                  <a:lnTo>
                    <a:pt x="658896" y="565689"/>
                  </a:lnTo>
                  <a:lnTo>
                    <a:pt x="668266" y="635865"/>
                  </a:lnTo>
                  <a:lnTo>
                    <a:pt x="665671" y="565103"/>
                  </a:lnTo>
                  <a:close/>
                </a:path>
                <a:path w="3646170" h="895350">
                  <a:moveTo>
                    <a:pt x="688570" y="601552"/>
                  </a:moveTo>
                  <a:lnTo>
                    <a:pt x="677346" y="601552"/>
                  </a:lnTo>
                  <a:lnTo>
                    <a:pt x="668739" y="635896"/>
                  </a:lnTo>
                  <a:lnTo>
                    <a:pt x="679304" y="638546"/>
                  </a:lnTo>
                  <a:lnTo>
                    <a:pt x="688570" y="601552"/>
                  </a:lnTo>
                  <a:close/>
                </a:path>
                <a:path w="3646170" h="895350">
                  <a:moveTo>
                    <a:pt x="679262" y="565867"/>
                  </a:moveTo>
                  <a:lnTo>
                    <a:pt x="668623" y="635875"/>
                  </a:lnTo>
                  <a:lnTo>
                    <a:pt x="685942" y="567218"/>
                  </a:lnTo>
                  <a:lnTo>
                    <a:pt x="683733" y="566663"/>
                  </a:lnTo>
                  <a:lnTo>
                    <a:pt x="681503" y="566213"/>
                  </a:lnTo>
                  <a:lnTo>
                    <a:pt x="679262" y="565867"/>
                  </a:lnTo>
                  <a:close/>
                </a:path>
                <a:path w="3646170" h="895350">
                  <a:moveTo>
                    <a:pt x="685942" y="567218"/>
                  </a:moveTo>
                  <a:lnTo>
                    <a:pt x="668739" y="635896"/>
                  </a:lnTo>
                  <a:lnTo>
                    <a:pt x="677346" y="601552"/>
                  </a:lnTo>
                  <a:lnTo>
                    <a:pt x="688570" y="601552"/>
                  </a:lnTo>
                  <a:lnTo>
                    <a:pt x="696507" y="569867"/>
                  </a:lnTo>
                  <a:lnTo>
                    <a:pt x="685942" y="567218"/>
                  </a:lnTo>
                  <a:close/>
                </a:path>
                <a:path w="3646170" h="895350">
                  <a:moveTo>
                    <a:pt x="293274" y="824414"/>
                  </a:moveTo>
                  <a:lnTo>
                    <a:pt x="293043" y="824613"/>
                  </a:lnTo>
                  <a:lnTo>
                    <a:pt x="292855" y="824707"/>
                  </a:lnTo>
                  <a:lnTo>
                    <a:pt x="322697" y="888925"/>
                  </a:lnTo>
                  <a:lnTo>
                    <a:pt x="328341" y="886297"/>
                  </a:lnTo>
                  <a:lnTo>
                    <a:pt x="333712" y="882894"/>
                  </a:lnTo>
                  <a:lnTo>
                    <a:pt x="338665" y="878769"/>
                  </a:lnTo>
                  <a:lnTo>
                    <a:pt x="293274" y="824414"/>
                  </a:lnTo>
                  <a:close/>
                </a:path>
                <a:path w="3646170" h="895350">
                  <a:moveTo>
                    <a:pt x="300635" y="818278"/>
                  </a:moveTo>
                  <a:lnTo>
                    <a:pt x="293274" y="824414"/>
                  </a:lnTo>
                  <a:lnTo>
                    <a:pt x="338665" y="878769"/>
                  </a:lnTo>
                  <a:lnTo>
                    <a:pt x="315974" y="851586"/>
                  </a:lnTo>
                  <a:lnTo>
                    <a:pt x="328455" y="851586"/>
                  </a:lnTo>
                  <a:lnTo>
                    <a:pt x="300635" y="818278"/>
                  </a:lnTo>
                  <a:close/>
                </a:path>
                <a:path w="3646170" h="895350">
                  <a:moveTo>
                    <a:pt x="328455" y="851586"/>
                  </a:moveTo>
                  <a:lnTo>
                    <a:pt x="315974" y="851586"/>
                  </a:lnTo>
                  <a:lnTo>
                    <a:pt x="338665" y="878769"/>
                  </a:lnTo>
                  <a:lnTo>
                    <a:pt x="346026" y="872622"/>
                  </a:lnTo>
                  <a:lnTo>
                    <a:pt x="328455" y="851586"/>
                  </a:lnTo>
                  <a:close/>
                </a:path>
                <a:path w="3646170" h="895350">
                  <a:moveTo>
                    <a:pt x="353429" y="851586"/>
                  </a:moveTo>
                  <a:lnTo>
                    <a:pt x="328455" y="851586"/>
                  </a:lnTo>
                  <a:lnTo>
                    <a:pt x="335767" y="860340"/>
                  </a:lnTo>
                  <a:lnTo>
                    <a:pt x="360738" y="860340"/>
                  </a:lnTo>
                  <a:lnTo>
                    <a:pt x="353429" y="851586"/>
                  </a:lnTo>
                  <a:close/>
                </a:path>
                <a:path w="3646170" h="895350">
                  <a:moveTo>
                    <a:pt x="322707" y="799849"/>
                  </a:moveTo>
                  <a:lnTo>
                    <a:pt x="315357" y="805985"/>
                  </a:lnTo>
                  <a:lnTo>
                    <a:pt x="360738" y="860340"/>
                  </a:lnTo>
                  <a:lnTo>
                    <a:pt x="368088" y="854193"/>
                  </a:lnTo>
                  <a:lnTo>
                    <a:pt x="322707" y="799849"/>
                  </a:lnTo>
                  <a:close/>
                </a:path>
                <a:path w="3646170" h="895350">
                  <a:moveTo>
                    <a:pt x="322770" y="799776"/>
                  </a:moveTo>
                  <a:lnTo>
                    <a:pt x="368088" y="854193"/>
                  </a:lnTo>
                  <a:lnTo>
                    <a:pt x="369355" y="853146"/>
                  </a:lnTo>
                  <a:lnTo>
                    <a:pt x="370580" y="852047"/>
                  </a:lnTo>
                  <a:lnTo>
                    <a:pt x="371763" y="850906"/>
                  </a:lnTo>
                  <a:lnTo>
                    <a:pt x="322770" y="799776"/>
                  </a:lnTo>
                  <a:close/>
                </a:path>
                <a:path w="3646170" h="895350">
                  <a:moveTo>
                    <a:pt x="357441" y="827021"/>
                  </a:moveTo>
                  <a:lnTo>
                    <a:pt x="348877" y="827021"/>
                  </a:lnTo>
                  <a:lnTo>
                    <a:pt x="364780" y="843618"/>
                  </a:lnTo>
                  <a:lnTo>
                    <a:pt x="378402" y="843618"/>
                  </a:lnTo>
                  <a:lnTo>
                    <a:pt x="357441" y="827021"/>
                  </a:lnTo>
                  <a:close/>
                </a:path>
                <a:path w="3646170" h="895350">
                  <a:moveTo>
                    <a:pt x="322938" y="799588"/>
                  </a:moveTo>
                  <a:lnTo>
                    <a:pt x="378402" y="843618"/>
                  </a:lnTo>
                  <a:lnTo>
                    <a:pt x="379418" y="842340"/>
                  </a:lnTo>
                  <a:lnTo>
                    <a:pt x="380391" y="841011"/>
                  </a:lnTo>
                  <a:lnTo>
                    <a:pt x="381323" y="839649"/>
                  </a:lnTo>
                  <a:lnTo>
                    <a:pt x="322938" y="799588"/>
                  </a:lnTo>
                  <a:close/>
                </a:path>
                <a:path w="3646170" h="895350">
                  <a:moveTo>
                    <a:pt x="370406" y="819619"/>
                  </a:moveTo>
                  <a:lnTo>
                    <a:pt x="352130" y="819619"/>
                  </a:lnTo>
                  <a:lnTo>
                    <a:pt x="381323" y="839649"/>
                  </a:lnTo>
                  <a:lnTo>
                    <a:pt x="387177" y="831126"/>
                  </a:lnTo>
                  <a:lnTo>
                    <a:pt x="370406" y="819619"/>
                  </a:lnTo>
                  <a:close/>
                </a:path>
                <a:path w="3646170" h="895350">
                  <a:moveTo>
                    <a:pt x="377787" y="799588"/>
                  </a:moveTo>
                  <a:lnTo>
                    <a:pt x="341213" y="799588"/>
                  </a:lnTo>
                  <a:lnTo>
                    <a:pt x="362302" y="814058"/>
                  </a:lnTo>
                  <a:lnTo>
                    <a:pt x="398872" y="814058"/>
                  </a:lnTo>
                  <a:lnTo>
                    <a:pt x="377787" y="799588"/>
                  </a:lnTo>
                  <a:close/>
                </a:path>
                <a:path w="3646170" h="895350">
                  <a:moveTo>
                    <a:pt x="328791" y="791064"/>
                  </a:moveTo>
                  <a:lnTo>
                    <a:pt x="322938" y="799588"/>
                  </a:lnTo>
                  <a:lnTo>
                    <a:pt x="341213" y="799588"/>
                  </a:lnTo>
                  <a:lnTo>
                    <a:pt x="328791" y="791064"/>
                  </a:lnTo>
                  <a:close/>
                </a:path>
                <a:path w="3646170" h="895350">
                  <a:moveTo>
                    <a:pt x="352193" y="756950"/>
                  </a:moveTo>
                  <a:lnTo>
                    <a:pt x="340497" y="773997"/>
                  </a:lnTo>
                  <a:lnTo>
                    <a:pt x="377787" y="799588"/>
                  </a:lnTo>
                  <a:lnTo>
                    <a:pt x="408804" y="799588"/>
                  </a:lnTo>
                  <a:lnTo>
                    <a:pt x="410579" y="797001"/>
                  </a:lnTo>
                  <a:lnTo>
                    <a:pt x="352193" y="756950"/>
                  </a:lnTo>
                  <a:close/>
                </a:path>
                <a:path w="3646170" h="895350">
                  <a:moveTo>
                    <a:pt x="375596" y="722836"/>
                  </a:moveTo>
                  <a:lnTo>
                    <a:pt x="363900" y="739893"/>
                  </a:lnTo>
                  <a:lnTo>
                    <a:pt x="422275" y="779955"/>
                  </a:lnTo>
                  <a:lnTo>
                    <a:pt x="433981" y="762898"/>
                  </a:lnTo>
                  <a:lnTo>
                    <a:pt x="375596" y="722836"/>
                  </a:lnTo>
                  <a:close/>
                </a:path>
                <a:path w="3646170" h="895350">
                  <a:moveTo>
                    <a:pt x="393155" y="697256"/>
                  </a:moveTo>
                  <a:lnTo>
                    <a:pt x="387302" y="705779"/>
                  </a:lnTo>
                  <a:lnTo>
                    <a:pt x="445688" y="745841"/>
                  </a:lnTo>
                  <a:lnTo>
                    <a:pt x="451541" y="737317"/>
                  </a:lnTo>
                  <a:lnTo>
                    <a:pt x="393155" y="697256"/>
                  </a:lnTo>
                  <a:close/>
                </a:path>
                <a:path w="3646170" h="895350">
                  <a:moveTo>
                    <a:pt x="397040" y="692104"/>
                  </a:moveTo>
                  <a:lnTo>
                    <a:pt x="395668" y="693758"/>
                  </a:lnTo>
                  <a:lnTo>
                    <a:pt x="394370" y="695476"/>
                  </a:lnTo>
                  <a:lnTo>
                    <a:pt x="393155" y="697256"/>
                  </a:lnTo>
                  <a:lnTo>
                    <a:pt x="451541" y="737317"/>
                  </a:lnTo>
                  <a:lnTo>
                    <a:pt x="397040" y="692104"/>
                  </a:lnTo>
                  <a:close/>
                </a:path>
                <a:path w="3646170" h="895350">
                  <a:moveTo>
                    <a:pt x="435073" y="717287"/>
                  </a:moveTo>
                  <a:lnTo>
                    <a:pt x="427494" y="717287"/>
                  </a:lnTo>
                  <a:lnTo>
                    <a:pt x="451414" y="737066"/>
                  </a:lnTo>
                  <a:lnTo>
                    <a:pt x="451771" y="737066"/>
                  </a:lnTo>
                  <a:lnTo>
                    <a:pt x="435073" y="717287"/>
                  </a:lnTo>
                  <a:close/>
                </a:path>
                <a:path w="3646170" h="895350">
                  <a:moveTo>
                    <a:pt x="411197" y="679026"/>
                  </a:moveTo>
                  <a:lnTo>
                    <a:pt x="409438" y="680262"/>
                  </a:lnTo>
                  <a:lnTo>
                    <a:pt x="407720" y="681581"/>
                  </a:lnTo>
                  <a:lnTo>
                    <a:pt x="406097" y="682963"/>
                  </a:lnTo>
                  <a:lnTo>
                    <a:pt x="451771" y="737066"/>
                  </a:lnTo>
                  <a:lnTo>
                    <a:pt x="431521" y="708009"/>
                  </a:lnTo>
                  <a:lnTo>
                    <a:pt x="411197" y="679026"/>
                  </a:lnTo>
                  <a:close/>
                </a:path>
                <a:path w="3646170" h="895350">
                  <a:moveTo>
                    <a:pt x="419123" y="673455"/>
                  </a:moveTo>
                  <a:lnTo>
                    <a:pt x="411197" y="679026"/>
                  </a:lnTo>
                  <a:lnTo>
                    <a:pt x="451855" y="737003"/>
                  </a:lnTo>
                  <a:lnTo>
                    <a:pt x="459782" y="731433"/>
                  </a:lnTo>
                  <a:lnTo>
                    <a:pt x="419123" y="673455"/>
                  </a:lnTo>
                  <a:close/>
                </a:path>
                <a:path w="3646170" h="895350">
                  <a:moveTo>
                    <a:pt x="431522" y="708009"/>
                  </a:moveTo>
                  <a:lnTo>
                    <a:pt x="451855" y="737003"/>
                  </a:lnTo>
                  <a:lnTo>
                    <a:pt x="431522" y="708009"/>
                  </a:lnTo>
                  <a:close/>
                </a:path>
                <a:path w="3646170" h="895350">
                  <a:moveTo>
                    <a:pt x="467033" y="708009"/>
                  </a:moveTo>
                  <a:lnTo>
                    <a:pt x="443355" y="708009"/>
                  </a:lnTo>
                  <a:lnTo>
                    <a:pt x="451976" y="720302"/>
                  </a:lnTo>
                  <a:lnTo>
                    <a:pt x="475656" y="720302"/>
                  </a:lnTo>
                  <a:lnTo>
                    <a:pt x="467033" y="708009"/>
                  </a:lnTo>
                  <a:close/>
                </a:path>
                <a:path w="3646170" h="895350">
                  <a:moveTo>
                    <a:pt x="450860" y="651205"/>
                  </a:moveTo>
                  <a:lnTo>
                    <a:pt x="434997" y="662335"/>
                  </a:lnTo>
                  <a:lnTo>
                    <a:pt x="475656" y="720302"/>
                  </a:lnTo>
                  <a:lnTo>
                    <a:pt x="491519" y="709172"/>
                  </a:lnTo>
                  <a:lnTo>
                    <a:pt x="450860" y="651205"/>
                  </a:lnTo>
                  <a:close/>
                </a:path>
                <a:path w="3646170" h="895350">
                  <a:moveTo>
                    <a:pt x="482587" y="628954"/>
                  </a:moveTo>
                  <a:lnTo>
                    <a:pt x="466724" y="640074"/>
                  </a:lnTo>
                  <a:lnTo>
                    <a:pt x="507393" y="698052"/>
                  </a:lnTo>
                  <a:lnTo>
                    <a:pt x="523246" y="686921"/>
                  </a:lnTo>
                  <a:lnTo>
                    <a:pt x="482587" y="628954"/>
                  </a:lnTo>
                  <a:close/>
                </a:path>
                <a:path w="3646170" h="895350">
                  <a:moveTo>
                    <a:pt x="514324" y="606693"/>
                  </a:moveTo>
                  <a:lnTo>
                    <a:pt x="498451" y="617813"/>
                  </a:lnTo>
                  <a:lnTo>
                    <a:pt x="539109" y="675790"/>
                  </a:lnTo>
                  <a:lnTo>
                    <a:pt x="554983" y="664660"/>
                  </a:lnTo>
                  <a:lnTo>
                    <a:pt x="514324" y="606693"/>
                  </a:lnTo>
                  <a:close/>
                </a:path>
                <a:path w="3646170" h="895350">
                  <a:moveTo>
                    <a:pt x="538125" y="590002"/>
                  </a:moveTo>
                  <a:lnTo>
                    <a:pt x="530188" y="595563"/>
                  </a:lnTo>
                  <a:lnTo>
                    <a:pt x="570846" y="653540"/>
                  </a:lnTo>
                  <a:lnTo>
                    <a:pt x="578783" y="647969"/>
                  </a:lnTo>
                  <a:lnTo>
                    <a:pt x="558449" y="618986"/>
                  </a:lnTo>
                  <a:lnTo>
                    <a:pt x="538125" y="590002"/>
                  </a:lnTo>
                  <a:close/>
                </a:path>
                <a:path w="3646170" h="895350">
                  <a:moveTo>
                    <a:pt x="558454" y="618986"/>
                  </a:moveTo>
                  <a:lnTo>
                    <a:pt x="578783" y="647969"/>
                  </a:lnTo>
                  <a:lnTo>
                    <a:pt x="558454" y="618986"/>
                  </a:lnTo>
                  <a:close/>
                </a:path>
                <a:path w="3646170" h="895350">
                  <a:moveTo>
                    <a:pt x="545454" y="585479"/>
                  </a:moveTo>
                  <a:lnTo>
                    <a:pt x="542931" y="586830"/>
                  </a:lnTo>
                  <a:lnTo>
                    <a:pt x="540481" y="588348"/>
                  </a:lnTo>
                  <a:lnTo>
                    <a:pt x="538125" y="590002"/>
                  </a:lnTo>
                  <a:lnTo>
                    <a:pt x="578783" y="647969"/>
                  </a:lnTo>
                  <a:lnTo>
                    <a:pt x="578830" y="647749"/>
                  </a:lnTo>
                  <a:lnTo>
                    <a:pt x="545454" y="585479"/>
                  </a:lnTo>
                  <a:close/>
                </a:path>
                <a:path w="3646170" h="895350">
                  <a:moveTo>
                    <a:pt x="571753" y="618986"/>
                  </a:moveTo>
                  <a:lnTo>
                    <a:pt x="563414" y="618986"/>
                  </a:lnTo>
                  <a:lnTo>
                    <a:pt x="578847" y="647781"/>
                  </a:lnTo>
                  <a:lnTo>
                    <a:pt x="579181" y="647781"/>
                  </a:lnTo>
                  <a:lnTo>
                    <a:pt x="571753" y="618986"/>
                  </a:lnTo>
                  <a:close/>
                </a:path>
                <a:path w="3646170" h="895350">
                  <a:moveTo>
                    <a:pt x="569956" y="577574"/>
                  </a:moveTo>
                  <a:lnTo>
                    <a:pt x="567098" y="577950"/>
                  </a:lnTo>
                  <a:lnTo>
                    <a:pt x="564271" y="578505"/>
                  </a:lnTo>
                  <a:lnTo>
                    <a:pt x="561496" y="579228"/>
                  </a:lnTo>
                  <a:lnTo>
                    <a:pt x="579181" y="647781"/>
                  </a:lnTo>
                  <a:lnTo>
                    <a:pt x="579338" y="647749"/>
                  </a:lnTo>
                  <a:lnTo>
                    <a:pt x="569956" y="577574"/>
                  </a:lnTo>
                  <a:close/>
                </a:path>
                <a:path w="3646170" h="895350">
                  <a:moveTo>
                    <a:pt x="585960" y="612661"/>
                  </a:moveTo>
                  <a:lnTo>
                    <a:pt x="574647" y="612661"/>
                  </a:lnTo>
                  <a:lnTo>
                    <a:pt x="579338" y="647749"/>
                  </a:lnTo>
                  <a:lnTo>
                    <a:pt x="590448" y="646273"/>
                  </a:lnTo>
                  <a:lnTo>
                    <a:pt x="585960" y="612661"/>
                  </a:lnTo>
                  <a:close/>
                </a:path>
                <a:path w="3646170" h="895350">
                  <a:moveTo>
                    <a:pt x="581076" y="576087"/>
                  </a:moveTo>
                  <a:lnTo>
                    <a:pt x="569956" y="577574"/>
                  </a:lnTo>
                  <a:lnTo>
                    <a:pt x="581275" y="577574"/>
                  </a:lnTo>
                  <a:lnTo>
                    <a:pt x="581076" y="576087"/>
                  </a:lnTo>
                  <a:close/>
                </a:path>
                <a:path w="3646170" h="895350">
                  <a:moveTo>
                    <a:pt x="291598" y="824393"/>
                  </a:moveTo>
                  <a:lnTo>
                    <a:pt x="249987" y="881690"/>
                  </a:lnTo>
                  <a:lnTo>
                    <a:pt x="258030" y="886759"/>
                  </a:lnTo>
                  <a:lnTo>
                    <a:pt x="266637" y="890724"/>
                  </a:lnTo>
                  <a:lnTo>
                    <a:pt x="275686" y="893537"/>
                  </a:lnTo>
                  <a:lnTo>
                    <a:pt x="285054" y="895155"/>
                  </a:lnTo>
                  <a:lnTo>
                    <a:pt x="292499" y="824739"/>
                  </a:lnTo>
                  <a:lnTo>
                    <a:pt x="292185" y="824707"/>
                  </a:lnTo>
                  <a:lnTo>
                    <a:pt x="291850" y="824582"/>
                  </a:lnTo>
                  <a:lnTo>
                    <a:pt x="291598" y="824393"/>
                  </a:lnTo>
                  <a:close/>
                </a:path>
                <a:path w="3646170" h="895350">
                  <a:moveTo>
                    <a:pt x="280769" y="828634"/>
                  </a:moveTo>
                  <a:lnTo>
                    <a:pt x="256186" y="828634"/>
                  </a:lnTo>
                  <a:lnTo>
                    <a:pt x="225633" y="832988"/>
                  </a:lnTo>
                  <a:lnTo>
                    <a:pt x="225757" y="833754"/>
                  </a:lnTo>
                  <a:lnTo>
                    <a:pt x="223108" y="834204"/>
                  </a:lnTo>
                  <a:lnTo>
                    <a:pt x="221271" y="834547"/>
                  </a:lnTo>
                  <a:lnTo>
                    <a:pt x="222051" y="840005"/>
                  </a:lnTo>
                  <a:lnTo>
                    <a:pt x="223757" y="846120"/>
                  </a:lnTo>
                  <a:lnTo>
                    <a:pt x="226208" y="851858"/>
                  </a:lnTo>
                  <a:lnTo>
                    <a:pt x="280769" y="828634"/>
                  </a:lnTo>
                  <a:close/>
                </a:path>
                <a:path w="3646170" h="895350">
                  <a:moveTo>
                    <a:pt x="214019" y="763934"/>
                  </a:moveTo>
                  <a:lnTo>
                    <a:pt x="210522" y="764521"/>
                  </a:lnTo>
                  <a:lnTo>
                    <a:pt x="206899" y="765191"/>
                  </a:lnTo>
                  <a:lnTo>
                    <a:pt x="203182" y="765955"/>
                  </a:lnTo>
                  <a:lnTo>
                    <a:pt x="217517" y="835304"/>
                  </a:lnTo>
                  <a:lnTo>
                    <a:pt x="220354" y="834718"/>
                  </a:lnTo>
                  <a:lnTo>
                    <a:pt x="221271" y="834547"/>
                  </a:lnTo>
                  <a:lnTo>
                    <a:pt x="221077" y="833283"/>
                  </a:lnTo>
                  <a:lnTo>
                    <a:pt x="223553" y="832930"/>
                  </a:lnTo>
                  <a:lnTo>
                    <a:pt x="223639" y="832613"/>
                  </a:lnTo>
                  <a:lnTo>
                    <a:pt x="220993" y="832613"/>
                  </a:lnTo>
                  <a:lnTo>
                    <a:pt x="220909" y="832079"/>
                  </a:lnTo>
                  <a:lnTo>
                    <a:pt x="224279" y="830244"/>
                  </a:lnTo>
                  <a:lnTo>
                    <a:pt x="224826" y="828217"/>
                  </a:lnTo>
                  <a:lnTo>
                    <a:pt x="219883" y="798844"/>
                  </a:lnTo>
                  <a:lnTo>
                    <a:pt x="214019" y="763934"/>
                  </a:lnTo>
                  <a:close/>
                </a:path>
                <a:path w="3646170" h="895350">
                  <a:moveTo>
                    <a:pt x="223453" y="833299"/>
                  </a:moveTo>
                  <a:lnTo>
                    <a:pt x="221140" y="833629"/>
                  </a:lnTo>
                  <a:lnTo>
                    <a:pt x="221271" y="834547"/>
                  </a:lnTo>
                  <a:lnTo>
                    <a:pt x="223108" y="834204"/>
                  </a:lnTo>
                  <a:lnTo>
                    <a:pt x="225141" y="833859"/>
                  </a:lnTo>
                  <a:lnTo>
                    <a:pt x="224281" y="833859"/>
                  </a:lnTo>
                  <a:lnTo>
                    <a:pt x="223446" y="833629"/>
                  </a:lnTo>
                  <a:lnTo>
                    <a:pt x="223453" y="833299"/>
                  </a:lnTo>
                  <a:close/>
                </a:path>
                <a:path w="3646170" h="895350">
                  <a:moveTo>
                    <a:pt x="225629" y="832989"/>
                  </a:moveTo>
                  <a:lnTo>
                    <a:pt x="223564" y="833283"/>
                  </a:lnTo>
                  <a:lnTo>
                    <a:pt x="223446" y="833629"/>
                  </a:lnTo>
                  <a:lnTo>
                    <a:pt x="224281" y="833859"/>
                  </a:lnTo>
                  <a:lnTo>
                    <a:pt x="225141" y="833859"/>
                  </a:lnTo>
                  <a:lnTo>
                    <a:pt x="225757" y="833754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89499" y="827283"/>
                  </a:moveTo>
                  <a:lnTo>
                    <a:pt x="283943" y="827283"/>
                  </a:lnTo>
                  <a:lnTo>
                    <a:pt x="268740" y="833754"/>
                  </a:lnTo>
                  <a:lnTo>
                    <a:pt x="284800" y="833754"/>
                  </a:lnTo>
                  <a:lnTo>
                    <a:pt x="289499" y="827283"/>
                  </a:lnTo>
                  <a:close/>
                </a:path>
                <a:path w="3646170" h="895350">
                  <a:moveTo>
                    <a:pt x="223553" y="832930"/>
                  </a:moveTo>
                  <a:lnTo>
                    <a:pt x="221077" y="833283"/>
                  </a:lnTo>
                  <a:lnTo>
                    <a:pt x="221140" y="833629"/>
                  </a:lnTo>
                  <a:lnTo>
                    <a:pt x="223451" y="833299"/>
                  </a:lnTo>
                  <a:lnTo>
                    <a:pt x="223553" y="832930"/>
                  </a:lnTo>
                  <a:close/>
                </a:path>
                <a:path w="3646170" h="895350">
                  <a:moveTo>
                    <a:pt x="225628" y="832988"/>
                  </a:moveTo>
                  <a:lnTo>
                    <a:pt x="223453" y="833299"/>
                  </a:lnTo>
                  <a:lnTo>
                    <a:pt x="225629" y="832989"/>
                  </a:lnTo>
                  <a:close/>
                </a:path>
                <a:path w="3646170" h="895350">
                  <a:moveTo>
                    <a:pt x="225570" y="832643"/>
                  </a:moveTo>
                  <a:lnTo>
                    <a:pt x="223553" y="832930"/>
                  </a:lnTo>
                  <a:lnTo>
                    <a:pt x="223454" y="833298"/>
                  </a:lnTo>
                  <a:lnTo>
                    <a:pt x="225624" y="832989"/>
                  </a:lnTo>
                  <a:lnTo>
                    <a:pt x="225570" y="832643"/>
                  </a:lnTo>
                  <a:close/>
                </a:path>
                <a:path w="3646170" h="895350">
                  <a:moveTo>
                    <a:pt x="291232" y="823629"/>
                  </a:moveTo>
                  <a:lnTo>
                    <a:pt x="225629" y="832988"/>
                  </a:lnTo>
                  <a:lnTo>
                    <a:pt x="256186" y="828634"/>
                  </a:lnTo>
                  <a:lnTo>
                    <a:pt x="280769" y="828634"/>
                  </a:lnTo>
                  <a:lnTo>
                    <a:pt x="291347" y="824131"/>
                  </a:lnTo>
                  <a:lnTo>
                    <a:pt x="291232" y="823629"/>
                  </a:lnTo>
                  <a:close/>
                </a:path>
                <a:path w="3646170" h="895350">
                  <a:moveTo>
                    <a:pt x="291190" y="823294"/>
                  </a:moveTo>
                  <a:lnTo>
                    <a:pt x="225571" y="832643"/>
                  </a:lnTo>
                  <a:lnTo>
                    <a:pt x="225629" y="832988"/>
                  </a:lnTo>
                  <a:lnTo>
                    <a:pt x="291232" y="823629"/>
                  </a:lnTo>
                  <a:lnTo>
                    <a:pt x="291190" y="823294"/>
                  </a:lnTo>
                  <a:close/>
                </a:path>
                <a:path w="3646170" h="895350">
                  <a:moveTo>
                    <a:pt x="263189" y="827283"/>
                  </a:moveTo>
                  <a:lnTo>
                    <a:pt x="258390" y="827283"/>
                  </a:lnTo>
                  <a:lnTo>
                    <a:pt x="225458" y="831977"/>
                  </a:lnTo>
                  <a:lnTo>
                    <a:pt x="225571" y="832643"/>
                  </a:lnTo>
                  <a:lnTo>
                    <a:pt x="263189" y="827283"/>
                  </a:lnTo>
                  <a:close/>
                </a:path>
                <a:path w="3646170" h="895350">
                  <a:moveTo>
                    <a:pt x="223841" y="831864"/>
                  </a:moveTo>
                  <a:lnTo>
                    <a:pt x="220941" y="832278"/>
                  </a:lnTo>
                  <a:lnTo>
                    <a:pt x="220993" y="832613"/>
                  </a:lnTo>
                  <a:lnTo>
                    <a:pt x="223745" y="832221"/>
                  </a:lnTo>
                  <a:lnTo>
                    <a:pt x="223841" y="831864"/>
                  </a:lnTo>
                  <a:close/>
                </a:path>
                <a:path w="3646170" h="895350">
                  <a:moveTo>
                    <a:pt x="223745" y="832221"/>
                  </a:moveTo>
                  <a:lnTo>
                    <a:pt x="220993" y="832613"/>
                  </a:lnTo>
                  <a:lnTo>
                    <a:pt x="223639" y="832613"/>
                  </a:lnTo>
                  <a:lnTo>
                    <a:pt x="223745" y="832221"/>
                  </a:lnTo>
                  <a:close/>
                </a:path>
                <a:path w="3646170" h="895350">
                  <a:moveTo>
                    <a:pt x="224279" y="830244"/>
                  </a:moveTo>
                  <a:lnTo>
                    <a:pt x="221005" y="832027"/>
                  </a:lnTo>
                  <a:lnTo>
                    <a:pt x="220941" y="832278"/>
                  </a:lnTo>
                  <a:lnTo>
                    <a:pt x="223841" y="831864"/>
                  </a:lnTo>
                  <a:lnTo>
                    <a:pt x="224279" y="830244"/>
                  </a:lnTo>
                  <a:close/>
                </a:path>
                <a:path w="3646170" h="895350">
                  <a:moveTo>
                    <a:pt x="225402" y="831641"/>
                  </a:moveTo>
                  <a:lnTo>
                    <a:pt x="223841" y="831864"/>
                  </a:lnTo>
                  <a:lnTo>
                    <a:pt x="223745" y="832221"/>
                  </a:lnTo>
                  <a:lnTo>
                    <a:pt x="225458" y="831977"/>
                  </a:lnTo>
                  <a:lnTo>
                    <a:pt x="225402" y="831641"/>
                  </a:lnTo>
                  <a:close/>
                </a:path>
                <a:path w="3646170" h="895350">
                  <a:moveTo>
                    <a:pt x="220917" y="832075"/>
                  </a:moveTo>
                  <a:close/>
                </a:path>
                <a:path w="3646170" h="895350">
                  <a:moveTo>
                    <a:pt x="221005" y="832027"/>
                  </a:moveTo>
                  <a:lnTo>
                    <a:pt x="220878" y="832027"/>
                  </a:lnTo>
                  <a:lnTo>
                    <a:pt x="221005" y="832027"/>
                  </a:lnTo>
                  <a:close/>
                </a:path>
                <a:path w="3646170" h="895350">
                  <a:moveTo>
                    <a:pt x="291033" y="822278"/>
                  </a:moveTo>
                  <a:lnTo>
                    <a:pt x="225402" y="831641"/>
                  </a:lnTo>
                  <a:lnTo>
                    <a:pt x="225458" y="831977"/>
                  </a:lnTo>
                  <a:lnTo>
                    <a:pt x="291085" y="822624"/>
                  </a:lnTo>
                  <a:lnTo>
                    <a:pt x="291033" y="822278"/>
                  </a:lnTo>
                  <a:close/>
                </a:path>
                <a:path w="3646170" h="895350">
                  <a:moveTo>
                    <a:pt x="225092" y="829801"/>
                  </a:moveTo>
                  <a:lnTo>
                    <a:pt x="224279" y="830244"/>
                  </a:lnTo>
                  <a:lnTo>
                    <a:pt x="223841" y="831864"/>
                  </a:lnTo>
                  <a:lnTo>
                    <a:pt x="225402" y="831641"/>
                  </a:lnTo>
                  <a:lnTo>
                    <a:pt x="225092" y="829801"/>
                  </a:lnTo>
                  <a:close/>
                </a:path>
                <a:path w="3646170" h="895350">
                  <a:moveTo>
                    <a:pt x="283085" y="798227"/>
                  </a:moveTo>
                  <a:lnTo>
                    <a:pt x="225093" y="829801"/>
                  </a:lnTo>
                  <a:lnTo>
                    <a:pt x="225402" y="831641"/>
                  </a:lnTo>
                  <a:lnTo>
                    <a:pt x="291033" y="822278"/>
                  </a:lnTo>
                  <a:lnTo>
                    <a:pt x="289818" y="813723"/>
                  </a:lnTo>
                  <a:lnTo>
                    <a:pt x="287106" y="805598"/>
                  </a:lnTo>
                  <a:lnTo>
                    <a:pt x="283085" y="798227"/>
                  </a:lnTo>
                  <a:close/>
                </a:path>
                <a:path w="3646170" h="895350">
                  <a:moveTo>
                    <a:pt x="281951" y="798844"/>
                  </a:moveTo>
                  <a:lnTo>
                    <a:pt x="232764" y="798844"/>
                  </a:lnTo>
                  <a:lnTo>
                    <a:pt x="224827" y="828217"/>
                  </a:lnTo>
                  <a:lnTo>
                    <a:pt x="225093" y="829801"/>
                  </a:lnTo>
                  <a:lnTo>
                    <a:pt x="281951" y="798844"/>
                  </a:lnTo>
                  <a:close/>
                </a:path>
                <a:path w="3646170" h="895350">
                  <a:moveTo>
                    <a:pt x="219888" y="798844"/>
                  </a:moveTo>
                  <a:lnTo>
                    <a:pt x="224826" y="828219"/>
                  </a:lnTo>
                  <a:lnTo>
                    <a:pt x="219888" y="798844"/>
                  </a:lnTo>
                  <a:close/>
                </a:path>
                <a:path w="3646170" h="895350">
                  <a:moveTo>
                    <a:pt x="228158" y="763090"/>
                  </a:moveTo>
                  <a:lnTo>
                    <a:pt x="221120" y="763126"/>
                  </a:lnTo>
                  <a:lnTo>
                    <a:pt x="214019" y="763934"/>
                  </a:lnTo>
                  <a:lnTo>
                    <a:pt x="224827" y="828217"/>
                  </a:lnTo>
                  <a:lnTo>
                    <a:pt x="241841" y="765254"/>
                  </a:lnTo>
                  <a:lnTo>
                    <a:pt x="235082" y="763806"/>
                  </a:lnTo>
                  <a:lnTo>
                    <a:pt x="228158" y="763090"/>
                  </a:lnTo>
                  <a:close/>
                </a:path>
                <a:path w="3646170" h="895350">
                  <a:moveTo>
                    <a:pt x="102274" y="798635"/>
                  </a:moveTo>
                  <a:lnTo>
                    <a:pt x="96075" y="869167"/>
                  </a:lnTo>
                  <a:lnTo>
                    <a:pt x="102862" y="869583"/>
                  </a:lnTo>
                  <a:lnTo>
                    <a:pt x="109779" y="869629"/>
                  </a:lnTo>
                  <a:lnTo>
                    <a:pt x="116811" y="869268"/>
                  </a:lnTo>
                  <a:lnTo>
                    <a:pt x="123938" y="868465"/>
                  </a:lnTo>
                  <a:lnTo>
                    <a:pt x="113932" y="798980"/>
                  </a:lnTo>
                  <a:lnTo>
                    <a:pt x="106358" y="798980"/>
                  </a:lnTo>
                  <a:lnTo>
                    <a:pt x="102274" y="798635"/>
                  </a:lnTo>
                  <a:close/>
                </a:path>
                <a:path w="3646170" h="895350">
                  <a:moveTo>
                    <a:pt x="113845" y="798373"/>
                  </a:moveTo>
                  <a:lnTo>
                    <a:pt x="110201" y="798907"/>
                  </a:lnTo>
                  <a:lnTo>
                    <a:pt x="106358" y="798980"/>
                  </a:lnTo>
                  <a:lnTo>
                    <a:pt x="113932" y="798980"/>
                  </a:lnTo>
                  <a:lnTo>
                    <a:pt x="113845" y="798373"/>
                  </a:lnTo>
                  <a:close/>
                </a:path>
                <a:path w="3646170" h="895350">
                  <a:moveTo>
                    <a:pt x="625536" y="570150"/>
                  </a:moveTo>
                  <a:lnTo>
                    <a:pt x="603306" y="573113"/>
                  </a:lnTo>
                  <a:lnTo>
                    <a:pt x="612678" y="643299"/>
                  </a:lnTo>
                  <a:lnTo>
                    <a:pt x="634918" y="640326"/>
                  </a:lnTo>
                  <a:lnTo>
                    <a:pt x="625536" y="570150"/>
                  </a:lnTo>
                  <a:close/>
                </a:path>
                <a:path w="3646170" h="895350">
                  <a:moveTo>
                    <a:pt x="787908" y="569919"/>
                  </a:moveTo>
                  <a:lnTo>
                    <a:pt x="764212" y="573071"/>
                  </a:lnTo>
                  <a:lnTo>
                    <a:pt x="773594" y="643257"/>
                  </a:lnTo>
                  <a:lnTo>
                    <a:pt x="797279" y="640095"/>
                  </a:lnTo>
                  <a:lnTo>
                    <a:pt x="787908" y="569919"/>
                  </a:lnTo>
                  <a:close/>
                </a:path>
                <a:path w="3646170" h="895350">
                  <a:moveTo>
                    <a:pt x="1863540" y="266358"/>
                  </a:moveTo>
                  <a:lnTo>
                    <a:pt x="1855059" y="336659"/>
                  </a:lnTo>
                  <a:lnTo>
                    <a:pt x="1862786" y="337591"/>
                  </a:lnTo>
                  <a:lnTo>
                    <a:pt x="1870891" y="338261"/>
                  </a:lnTo>
                  <a:lnTo>
                    <a:pt x="1879320" y="338607"/>
                  </a:lnTo>
                  <a:lnTo>
                    <a:pt x="1882251" y="267855"/>
                  </a:lnTo>
                  <a:lnTo>
                    <a:pt x="1875686" y="267583"/>
                  </a:lnTo>
                  <a:lnTo>
                    <a:pt x="1869425" y="267070"/>
                  </a:lnTo>
                  <a:lnTo>
                    <a:pt x="1863540" y="266358"/>
                  </a:lnTo>
                  <a:close/>
                </a:path>
                <a:path w="3646170" h="895350">
                  <a:moveTo>
                    <a:pt x="1920062" y="266609"/>
                  </a:moveTo>
                  <a:lnTo>
                    <a:pt x="1913591" y="267300"/>
                  </a:lnTo>
                  <a:lnTo>
                    <a:pt x="1907266" y="267730"/>
                  </a:lnTo>
                  <a:lnTo>
                    <a:pt x="1901141" y="267929"/>
                  </a:lnTo>
                  <a:lnTo>
                    <a:pt x="1903476" y="338701"/>
                  </a:lnTo>
                  <a:lnTo>
                    <a:pt x="1911287" y="338439"/>
                  </a:lnTo>
                  <a:lnTo>
                    <a:pt x="1919318" y="337895"/>
                  </a:lnTo>
                  <a:lnTo>
                    <a:pt x="1927538" y="337026"/>
                  </a:lnTo>
                  <a:lnTo>
                    <a:pt x="1920062" y="266609"/>
                  </a:lnTo>
                  <a:close/>
                </a:path>
                <a:path w="3646170" h="895350">
                  <a:moveTo>
                    <a:pt x="1957411" y="259897"/>
                  </a:moveTo>
                  <a:lnTo>
                    <a:pt x="1951150" y="261499"/>
                  </a:lnTo>
                  <a:lnTo>
                    <a:pt x="1944951" y="262840"/>
                  </a:lnTo>
                  <a:lnTo>
                    <a:pt x="1938857" y="263929"/>
                  </a:lnTo>
                  <a:lnTo>
                    <a:pt x="1951391" y="333623"/>
                  </a:lnTo>
                  <a:lnTo>
                    <a:pt x="1959129" y="332230"/>
                  </a:lnTo>
                  <a:lnTo>
                    <a:pt x="1966992" y="330523"/>
                  </a:lnTo>
                  <a:lnTo>
                    <a:pt x="1974940" y="328503"/>
                  </a:lnTo>
                  <a:lnTo>
                    <a:pt x="1957411" y="259897"/>
                  </a:lnTo>
                  <a:close/>
                </a:path>
                <a:path w="3646170" h="895350">
                  <a:moveTo>
                    <a:pt x="2224765" y="124917"/>
                  </a:moveTo>
                  <a:lnTo>
                    <a:pt x="2218032" y="125357"/>
                  </a:lnTo>
                  <a:lnTo>
                    <a:pt x="2211016" y="125933"/>
                  </a:lnTo>
                  <a:lnTo>
                    <a:pt x="2203927" y="126655"/>
                  </a:lnTo>
                  <a:lnTo>
                    <a:pt x="2211131" y="197093"/>
                  </a:lnTo>
                  <a:lnTo>
                    <a:pt x="2217288" y="196465"/>
                  </a:lnTo>
                  <a:lnTo>
                    <a:pt x="2223445" y="195962"/>
                  </a:lnTo>
                  <a:lnTo>
                    <a:pt x="2229424" y="195575"/>
                  </a:lnTo>
                  <a:lnTo>
                    <a:pt x="2224765" y="124917"/>
                  </a:lnTo>
                  <a:close/>
                </a:path>
                <a:path w="3646170" h="895350">
                  <a:moveTo>
                    <a:pt x="3239278" y="38281"/>
                  </a:moveTo>
                  <a:lnTo>
                    <a:pt x="3214808" y="41171"/>
                  </a:lnTo>
                  <a:lnTo>
                    <a:pt x="3223101" y="111483"/>
                  </a:lnTo>
                  <a:lnTo>
                    <a:pt x="3247561" y="108604"/>
                  </a:lnTo>
                  <a:lnTo>
                    <a:pt x="3239278" y="38281"/>
                  </a:lnTo>
                  <a:close/>
                </a:path>
                <a:path w="3646170" h="895350">
                  <a:moveTo>
                    <a:pt x="3392561" y="7769"/>
                  </a:moveTo>
                  <a:lnTo>
                    <a:pt x="3378646" y="77201"/>
                  </a:lnTo>
                  <a:lnTo>
                    <a:pt x="3399724" y="81432"/>
                  </a:lnTo>
                  <a:lnTo>
                    <a:pt x="3413629" y="11999"/>
                  </a:lnTo>
                  <a:lnTo>
                    <a:pt x="3392561" y="7769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510" y="7086997"/>
              <a:ext cx="2464299" cy="179519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37399" y="8360975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12014" y="0"/>
                  </a:moveTo>
                  <a:lnTo>
                    <a:pt x="0" y="0"/>
                  </a:lnTo>
                  <a:lnTo>
                    <a:pt x="0" y="96037"/>
                  </a:lnTo>
                  <a:lnTo>
                    <a:pt x="12014" y="96037"/>
                  </a:lnTo>
                  <a:lnTo>
                    <a:pt x="12014" y="0"/>
                  </a:lnTo>
                  <a:close/>
                </a:path>
                <a:path w="672465" h="96520">
                  <a:moveTo>
                    <a:pt x="60020" y="0"/>
                  </a:moveTo>
                  <a:lnTo>
                    <a:pt x="36017" y="0"/>
                  </a:lnTo>
                  <a:lnTo>
                    <a:pt x="36017" y="96037"/>
                  </a:lnTo>
                  <a:lnTo>
                    <a:pt x="60020" y="96037"/>
                  </a:lnTo>
                  <a:lnTo>
                    <a:pt x="60020" y="0"/>
                  </a:lnTo>
                  <a:close/>
                </a:path>
                <a:path w="672465" h="96520">
                  <a:moveTo>
                    <a:pt x="108038" y="0"/>
                  </a:moveTo>
                  <a:lnTo>
                    <a:pt x="84035" y="0"/>
                  </a:lnTo>
                  <a:lnTo>
                    <a:pt x="84035" y="96037"/>
                  </a:lnTo>
                  <a:lnTo>
                    <a:pt x="108038" y="96037"/>
                  </a:lnTo>
                  <a:lnTo>
                    <a:pt x="108038" y="0"/>
                  </a:lnTo>
                  <a:close/>
                </a:path>
                <a:path w="672465" h="96520">
                  <a:moveTo>
                    <a:pt x="156057" y="0"/>
                  </a:moveTo>
                  <a:lnTo>
                    <a:pt x="132054" y="0"/>
                  </a:lnTo>
                  <a:lnTo>
                    <a:pt x="132054" y="96037"/>
                  </a:lnTo>
                  <a:lnTo>
                    <a:pt x="156057" y="96037"/>
                  </a:lnTo>
                  <a:lnTo>
                    <a:pt x="156057" y="0"/>
                  </a:lnTo>
                  <a:close/>
                </a:path>
                <a:path w="672465" h="96520">
                  <a:moveTo>
                    <a:pt x="204076" y="0"/>
                  </a:moveTo>
                  <a:lnTo>
                    <a:pt x="180086" y="0"/>
                  </a:lnTo>
                  <a:lnTo>
                    <a:pt x="180086" y="96037"/>
                  </a:lnTo>
                  <a:lnTo>
                    <a:pt x="204076" y="96037"/>
                  </a:lnTo>
                  <a:lnTo>
                    <a:pt x="204076" y="0"/>
                  </a:lnTo>
                  <a:close/>
                </a:path>
                <a:path w="672465" h="96520">
                  <a:moveTo>
                    <a:pt x="252120" y="0"/>
                  </a:moveTo>
                  <a:lnTo>
                    <a:pt x="228104" y="0"/>
                  </a:lnTo>
                  <a:lnTo>
                    <a:pt x="228104" y="96037"/>
                  </a:lnTo>
                  <a:lnTo>
                    <a:pt x="252120" y="96037"/>
                  </a:lnTo>
                  <a:lnTo>
                    <a:pt x="252120" y="0"/>
                  </a:lnTo>
                  <a:close/>
                </a:path>
                <a:path w="672465" h="96520">
                  <a:moveTo>
                    <a:pt x="300139" y="0"/>
                  </a:moveTo>
                  <a:lnTo>
                    <a:pt x="276123" y="0"/>
                  </a:lnTo>
                  <a:lnTo>
                    <a:pt x="276123" y="96037"/>
                  </a:lnTo>
                  <a:lnTo>
                    <a:pt x="300139" y="96037"/>
                  </a:lnTo>
                  <a:lnTo>
                    <a:pt x="300139" y="0"/>
                  </a:lnTo>
                  <a:close/>
                </a:path>
                <a:path w="672465" h="96520">
                  <a:moveTo>
                    <a:pt x="348157" y="0"/>
                  </a:moveTo>
                  <a:lnTo>
                    <a:pt x="324142" y="0"/>
                  </a:lnTo>
                  <a:lnTo>
                    <a:pt x="324142" y="96037"/>
                  </a:lnTo>
                  <a:lnTo>
                    <a:pt x="348157" y="96037"/>
                  </a:lnTo>
                  <a:lnTo>
                    <a:pt x="348157" y="0"/>
                  </a:lnTo>
                  <a:close/>
                </a:path>
                <a:path w="672465" h="96520">
                  <a:moveTo>
                    <a:pt x="396176" y="0"/>
                  </a:moveTo>
                  <a:lnTo>
                    <a:pt x="372160" y="0"/>
                  </a:lnTo>
                  <a:lnTo>
                    <a:pt x="372160" y="96037"/>
                  </a:lnTo>
                  <a:lnTo>
                    <a:pt x="396176" y="96037"/>
                  </a:lnTo>
                  <a:lnTo>
                    <a:pt x="396176" y="0"/>
                  </a:lnTo>
                  <a:close/>
                </a:path>
                <a:path w="672465" h="96520">
                  <a:moveTo>
                    <a:pt x="444195" y="0"/>
                  </a:moveTo>
                  <a:lnTo>
                    <a:pt x="420192" y="0"/>
                  </a:lnTo>
                  <a:lnTo>
                    <a:pt x="420192" y="96037"/>
                  </a:lnTo>
                  <a:lnTo>
                    <a:pt x="444195" y="96037"/>
                  </a:lnTo>
                  <a:lnTo>
                    <a:pt x="444195" y="0"/>
                  </a:lnTo>
                  <a:close/>
                </a:path>
                <a:path w="672465" h="96520">
                  <a:moveTo>
                    <a:pt x="492213" y="0"/>
                  </a:moveTo>
                  <a:lnTo>
                    <a:pt x="468210" y="0"/>
                  </a:lnTo>
                  <a:lnTo>
                    <a:pt x="468210" y="96037"/>
                  </a:lnTo>
                  <a:lnTo>
                    <a:pt x="492213" y="96037"/>
                  </a:lnTo>
                  <a:lnTo>
                    <a:pt x="492213" y="0"/>
                  </a:lnTo>
                  <a:close/>
                </a:path>
                <a:path w="672465" h="96520">
                  <a:moveTo>
                    <a:pt x="540232" y="0"/>
                  </a:moveTo>
                  <a:lnTo>
                    <a:pt x="516229" y="0"/>
                  </a:lnTo>
                  <a:lnTo>
                    <a:pt x="516229" y="96037"/>
                  </a:lnTo>
                  <a:lnTo>
                    <a:pt x="540232" y="96037"/>
                  </a:lnTo>
                  <a:lnTo>
                    <a:pt x="540232" y="0"/>
                  </a:lnTo>
                  <a:close/>
                </a:path>
                <a:path w="672465" h="96520">
                  <a:moveTo>
                    <a:pt x="588264" y="0"/>
                  </a:moveTo>
                  <a:lnTo>
                    <a:pt x="564248" y="0"/>
                  </a:lnTo>
                  <a:lnTo>
                    <a:pt x="564248" y="96037"/>
                  </a:lnTo>
                  <a:lnTo>
                    <a:pt x="588264" y="96037"/>
                  </a:lnTo>
                  <a:lnTo>
                    <a:pt x="588264" y="0"/>
                  </a:lnTo>
                  <a:close/>
                </a:path>
                <a:path w="672465" h="96520">
                  <a:moveTo>
                    <a:pt x="636282" y="0"/>
                  </a:moveTo>
                  <a:lnTo>
                    <a:pt x="612267" y="0"/>
                  </a:lnTo>
                  <a:lnTo>
                    <a:pt x="612267" y="96037"/>
                  </a:lnTo>
                  <a:lnTo>
                    <a:pt x="636282" y="96037"/>
                  </a:lnTo>
                  <a:lnTo>
                    <a:pt x="636282" y="0"/>
                  </a:lnTo>
                  <a:close/>
                </a:path>
                <a:path w="672465" h="96520">
                  <a:moveTo>
                    <a:pt x="672299" y="0"/>
                  </a:moveTo>
                  <a:lnTo>
                    <a:pt x="660285" y="0"/>
                  </a:lnTo>
                  <a:lnTo>
                    <a:pt x="660285" y="96037"/>
                  </a:lnTo>
                  <a:lnTo>
                    <a:pt x="672299" y="96037"/>
                  </a:lnTo>
                  <a:lnTo>
                    <a:pt x="672299" y="0"/>
                  </a:lnTo>
                  <a:close/>
                </a:path>
              </a:pathLst>
            </a:custGeom>
            <a:solidFill>
              <a:srgbClr val="B6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475" y="8306061"/>
              <a:ext cx="2284255" cy="2434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37407" y="8692039"/>
              <a:ext cx="672465" cy="96520"/>
            </a:xfrm>
            <a:custGeom>
              <a:avLst/>
              <a:gdLst/>
              <a:ahLst/>
              <a:cxnLst/>
              <a:rect l="l" t="t" r="r" b="b"/>
              <a:pathLst>
                <a:path w="672465" h="96520">
                  <a:moveTo>
                    <a:pt x="672293" y="0"/>
                  </a:moveTo>
                  <a:lnTo>
                    <a:pt x="0" y="0"/>
                  </a:lnTo>
                  <a:lnTo>
                    <a:pt x="0" y="96038"/>
                  </a:lnTo>
                  <a:lnTo>
                    <a:pt x="672293" y="96038"/>
                  </a:lnTo>
                  <a:lnTo>
                    <a:pt x="672293" y="0"/>
                  </a:lnTo>
                  <a:close/>
                </a:path>
              </a:pathLst>
            </a:custGeom>
            <a:solidFill>
              <a:srgbClr val="F6C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1443" y="8643540"/>
              <a:ext cx="1494790" cy="243840"/>
            </a:xfrm>
            <a:custGeom>
              <a:avLst/>
              <a:gdLst/>
              <a:ahLst/>
              <a:cxnLst/>
              <a:rect l="l" t="t" r="r" b="b"/>
              <a:pathLst>
                <a:path w="1494790" h="243840">
                  <a:moveTo>
                    <a:pt x="93525" y="0"/>
                  </a:moveTo>
                  <a:lnTo>
                    <a:pt x="69767" y="0"/>
                  </a:lnTo>
                  <a:lnTo>
                    <a:pt x="0" y="190015"/>
                  </a:lnTo>
                  <a:lnTo>
                    <a:pt x="24124" y="190015"/>
                  </a:lnTo>
                  <a:lnTo>
                    <a:pt x="43223" y="136205"/>
                  </a:lnTo>
                  <a:lnTo>
                    <a:pt x="33025" y="136205"/>
                  </a:lnTo>
                  <a:lnTo>
                    <a:pt x="33025" y="115797"/>
                  </a:lnTo>
                  <a:lnTo>
                    <a:pt x="50467" y="115797"/>
                  </a:lnTo>
                  <a:lnTo>
                    <a:pt x="80898" y="30061"/>
                  </a:lnTo>
                  <a:lnTo>
                    <a:pt x="104563" y="30061"/>
                  </a:lnTo>
                  <a:lnTo>
                    <a:pt x="93525" y="0"/>
                  </a:lnTo>
                  <a:close/>
                </a:path>
                <a:path w="1494790" h="243840">
                  <a:moveTo>
                    <a:pt x="104563" y="30061"/>
                  </a:moveTo>
                  <a:lnTo>
                    <a:pt x="82384" y="30061"/>
                  </a:lnTo>
                  <a:lnTo>
                    <a:pt x="139168" y="190015"/>
                  </a:lnTo>
                  <a:lnTo>
                    <a:pt x="163293" y="190015"/>
                  </a:lnTo>
                  <a:lnTo>
                    <a:pt x="143536" y="136205"/>
                  </a:lnTo>
                  <a:lnTo>
                    <a:pt x="130257" y="136205"/>
                  </a:lnTo>
                  <a:lnTo>
                    <a:pt x="130257" y="115797"/>
                  </a:lnTo>
                  <a:lnTo>
                    <a:pt x="136043" y="115797"/>
                  </a:lnTo>
                  <a:lnTo>
                    <a:pt x="104563" y="30061"/>
                  </a:lnTo>
                  <a:close/>
                </a:path>
                <a:path w="1494790" h="243840">
                  <a:moveTo>
                    <a:pt x="50467" y="115797"/>
                  </a:moveTo>
                  <a:lnTo>
                    <a:pt x="33025" y="115797"/>
                  </a:lnTo>
                  <a:lnTo>
                    <a:pt x="33025" y="136205"/>
                  </a:lnTo>
                  <a:lnTo>
                    <a:pt x="43223" y="136205"/>
                  </a:lnTo>
                  <a:lnTo>
                    <a:pt x="50467" y="115797"/>
                  </a:lnTo>
                  <a:close/>
                </a:path>
                <a:path w="1494790" h="243840">
                  <a:moveTo>
                    <a:pt x="112821" y="115797"/>
                  </a:moveTo>
                  <a:lnTo>
                    <a:pt x="50467" y="115797"/>
                  </a:lnTo>
                  <a:lnTo>
                    <a:pt x="43223" y="136205"/>
                  </a:lnTo>
                  <a:lnTo>
                    <a:pt x="120065" y="136205"/>
                  </a:lnTo>
                  <a:lnTo>
                    <a:pt x="112821" y="115797"/>
                  </a:lnTo>
                  <a:close/>
                </a:path>
                <a:path w="1494790" h="243840">
                  <a:moveTo>
                    <a:pt x="136043" y="115797"/>
                  </a:moveTo>
                  <a:lnTo>
                    <a:pt x="130257" y="115797"/>
                  </a:lnTo>
                  <a:lnTo>
                    <a:pt x="130257" y="136205"/>
                  </a:lnTo>
                  <a:lnTo>
                    <a:pt x="143536" y="136205"/>
                  </a:lnTo>
                  <a:lnTo>
                    <a:pt x="136043" y="115797"/>
                  </a:lnTo>
                  <a:close/>
                </a:path>
                <a:path w="1494790" h="243840">
                  <a:moveTo>
                    <a:pt x="248191" y="47506"/>
                  </a:moveTo>
                  <a:lnTo>
                    <a:pt x="189920" y="47506"/>
                  </a:lnTo>
                  <a:lnTo>
                    <a:pt x="189920" y="190015"/>
                  </a:lnTo>
                  <a:lnTo>
                    <a:pt x="266735" y="190015"/>
                  </a:lnTo>
                  <a:lnTo>
                    <a:pt x="275028" y="188350"/>
                  </a:lnTo>
                  <a:lnTo>
                    <a:pt x="288891" y="181669"/>
                  </a:lnTo>
                  <a:lnTo>
                    <a:pt x="294200" y="177115"/>
                  </a:lnTo>
                  <a:lnTo>
                    <a:pt x="298811" y="169973"/>
                  </a:lnTo>
                  <a:lnTo>
                    <a:pt x="210705" y="169973"/>
                  </a:lnTo>
                  <a:lnTo>
                    <a:pt x="210705" y="126174"/>
                  </a:lnTo>
                  <a:lnTo>
                    <a:pt x="293769" y="126174"/>
                  </a:lnTo>
                  <a:lnTo>
                    <a:pt x="291142" y="123587"/>
                  </a:lnTo>
                  <a:lnTo>
                    <a:pt x="281185" y="117640"/>
                  </a:lnTo>
                  <a:lnTo>
                    <a:pt x="276075" y="115797"/>
                  </a:lnTo>
                  <a:lnTo>
                    <a:pt x="270818" y="115054"/>
                  </a:lnTo>
                  <a:lnTo>
                    <a:pt x="278860" y="113378"/>
                  </a:lnTo>
                  <a:lnTo>
                    <a:pt x="285446" y="110195"/>
                  </a:lnTo>
                  <a:lnTo>
                    <a:pt x="288664" y="107253"/>
                  </a:lnTo>
                  <a:lnTo>
                    <a:pt x="210705" y="107253"/>
                  </a:lnTo>
                  <a:lnTo>
                    <a:pt x="210705" y="67547"/>
                  </a:lnTo>
                  <a:lnTo>
                    <a:pt x="293316" y="67547"/>
                  </a:lnTo>
                  <a:lnTo>
                    <a:pt x="290668" y="63513"/>
                  </a:lnTo>
                  <a:lnTo>
                    <a:pt x="284745" y="57903"/>
                  </a:lnTo>
                  <a:lnTo>
                    <a:pt x="277377" y="53350"/>
                  </a:lnTo>
                  <a:lnTo>
                    <a:pt x="268828" y="50101"/>
                  </a:lnTo>
                  <a:lnTo>
                    <a:pt x="259099" y="48154"/>
                  </a:lnTo>
                  <a:lnTo>
                    <a:pt x="248191" y="47506"/>
                  </a:lnTo>
                  <a:close/>
                </a:path>
                <a:path w="1494790" h="243840">
                  <a:moveTo>
                    <a:pt x="293769" y="126174"/>
                  </a:moveTo>
                  <a:lnTo>
                    <a:pt x="264630" y="126174"/>
                  </a:lnTo>
                  <a:lnTo>
                    <a:pt x="270546" y="128310"/>
                  </a:lnTo>
                  <a:lnTo>
                    <a:pt x="274808" y="132582"/>
                  </a:lnTo>
                  <a:lnTo>
                    <a:pt x="279080" y="136791"/>
                  </a:lnTo>
                  <a:lnTo>
                    <a:pt x="281216" y="142571"/>
                  </a:lnTo>
                  <a:lnTo>
                    <a:pt x="281216" y="156110"/>
                  </a:lnTo>
                  <a:lnTo>
                    <a:pt x="279080" y="161000"/>
                  </a:lnTo>
                  <a:lnTo>
                    <a:pt x="270546" y="168172"/>
                  </a:lnTo>
                  <a:lnTo>
                    <a:pt x="264630" y="169973"/>
                  </a:lnTo>
                  <a:lnTo>
                    <a:pt x="298811" y="169973"/>
                  </a:lnTo>
                  <a:lnTo>
                    <a:pt x="301624" y="165617"/>
                  </a:lnTo>
                  <a:lnTo>
                    <a:pt x="303477" y="159084"/>
                  </a:lnTo>
                  <a:lnTo>
                    <a:pt x="303477" y="144299"/>
                  </a:lnTo>
                  <a:lnTo>
                    <a:pt x="301844" y="137995"/>
                  </a:lnTo>
                  <a:lnTo>
                    <a:pt x="298566" y="132865"/>
                  </a:lnTo>
                  <a:lnTo>
                    <a:pt x="295289" y="127671"/>
                  </a:lnTo>
                  <a:lnTo>
                    <a:pt x="293769" y="126174"/>
                  </a:lnTo>
                  <a:close/>
                </a:path>
                <a:path w="1494790" h="243840">
                  <a:moveTo>
                    <a:pt x="293316" y="67547"/>
                  </a:moveTo>
                  <a:lnTo>
                    <a:pt x="256976" y="67547"/>
                  </a:lnTo>
                  <a:lnTo>
                    <a:pt x="263866" y="69275"/>
                  </a:lnTo>
                  <a:lnTo>
                    <a:pt x="268871" y="72741"/>
                  </a:lnTo>
                  <a:lnTo>
                    <a:pt x="273886" y="76144"/>
                  </a:lnTo>
                  <a:lnTo>
                    <a:pt x="276389" y="80845"/>
                  </a:lnTo>
                  <a:lnTo>
                    <a:pt x="276389" y="91044"/>
                  </a:lnTo>
                  <a:lnTo>
                    <a:pt x="275248" y="94698"/>
                  </a:lnTo>
                  <a:lnTo>
                    <a:pt x="272955" y="97787"/>
                  </a:lnTo>
                  <a:lnTo>
                    <a:pt x="270735" y="100824"/>
                  </a:lnTo>
                  <a:lnTo>
                    <a:pt x="267510" y="103180"/>
                  </a:lnTo>
                  <a:lnTo>
                    <a:pt x="263311" y="104844"/>
                  </a:lnTo>
                  <a:lnTo>
                    <a:pt x="259102" y="106457"/>
                  </a:lnTo>
                  <a:lnTo>
                    <a:pt x="254065" y="107253"/>
                  </a:lnTo>
                  <a:lnTo>
                    <a:pt x="288664" y="107253"/>
                  </a:lnTo>
                  <a:lnTo>
                    <a:pt x="290588" y="105494"/>
                  </a:lnTo>
                  <a:lnTo>
                    <a:pt x="295718" y="100729"/>
                  </a:lnTo>
                  <a:lnTo>
                    <a:pt x="298284" y="94018"/>
                  </a:lnTo>
                  <a:lnTo>
                    <a:pt x="298284" y="85358"/>
                  </a:lnTo>
                  <a:lnTo>
                    <a:pt x="297437" y="77240"/>
                  </a:lnTo>
                  <a:lnTo>
                    <a:pt x="294899" y="69958"/>
                  </a:lnTo>
                  <a:lnTo>
                    <a:pt x="293316" y="67547"/>
                  </a:lnTo>
                  <a:close/>
                </a:path>
                <a:path w="1494790" h="243840">
                  <a:moveTo>
                    <a:pt x="397495" y="67914"/>
                  </a:moveTo>
                  <a:lnTo>
                    <a:pt x="375601" y="67914"/>
                  </a:lnTo>
                  <a:lnTo>
                    <a:pt x="375601" y="190015"/>
                  </a:lnTo>
                  <a:lnTo>
                    <a:pt x="397495" y="190015"/>
                  </a:lnTo>
                  <a:lnTo>
                    <a:pt x="397495" y="67914"/>
                  </a:lnTo>
                  <a:close/>
                </a:path>
                <a:path w="1494790" h="243840">
                  <a:moveTo>
                    <a:pt x="444258" y="47506"/>
                  </a:moveTo>
                  <a:lnTo>
                    <a:pt x="328461" y="47506"/>
                  </a:lnTo>
                  <a:lnTo>
                    <a:pt x="328461" y="67914"/>
                  </a:lnTo>
                  <a:lnTo>
                    <a:pt x="444258" y="67914"/>
                  </a:lnTo>
                  <a:lnTo>
                    <a:pt x="444258" y="47506"/>
                  </a:lnTo>
                  <a:close/>
                </a:path>
                <a:path w="1494790" h="243840">
                  <a:moveTo>
                    <a:pt x="526685" y="45653"/>
                  </a:moveTo>
                  <a:lnTo>
                    <a:pt x="485982" y="59889"/>
                  </a:lnTo>
                  <a:lnTo>
                    <a:pt x="464129" y="98651"/>
                  </a:lnTo>
                  <a:lnTo>
                    <a:pt x="462111" y="119504"/>
                  </a:lnTo>
                  <a:lnTo>
                    <a:pt x="462616" y="130198"/>
                  </a:lnTo>
                  <a:lnTo>
                    <a:pt x="479929" y="172781"/>
                  </a:lnTo>
                  <a:lnTo>
                    <a:pt x="517334" y="192413"/>
                  </a:lnTo>
                  <a:lnTo>
                    <a:pt x="526685" y="192988"/>
                  </a:lnTo>
                  <a:lnTo>
                    <a:pt x="536034" y="192413"/>
                  </a:lnTo>
                  <a:lnTo>
                    <a:pt x="572861" y="173314"/>
                  </a:lnTo>
                  <a:lnTo>
                    <a:pt x="516916" y="173314"/>
                  </a:lnTo>
                  <a:lnTo>
                    <a:pt x="508874" y="170811"/>
                  </a:lnTo>
                  <a:lnTo>
                    <a:pt x="486565" y="139785"/>
                  </a:lnTo>
                  <a:lnTo>
                    <a:pt x="484016" y="119504"/>
                  </a:lnTo>
                  <a:lnTo>
                    <a:pt x="484299" y="112479"/>
                  </a:lnTo>
                  <a:lnTo>
                    <a:pt x="508874" y="67851"/>
                  </a:lnTo>
                  <a:lnTo>
                    <a:pt x="516916" y="65317"/>
                  </a:lnTo>
                  <a:lnTo>
                    <a:pt x="572837" y="65317"/>
                  </a:lnTo>
                  <a:lnTo>
                    <a:pt x="567335" y="59889"/>
                  </a:lnTo>
                  <a:lnTo>
                    <a:pt x="560454" y="54825"/>
                  </a:lnTo>
                  <a:lnTo>
                    <a:pt x="552919" y="50812"/>
                  </a:lnTo>
                  <a:lnTo>
                    <a:pt x="544779" y="47946"/>
                  </a:lnTo>
                  <a:lnTo>
                    <a:pt x="536034" y="46226"/>
                  </a:lnTo>
                  <a:lnTo>
                    <a:pt x="526685" y="45653"/>
                  </a:lnTo>
                  <a:close/>
                </a:path>
                <a:path w="1494790" h="243840">
                  <a:moveTo>
                    <a:pt x="572837" y="65317"/>
                  </a:moveTo>
                  <a:lnTo>
                    <a:pt x="536465" y="65317"/>
                  </a:lnTo>
                  <a:lnTo>
                    <a:pt x="544496" y="67851"/>
                  </a:lnTo>
                  <a:lnTo>
                    <a:pt x="557113" y="77997"/>
                  </a:lnTo>
                  <a:lnTo>
                    <a:pt x="569364" y="119504"/>
                  </a:lnTo>
                  <a:lnTo>
                    <a:pt x="569080" y="126521"/>
                  </a:lnTo>
                  <a:lnTo>
                    <a:pt x="544496" y="170811"/>
                  </a:lnTo>
                  <a:lnTo>
                    <a:pt x="536465" y="173314"/>
                  </a:lnTo>
                  <a:lnTo>
                    <a:pt x="572861" y="173314"/>
                  </a:lnTo>
                  <a:lnTo>
                    <a:pt x="590759" y="130198"/>
                  </a:lnTo>
                  <a:lnTo>
                    <a:pt x="591269" y="119504"/>
                  </a:lnTo>
                  <a:lnTo>
                    <a:pt x="590759" y="108723"/>
                  </a:lnTo>
                  <a:lnTo>
                    <a:pt x="573404" y="65876"/>
                  </a:lnTo>
                  <a:lnTo>
                    <a:pt x="572837" y="65317"/>
                  </a:lnTo>
                  <a:close/>
                </a:path>
                <a:path w="1494790" h="243840">
                  <a:moveTo>
                    <a:pt x="758667" y="169607"/>
                  </a:moveTo>
                  <a:lnTo>
                    <a:pt x="609468" y="169607"/>
                  </a:lnTo>
                  <a:lnTo>
                    <a:pt x="609468" y="230841"/>
                  </a:lnTo>
                  <a:lnTo>
                    <a:pt x="631373" y="230841"/>
                  </a:lnTo>
                  <a:lnTo>
                    <a:pt x="631373" y="190015"/>
                  </a:lnTo>
                  <a:lnTo>
                    <a:pt x="758667" y="190015"/>
                  </a:lnTo>
                  <a:lnTo>
                    <a:pt x="758667" y="169607"/>
                  </a:lnTo>
                  <a:close/>
                </a:path>
                <a:path w="1494790" h="243840">
                  <a:moveTo>
                    <a:pt x="758667" y="190015"/>
                  </a:moveTo>
                  <a:lnTo>
                    <a:pt x="736773" y="190015"/>
                  </a:lnTo>
                  <a:lnTo>
                    <a:pt x="736773" y="230841"/>
                  </a:lnTo>
                  <a:lnTo>
                    <a:pt x="758667" y="230841"/>
                  </a:lnTo>
                  <a:lnTo>
                    <a:pt x="758667" y="190015"/>
                  </a:lnTo>
                  <a:close/>
                </a:path>
                <a:path w="1494790" h="243840">
                  <a:moveTo>
                    <a:pt x="736773" y="47506"/>
                  </a:moveTo>
                  <a:lnTo>
                    <a:pt x="646210" y="47506"/>
                  </a:lnTo>
                  <a:lnTo>
                    <a:pt x="641383" y="103913"/>
                  </a:lnTo>
                  <a:lnTo>
                    <a:pt x="640716" y="111114"/>
                  </a:lnTo>
                  <a:lnTo>
                    <a:pt x="632787" y="152068"/>
                  </a:lnTo>
                  <a:lnTo>
                    <a:pt x="621342" y="169607"/>
                  </a:lnTo>
                  <a:lnTo>
                    <a:pt x="646210" y="169607"/>
                  </a:lnTo>
                  <a:lnTo>
                    <a:pt x="660313" y="124860"/>
                  </a:lnTo>
                  <a:lnTo>
                    <a:pt x="666618" y="67914"/>
                  </a:lnTo>
                  <a:lnTo>
                    <a:pt x="736773" y="67914"/>
                  </a:lnTo>
                  <a:lnTo>
                    <a:pt x="736773" y="47506"/>
                  </a:lnTo>
                  <a:close/>
                </a:path>
                <a:path w="1494790" h="243840">
                  <a:moveTo>
                    <a:pt x="736773" y="67914"/>
                  </a:moveTo>
                  <a:lnTo>
                    <a:pt x="714868" y="67914"/>
                  </a:lnTo>
                  <a:lnTo>
                    <a:pt x="714868" y="169607"/>
                  </a:lnTo>
                  <a:lnTo>
                    <a:pt x="736773" y="169607"/>
                  </a:lnTo>
                  <a:lnTo>
                    <a:pt x="736773" y="67914"/>
                  </a:lnTo>
                  <a:close/>
                </a:path>
                <a:path w="1494790" h="243840">
                  <a:moveTo>
                    <a:pt x="845628" y="45653"/>
                  </a:moveTo>
                  <a:lnTo>
                    <a:pt x="804917" y="59889"/>
                  </a:lnTo>
                  <a:lnTo>
                    <a:pt x="783063" y="98651"/>
                  </a:lnTo>
                  <a:lnTo>
                    <a:pt x="781044" y="119504"/>
                  </a:lnTo>
                  <a:lnTo>
                    <a:pt x="781549" y="130198"/>
                  </a:lnTo>
                  <a:lnTo>
                    <a:pt x="798867" y="172781"/>
                  </a:lnTo>
                  <a:lnTo>
                    <a:pt x="836273" y="192413"/>
                  </a:lnTo>
                  <a:lnTo>
                    <a:pt x="845628" y="192988"/>
                  </a:lnTo>
                  <a:lnTo>
                    <a:pt x="854977" y="192413"/>
                  </a:lnTo>
                  <a:lnTo>
                    <a:pt x="891792" y="173314"/>
                  </a:lnTo>
                  <a:lnTo>
                    <a:pt x="835848" y="173314"/>
                  </a:lnTo>
                  <a:lnTo>
                    <a:pt x="827817" y="170811"/>
                  </a:lnTo>
                  <a:lnTo>
                    <a:pt x="805505" y="139785"/>
                  </a:lnTo>
                  <a:lnTo>
                    <a:pt x="802938" y="119504"/>
                  </a:lnTo>
                  <a:lnTo>
                    <a:pt x="803225" y="112479"/>
                  </a:lnTo>
                  <a:lnTo>
                    <a:pt x="827817" y="67851"/>
                  </a:lnTo>
                  <a:lnTo>
                    <a:pt x="835848" y="65317"/>
                  </a:lnTo>
                  <a:lnTo>
                    <a:pt x="891768" y="65317"/>
                  </a:lnTo>
                  <a:lnTo>
                    <a:pt x="886271" y="59889"/>
                  </a:lnTo>
                  <a:lnTo>
                    <a:pt x="879397" y="54825"/>
                  </a:lnTo>
                  <a:lnTo>
                    <a:pt x="871862" y="50812"/>
                  </a:lnTo>
                  <a:lnTo>
                    <a:pt x="863722" y="47946"/>
                  </a:lnTo>
                  <a:lnTo>
                    <a:pt x="854977" y="46226"/>
                  </a:lnTo>
                  <a:lnTo>
                    <a:pt x="845628" y="45653"/>
                  </a:lnTo>
                  <a:close/>
                </a:path>
                <a:path w="1494790" h="243840">
                  <a:moveTo>
                    <a:pt x="891768" y="65317"/>
                  </a:moveTo>
                  <a:lnTo>
                    <a:pt x="855398" y="65317"/>
                  </a:lnTo>
                  <a:lnTo>
                    <a:pt x="863439" y="67851"/>
                  </a:lnTo>
                  <a:lnTo>
                    <a:pt x="876046" y="77997"/>
                  </a:lnTo>
                  <a:lnTo>
                    <a:pt x="888297" y="119504"/>
                  </a:lnTo>
                  <a:lnTo>
                    <a:pt x="888014" y="126521"/>
                  </a:lnTo>
                  <a:lnTo>
                    <a:pt x="869634" y="165900"/>
                  </a:lnTo>
                  <a:lnTo>
                    <a:pt x="855398" y="173314"/>
                  </a:lnTo>
                  <a:lnTo>
                    <a:pt x="891792" y="173314"/>
                  </a:lnTo>
                  <a:lnTo>
                    <a:pt x="909692" y="130198"/>
                  </a:lnTo>
                  <a:lnTo>
                    <a:pt x="910202" y="119504"/>
                  </a:lnTo>
                  <a:lnTo>
                    <a:pt x="909692" y="108723"/>
                  </a:lnTo>
                  <a:lnTo>
                    <a:pt x="892334" y="65876"/>
                  </a:lnTo>
                  <a:lnTo>
                    <a:pt x="891768" y="65317"/>
                  </a:lnTo>
                  <a:close/>
                </a:path>
                <a:path w="1494790" h="243840">
                  <a:moveTo>
                    <a:pt x="964776" y="47506"/>
                  </a:moveTo>
                  <a:lnTo>
                    <a:pt x="943625" y="47506"/>
                  </a:lnTo>
                  <a:lnTo>
                    <a:pt x="943625" y="243458"/>
                  </a:lnTo>
                  <a:lnTo>
                    <a:pt x="965520" y="243458"/>
                  </a:lnTo>
                  <a:lnTo>
                    <a:pt x="965520" y="168120"/>
                  </a:lnTo>
                  <a:lnTo>
                    <a:pt x="985922" y="168120"/>
                  </a:lnTo>
                  <a:lnTo>
                    <a:pt x="966327" y="133951"/>
                  </a:lnTo>
                  <a:lnTo>
                    <a:pt x="965143" y="118760"/>
                  </a:lnTo>
                  <a:lnTo>
                    <a:pt x="965433" y="111031"/>
                  </a:lnTo>
                  <a:lnTo>
                    <a:pt x="986136" y="70144"/>
                  </a:lnTo>
                  <a:lnTo>
                    <a:pt x="964776" y="70144"/>
                  </a:lnTo>
                  <a:lnTo>
                    <a:pt x="964776" y="47506"/>
                  </a:lnTo>
                  <a:close/>
                </a:path>
                <a:path w="1494790" h="243840">
                  <a:moveTo>
                    <a:pt x="985922" y="168120"/>
                  </a:moveTo>
                  <a:lnTo>
                    <a:pt x="967373" y="168120"/>
                  </a:lnTo>
                  <a:lnTo>
                    <a:pt x="969205" y="171031"/>
                  </a:lnTo>
                  <a:lnTo>
                    <a:pt x="999781" y="192988"/>
                  </a:lnTo>
                  <a:lnTo>
                    <a:pt x="1008943" y="192988"/>
                  </a:lnTo>
                  <a:lnTo>
                    <a:pt x="1046834" y="178973"/>
                  </a:lnTo>
                  <a:lnTo>
                    <a:pt x="1052274" y="173314"/>
                  </a:lnTo>
                  <a:lnTo>
                    <a:pt x="997184" y="173314"/>
                  </a:lnTo>
                  <a:lnTo>
                    <a:pt x="989770" y="171031"/>
                  </a:lnTo>
                  <a:lnTo>
                    <a:pt x="985922" y="168120"/>
                  </a:lnTo>
                  <a:close/>
                </a:path>
                <a:path w="1494790" h="243840">
                  <a:moveTo>
                    <a:pt x="1052317" y="65317"/>
                  </a:moveTo>
                  <a:lnTo>
                    <a:pt x="1015257" y="65317"/>
                  </a:lnTo>
                  <a:lnTo>
                    <a:pt x="1022953" y="67694"/>
                  </a:lnTo>
                  <a:lnTo>
                    <a:pt x="1029068" y="72468"/>
                  </a:lnTo>
                  <a:lnTo>
                    <a:pt x="1047239" y="111431"/>
                  </a:lnTo>
                  <a:lnTo>
                    <a:pt x="1047528" y="118760"/>
                  </a:lnTo>
                  <a:lnTo>
                    <a:pt x="1047235" y="126191"/>
                  </a:lnTo>
                  <a:lnTo>
                    <a:pt x="1022764" y="170895"/>
                  </a:lnTo>
                  <a:lnTo>
                    <a:pt x="1015120" y="173314"/>
                  </a:lnTo>
                  <a:lnTo>
                    <a:pt x="1052274" y="173314"/>
                  </a:lnTo>
                  <a:lnTo>
                    <a:pt x="1068952" y="130077"/>
                  </a:lnTo>
                  <a:lnTo>
                    <a:pt x="1069433" y="119137"/>
                  </a:lnTo>
                  <a:lnTo>
                    <a:pt x="1068952" y="108278"/>
                  </a:lnTo>
                  <a:lnTo>
                    <a:pt x="1052522" y="65529"/>
                  </a:lnTo>
                  <a:lnTo>
                    <a:pt x="1052317" y="65317"/>
                  </a:lnTo>
                  <a:close/>
                </a:path>
                <a:path w="1494790" h="243840">
                  <a:moveTo>
                    <a:pt x="1008566" y="45653"/>
                  </a:moveTo>
                  <a:lnTo>
                    <a:pt x="999299" y="45653"/>
                  </a:lnTo>
                  <a:lnTo>
                    <a:pt x="991938" y="47202"/>
                  </a:lnTo>
                  <a:lnTo>
                    <a:pt x="967373" y="70144"/>
                  </a:lnTo>
                  <a:lnTo>
                    <a:pt x="986136" y="70144"/>
                  </a:lnTo>
                  <a:lnTo>
                    <a:pt x="989582" y="67579"/>
                  </a:lnTo>
                  <a:lnTo>
                    <a:pt x="997069" y="65317"/>
                  </a:lnTo>
                  <a:lnTo>
                    <a:pt x="1052317" y="65317"/>
                  </a:lnTo>
                  <a:lnTo>
                    <a:pt x="1046790" y="59618"/>
                  </a:lnTo>
                  <a:lnTo>
                    <a:pt x="1040303" y="54647"/>
                  </a:lnTo>
                  <a:lnTo>
                    <a:pt x="1033171" y="50710"/>
                  </a:lnTo>
                  <a:lnTo>
                    <a:pt x="1025502" y="47900"/>
                  </a:lnTo>
                  <a:lnTo>
                    <a:pt x="1017300" y="46214"/>
                  </a:lnTo>
                  <a:lnTo>
                    <a:pt x="1008566" y="45653"/>
                  </a:lnTo>
                  <a:close/>
                </a:path>
                <a:path w="1494790" h="243840">
                  <a:moveTo>
                    <a:pt x="1160729" y="45653"/>
                  </a:moveTo>
                  <a:lnTo>
                    <a:pt x="1120021" y="59889"/>
                  </a:lnTo>
                  <a:lnTo>
                    <a:pt x="1098173" y="98651"/>
                  </a:lnTo>
                  <a:lnTo>
                    <a:pt x="1096155" y="119504"/>
                  </a:lnTo>
                  <a:lnTo>
                    <a:pt x="1096659" y="130198"/>
                  </a:lnTo>
                  <a:lnTo>
                    <a:pt x="1113968" y="172781"/>
                  </a:lnTo>
                  <a:lnTo>
                    <a:pt x="1151373" y="192413"/>
                  </a:lnTo>
                  <a:lnTo>
                    <a:pt x="1160729" y="192988"/>
                  </a:lnTo>
                  <a:lnTo>
                    <a:pt x="1170078" y="192413"/>
                  </a:lnTo>
                  <a:lnTo>
                    <a:pt x="1206904" y="173314"/>
                  </a:lnTo>
                  <a:lnTo>
                    <a:pt x="1150949" y="173314"/>
                  </a:lnTo>
                  <a:lnTo>
                    <a:pt x="1142918" y="170811"/>
                  </a:lnTo>
                  <a:lnTo>
                    <a:pt x="1120607" y="139785"/>
                  </a:lnTo>
                  <a:lnTo>
                    <a:pt x="1118049" y="119504"/>
                  </a:lnTo>
                  <a:lnTo>
                    <a:pt x="1118334" y="112479"/>
                  </a:lnTo>
                  <a:lnTo>
                    <a:pt x="1142918" y="67851"/>
                  </a:lnTo>
                  <a:lnTo>
                    <a:pt x="1150949" y="65317"/>
                  </a:lnTo>
                  <a:lnTo>
                    <a:pt x="1206879" y="65317"/>
                  </a:lnTo>
                  <a:lnTo>
                    <a:pt x="1201378" y="59889"/>
                  </a:lnTo>
                  <a:lnTo>
                    <a:pt x="1194497" y="54825"/>
                  </a:lnTo>
                  <a:lnTo>
                    <a:pt x="1186962" y="50812"/>
                  </a:lnTo>
                  <a:lnTo>
                    <a:pt x="1178822" y="47946"/>
                  </a:lnTo>
                  <a:lnTo>
                    <a:pt x="1170078" y="46226"/>
                  </a:lnTo>
                  <a:lnTo>
                    <a:pt x="1160729" y="45653"/>
                  </a:lnTo>
                  <a:close/>
                </a:path>
                <a:path w="1494790" h="243840">
                  <a:moveTo>
                    <a:pt x="1206879" y="65317"/>
                  </a:moveTo>
                  <a:lnTo>
                    <a:pt x="1170498" y="65317"/>
                  </a:lnTo>
                  <a:lnTo>
                    <a:pt x="1178550" y="67851"/>
                  </a:lnTo>
                  <a:lnTo>
                    <a:pt x="1191167" y="77997"/>
                  </a:lnTo>
                  <a:lnTo>
                    <a:pt x="1203408" y="119504"/>
                  </a:lnTo>
                  <a:lnTo>
                    <a:pt x="1203123" y="126521"/>
                  </a:lnTo>
                  <a:lnTo>
                    <a:pt x="1178550" y="170811"/>
                  </a:lnTo>
                  <a:lnTo>
                    <a:pt x="1170498" y="173314"/>
                  </a:lnTo>
                  <a:lnTo>
                    <a:pt x="1206904" y="173314"/>
                  </a:lnTo>
                  <a:lnTo>
                    <a:pt x="1224792" y="130198"/>
                  </a:lnTo>
                  <a:lnTo>
                    <a:pt x="1225303" y="119504"/>
                  </a:lnTo>
                  <a:lnTo>
                    <a:pt x="1224792" y="108723"/>
                  </a:lnTo>
                  <a:lnTo>
                    <a:pt x="1207446" y="65876"/>
                  </a:lnTo>
                  <a:lnTo>
                    <a:pt x="1206879" y="65317"/>
                  </a:lnTo>
                  <a:close/>
                </a:path>
                <a:path w="1494790" h="243840">
                  <a:moveTo>
                    <a:pt x="1346691" y="47506"/>
                  </a:moveTo>
                  <a:lnTo>
                    <a:pt x="1258726" y="47506"/>
                  </a:lnTo>
                  <a:lnTo>
                    <a:pt x="1258726" y="190015"/>
                  </a:lnTo>
                  <a:lnTo>
                    <a:pt x="1280631" y="190015"/>
                  </a:lnTo>
                  <a:lnTo>
                    <a:pt x="1280631" y="67914"/>
                  </a:lnTo>
                  <a:lnTo>
                    <a:pt x="1346691" y="67914"/>
                  </a:lnTo>
                  <a:lnTo>
                    <a:pt x="1346691" y="47506"/>
                  </a:lnTo>
                  <a:close/>
                </a:path>
                <a:path w="1494790" h="243840">
                  <a:moveTo>
                    <a:pt x="1400543" y="47506"/>
                  </a:moveTo>
                  <a:lnTo>
                    <a:pt x="1378649" y="47506"/>
                  </a:lnTo>
                  <a:lnTo>
                    <a:pt x="1378649" y="190015"/>
                  </a:lnTo>
                  <a:lnTo>
                    <a:pt x="1404250" y="190015"/>
                  </a:lnTo>
                  <a:lnTo>
                    <a:pt x="1424257" y="157722"/>
                  </a:lnTo>
                  <a:lnTo>
                    <a:pt x="1400543" y="157722"/>
                  </a:lnTo>
                  <a:lnTo>
                    <a:pt x="1400543" y="47506"/>
                  </a:lnTo>
                  <a:close/>
                </a:path>
                <a:path w="1494790" h="243840">
                  <a:moveTo>
                    <a:pt x="1494436" y="79788"/>
                  </a:moveTo>
                  <a:lnTo>
                    <a:pt x="1472541" y="79788"/>
                  </a:lnTo>
                  <a:lnTo>
                    <a:pt x="1472541" y="190015"/>
                  </a:lnTo>
                  <a:lnTo>
                    <a:pt x="1494436" y="190015"/>
                  </a:lnTo>
                  <a:lnTo>
                    <a:pt x="1494436" y="79788"/>
                  </a:lnTo>
                  <a:close/>
                </a:path>
                <a:path w="1494790" h="243840">
                  <a:moveTo>
                    <a:pt x="1494436" y="47506"/>
                  </a:moveTo>
                  <a:lnTo>
                    <a:pt x="1469201" y="47506"/>
                  </a:lnTo>
                  <a:lnTo>
                    <a:pt x="1400543" y="157722"/>
                  </a:lnTo>
                  <a:lnTo>
                    <a:pt x="1424257" y="157722"/>
                  </a:lnTo>
                  <a:lnTo>
                    <a:pt x="1472541" y="79788"/>
                  </a:lnTo>
                  <a:lnTo>
                    <a:pt x="1494436" y="79788"/>
                  </a:lnTo>
                  <a:lnTo>
                    <a:pt x="1494436" y="47506"/>
                  </a:lnTo>
                  <a:close/>
                </a:path>
              </a:pathLst>
            </a:custGeom>
            <a:solidFill>
              <a:srgbClr val="36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29284" y="6722415"/>
            <a:ext cx="2267585" cy="490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0" dirty="0">
                <a:latin typeface="Open Sans"/>
                <a:cs typeface="Open Sans"/>
              </a:rPr>
              <a:t>село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1" spc="70" dirty="0">
                <a:latin typeface="Arial"/>
                <a:cs typeface="Arial"/>
              </a:rPr>
              <a:t>Большое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65" dirty="0">
                <a:latin typeface="Arial"/>
                <a:cs typeface="Arial"/>
              </a:rPr>
              <a:t>Колесово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10592054"/>
            <a:ext cx="20104100" cy="55244"/>
          </a:xfrm>
          <a:custGeom>
            <a:avLst/>
            <a:gdLst/>
            <a:ahLst/>
            <a:cxnLst/>
            <a:rect l="l" t="t" r="r" b="b"/>
            <a:pathLst>
              <a:path w="20104100" h="55245">
                <a:moveTo>
                  <a:pt x="20104099" y="0"/>
                </a:moveTo>
                <a:lnTo>
                  <a:pt x="0" y="0"/>
                </a:lnTo>
                <a:lnTo>
                  <a:pt x="0" y="55212"/>
                </a:lnTo>
                <a:lnTo>
                  <a:pt x="20104099" y="55212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1138205"/>
            <a:ext cx="20104100" cy="170815"/>
          </a:xfrm>
          <a:custGeom>
            <a:avLst/>
            <a:gdLst/>
            <a:ahLst/>
            <a:cxnLst/>
            <a:rect l="l" t="t" r="r" b="b"/>
            <a:pathLst>
              <a:path w="20104100" h="170815">
                <a:moveTo>
                  <a:pt x="20104099" y="0"/>
                </a:moveTo>
                <a:lnTo>
                  <a:pt x="0" y="0"/>
                </a:lnTo>
                <a:lnTo>
                  <a:pt x="0" y="170350"/>
                </a:lnTo>
                <a:lnTo>
                  <a:pt x="20104099" y="17035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0"/>
            <a:ext cx="20104100" cy="1086485"/>
          </a:xfrm>
          <a:custGeom>
            <a:avLst/>
            <a:gdLst/>
            <a:ahLst/>
            <a:cxnLst/>
            <a:rect l="l" t="t" r="r" b="b"/>
            <a:pathLst>
              <a:path w="20104100" h="1086485">
                <a:moveTo>
                  <a:pt x="20104099" y="1085872"/>
                </a:moveTo>
                <a:lnTo>
                  <a:pt x="0" y="1085872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085872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407760" y="254590"/>
            <a:ext cx="3551554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dirty="0">
                <a:solidFill>
                  <a:srgbClr val="FFFFFF"/>
                </a:solidFill>
                <a:latin typeface="Open Sans"/>
                <a:cs typeface="Open Sans"/>
              </a:rPr>
              <a:t>ООО </a:t>
            </a:r>
            <a:r>
              <a:rPr sz="4250" b="1" spc="-10" dirty="0">
                <a:solidFill>
                  <a:srgbClr val="FFFFFF"/>
                </a:solidFill>
                <a:latin typeface="Open Sans"/>
                <a:cs typeface="Open Sans"/>
              </a:rPr>
              <a:t>«АЛЬТ»</a:t>
            </a:r>
            <a:endParaRPr sz="4250">
              <a:latin typeface="Open Sans"/>
              <a:cs typeface="Open San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368316" y="2012718"/>
            <a:ext cx="7736205" cy="1833245"/>
          </a:xfrm>
          <a:custGeom>
            <a:avLst/>
            <a:gdLst/>
            <a:ahLst/>
            <a:cxnLst/>
            <a:rect l="l" t="t" r="r" b="b"/>
            <a:pathLst>
              <a:path w="7736205" h="1833245">
                <a:moveTo>
                  <a:pt x="7735782" y="0"/>
                </a:moveTo>
                <a:lnTo>
                  <a:pt x="221679" y="0"/>
                </a:lnTo>
                <a:lnTo>
                  <a:pt x="177004" y="4503"/>
                </a:lnTo>
                <a:lnTo>
                  <a:pt x="135393" y="17419"/>
                </a:lnTo>
                <a:lnTo>
                  <a:pt x="97738" y="37857"/>
                </a:lnTo>
                <a:lnTo>
                  <a:pt x="64929" y="64924"/>
                </a:lnTo>
                <a:lnTo>
                  <a:pt x="37860" y="97730"/>
                </a:lnTo>
                <a:lnTo>
                  <a:pt x="17421" y="135384"/>
                </a:lnTo>
                <a:lnTo>
                  <a:pt x="4503" y="176994"/>
                </a:lnTo>
                <a:lnTo>
                  <a:pt x="0" y="221668"/>
                </a:lnTo>
                <a:lnTo>
                  <a:pt x="0" y="1611060"/>
                </a:lnTo>
                <a:lnTo>
                  <a:pt x="4503" y="1655735"/>
                </a:lnTo>
                <a:lnTo>
                  <a:pt x="17421" y="1697344"/>
                </a:lnTo>
                <a:lnTo>
                  <a:pt x="37860" y="1734998"/>
                </a:lnTo>
                <a:lnTo>
                  <a:pt x="64929" y="1767804"/>
                </a:lnTo>
                <a:lnTo>
                  <a:pt x="97738" y="1794872"/>
                </a:lnTo>
                <a:lnTo>
                  <a:pt x="135393" y="1815309"/>
                </a:lnTo>
                <a:lnTo>
                  <a:pt x="177004" y="1828226"/>
                </a:lnTo>
                <a:lnTo>
                  <a:pt x="221679" y="1832729"/>
                </a:lnTo>
                <a:lnTo>
                  <a:pt x="7735782" y="1832729"/>
                </a:lnTo>
                <a:lnTo>
                  <a:pt x="7735782" y="0"/>
                </a:lnTo>
                <a:close/>
              </a:path>
            </a:pathLst>
          </a:custGeom>
          <a:solidFill>
            <a:srgbClr val="292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4384963" y="1995249"/>
            <a:ext cx="3428365" cy="1445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300" b="1" spc="254" dirty="0">
                <a:solidFill>
                  <a:srgbClr val="FFFFFF"/>
                </a:solidFill>
                <a:latin typeface="Arial"/>
                <a:cs typeface="Arial"/>
              </a:rPr>
              <a:t>320</a:t>
            </a:r>
            <a:r>
              <a:rPr sz="93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00" b="1" spc="10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9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425387" y="3235004"/>
            <a:ext cx="31248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solidFill>
                  <a:srgbClr val="FFFFFF"/>
                </a:solidFill>
                <a:latin typeface="Open Sans"/>
                <a:cs typeface="Open Sans"/>
              </a:rPr>
              <a:t>глубина</a:t>
            </a:r>
            <a:r>
              <a:rPr sz="2400" b="1" spc="10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Open Sans"/>
                <a:cs typeface="Open Sans"/>
              </a:rPr>
              <a:t>скважины</a:t>
            </a:r>
            <a:endParaRPr sz="2400">
              <a:latin typeface="Open Sans"/>
              <a:cs typeface="Open San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2847169" y="2348651"/>
            <a:ext cx="1234440" cy="1233170"/>
            <a:chOff x="12847169" y="2348651"/>
            <a:chExt cx="1234440" cy="1233170"/>
          </a:xfrm>
        </p:grpSpPr>
        <p:sp>
          <p:nvSpPr>
            <p:cNvPr id="23" name="object 23"/>
            <p:cNvSpPr/>
            <p:nvPr/>
          </p:nvSpPr>
          <p:spPr>
            <a:xfrm>
              <a:off x="12847168" y="2348654"/>
              <a:ext cx="1234440" cy="1233170"/>
            </a:xfrm>
            <a:custGeom>
              <a:avLst/>
              <a:gdLst/>
              <a:ahLst/>
              <a:cxnLst/>
              <a:rect l="l" t="t" r="r" b="b"/>
              <a:pathLst>
                <a:path w="1234440" h="1233170">
                  <a:moveTo>
                    <a:pt x="1234097" y="543331"/>
                  </a:moveTo>
                  <a:lnTo>
                    <a:pt x="1232027" y="534263"/>
                  </a:lnTo>
                  <a:lnTo>
                    <a:pt x="1226820" y="526808"/>
                  </a:lnTo>
                  <a:lnTo>
                    <a:pt x="1219250" y="521754"/>
                  </a:lnTo>
                  <a:lnTo>
                    <a:pt x="1210132" y="519874"/>
                  </a:lnTo>
                  <a:lnTo>
                    <a:pt x="1200708" y="521843"/>
                  </a:lnTo>
                  <a:lnTo>
                    <a:pt x="1192987" y="527164"/>
                  </a:lnTo>
                  <a:lnTo>
                    <a:pt x="1187831" y="534987"/>
                  </a:lnTo>
                  <a:lnTo>
                    <a:pt x="1186078" y="544449"/>
                  </a:lnTo>
                  <a:lnTo>
                    <a:pt x="1188148" y="553516"/>
                  </a:lnTo>
                  <a:lnTo>
                    <a:pt x="1193355" y="560984"/>
                  </a:lnTo>
                  <a:lnTo>
                    <a:pt x="1200924" y="566039"/>
                  </a:lnTo>
                  <a:lnTo>
                    <a:pt x="1210030" y="567905"/>
                  </a:lnTo>
                  <a:lnTo>
                    <a:pt x="1219441" y="565950"/>
                  </a:lnTo>
                  <a:lnTo>
                    <a:pt x="1227162" y="560603"/>
                  </a:lnTo>
                  <a:lnTo>
                    <a:pt x="1232344" y="552780"/>
                  </a:lnTo>
                  <a:lnTo>
                    <a:pt x="1234097" y="543331"/>
                  </a:lnTo>
                  <a:close/>
                </a:path>
                <a:path w="1234440" h="1233170">
                  <a:moveTo>
                    <a:pt x="1234440" y="1201420"/>
                  </a:moveTo>
                  <a:lnTo>
                    <a:pt x="1234414" y="1184910"/>
                  </a:lnTo>
                  <a:lnTo>
                    <a:pt x="1234351" y="1151890"/>
                  </a:lnTo>
                  <a:lnTo>
                    <a:pt x="1234236" y="1054100"/>
                  </a:lnTo>
                  <a:lnTo>
                    <a:pt x="1234186" y="920750"/>
                  </a:lnTo>
                  <a:lnTo>
                    <a:pt x="1234186" y="889000"/>
                  </a:lnTo>
                  <a:lnTo>
                    <a:pt x="1234186" y="877570"/>
                  </a:lnTo>
                  <a:lnTo>
                    <a:pt x="1234186" y="661670"/>
                  </a:lnTo>
                  <a:lnTo>
                    <a:pt x="1234262" y="656590"/>
                  </a:lnTo>
                  <a:lnTo>
                    <a:pt x="1234236" y="654050"/>
                  </a:lnTo>
                  <a:lnTo>
                    <a:pt x="1210183" y="628650"/>
                  </a:lnTo>
                  <a:lnTo>
                    <a:pt x="1201648" y="629920"/>
                  </a:lnTo>
                  <a:lnTo>
                    <a:pt x="1194409" y="635000"/>
                  </a:lnTo>
                  <a:lnTo>
                    <a:pt x="1189075" y="641350"/>
                  </a:lnTo>
                  <a:lnTo>
                    <a:pt x="1186230" y="650240"/>
                  </a:lnTo>
                  <a:lnTo>
                    <a:pt x="1185976" y="652106"/>
                  </a:lnTo>
                  <a:lnTo>
                    <a:pt x="1185976" y="709930"/>
                  </a:lnTo>
                  <a:lnTo>
                    <a:pt x="1185887" y="847090"/>
                  </a:lnTo>
                  <a:lnTo>
                    <a:pt x="1185557" y="859790"/>
                  </a:lnTo>
                  <a:lnTo>
                    <a:pt x="1185456" y="860056"/>
                  </a:lnTo>
                  <a:lnTo>
                    <a:pt x="1185456" y="920750"/>
                  </a:lnTo>
                  <a:lnTo>
                    <a:pt x="1185456" y="1184910"/>
                  </a:lnTo>
                  <a:lnTo>
                    <a:pt x="49187" y="1184910"/>
                  </a:lnTo>
                  <a:lnTo>
                    <a:pt x="49187" y="919480"/>
                  </a:lnTo>
                  <a:lnTo>
                    <a:pt x="64262" y="923290"/>
                  </a:lnTo>
                  <a:lnTo>
                    <a:pt x="90500" y="925830"/>
                  </a:lnTo>
                  <a:lnTo>
                    <a:pt x="115938" y="923290"/>
                  </a:lnTo>
                  <a:lnTo>
                    <a:pt x="130708" y="919480"/>
                  </a:lnTo>
                  <a:lnTo>
                    <a:pt x="140563" y="916940"/>
                  </a:lnTo>
                  <a:lnTo>
                    <a:pt x="164312" y="905510"/>
                  </a:lnTo>
                  <a:lnTo>
                    <a:pt x="193014" y="894080"/>
                  </a:lnTo>
                  <a:lnTo>
                    <a:pt x="221500" y="890270"/>
                  </a:lnTo>
                  <a:lnTo>
                    <a:pt x="250024" y="894080"/>
                  </a:lnTo>
                  <a:lnTo>
                    <a:pt x="278828" y="905510"/>
                  </a:lnTo>
                  <a:lnTo>
                    <a:pt x="315785" y="920750"/>
                  </a:lnTo>
                  <a:lnTo>
                    <a:pt x="352983" y="925830"/>
                  </a:lnTo>
                  <a:lnTo>
                    <a:pt x="390271" y="920750"/>
                  </a:lnTo>
                  <a:lnTo>
                    <a:pt x="427532" y="905510"/>
                  </a:lnTo>
                  <a:lnTo>
                    <a:pt x="441515" y="899160"/>
                  </a:lnTo>
                  <a:lnTo>
                    <a:pt x="456006" y="894080"/>
                  </a:lnTo>
                  <a:lnTo>
                    <a:pt x="479298" y="890270"/>
                  </a:lnTo>
                  <a:lnTo>
                    <a:pt x="487375" y="889000"/>
                  </a:lnTo>
                  <a:lnTo>
                    <a:pt x="487641" y="894080"/>
                  </a:lnTo>
                  <a:lnTo>
                    <a:pt x="488061" y="897890"/>
                  </a:lnTo>
                  <a:lnTo>
                    <a:pt x="488061" y="935990"/>
                  </a:lnTo>
                  <a:lnTo>
                    <a:pt x="488188" y="948690"/>
                  </a:lnTo>
                  <a:lnTo>
                    <a:pt x="490029" y="960120"/>
                  </a:lnTo>
                  <a:lnTo>
                    <a:pt x="494830" y="967740"/>
                  </a:lnTo>
                  <a:lnTo>
                    <a:pt x="502234" y="974090"/>
                  </a:lnTo>
                  <a:lnTo>
                    <a:pt x="511848" y="975360"/>
                  </a:lnTo>
                  <a:lnTo>
                    <a:pt x="521741" y="974090"/>
                  </a:lnTo>
                  <a:lnTo>
                    <a:pt x="529361" y="969010"/>
                  </a:lnTo>
                  <a:lnTo>
                    <a:pt x="534339" y="960120"/>
                  </a:lnTo>
                  <a:lnTo>
                    <a:pt x="536321" y="947420"/>
                  </a:lnTo>
                  <a:lnTo>
                    <a:pt x="536359" y="889000"/>
                  </a:lnTo>
                  <a:lnTo>
                    <a:pt x="536359" y="876300"/>
                  </a:lnTo>
                  <a:lnTo>
                    <a:pt x="536371" y="589280"/>
                  </a:lnTo>
                  <a:lnTo>
                    <a:pt x="536371" y="422910"/>
                  </a:lnTo>
                  <a:lnTo>
                    <a:pt x="536371" y="403860"/>
                  </a:lnTo>
                  <a:lnTo>
                    <a:pt x="539661" y="377190"/>
                  </a:lnTo>
                  <a:lnTo>
                    <a:pt x="564984" y="339090"/>
                  </a:lnTo>
                  <a:lnTo>
                    <a:pt x="608634" y="325120"/>
                  </a:lnTo>
                  <a:lnTo>
                    <a:pt x="620242" y="325120"/>
                  </a:lnTo>
                  <a:lnTo>
                    <a:pt x="632053" y="323850"/>
                  </a:lnTo>
                  <a:lnTo>
                    <a:pt x="632053" y="373380"/>
                  </a:lnTo>
                  <a:lnTo>
                    <a:pt x="610679" y="373380"/>
                  </a:lnTo>
                  <a:lnTo>
                    <a:pt x="599897" y="375920"/>
                  </a:lnTo>
                  <a:lnTo>
                    <a:pt x="591947" y="379730"/>
                  </a:lnTo>
                  <a:lnTo>
                    <a:pt x="586854" y="388620"/>
                  </a:lnTo>
                  <a:lnTo>
                    <a:pt x="584644" y="398780"/>
                  </a:lnTo>
                  <a:lnTo>
                    <a:pt x="584428" y="402590"/>
                  </a:lnTo>
                  <a:lnTo>
                    <a:pt x="584479" y="949960"/>
                  </a:lnTo>
                  <a:lnTo>
                    <a:pt x="608342" y="975360"/>
                  </a:lnTo>
                  <a:lnTo>
                    <a:pt x="616673" y="974090"/>
                  </a:lnTo>
                  <a:lnTo>
                    <a:pt x="632561" y="949960"/>
                  </a:lnTo>
                  <a:lnTo>
                    <a:pt x="632485" y="938530"/>
                  </a:lnTo>
                  <a:lnTo>
                    <a:pt x="633095" y="930910"/>
                  </a:lnTo>
                  <a:lnTo>
                    <a:pt x="635393" y="925830"/>
                  </a:lnTo>
                  <a:lnTo>
                    <a:pt x="639838" y="923290"/>
                  </a:lnTo>
                  <a:lnTo>
                    <a:pt x="646150" y="920750"/>
                  </a:lnTo>
                  <a:lnTo>
                    <a:pt x="659904" y="918210"/>
                  </a:lnTo>
                  <a:lnTo>
                    <a:pt x="669188" y="914400"/>
                  </a:lnTo>
                  <a:lnTo>
                    <a:pt x="678408" y="911860"/>
                  </a:lnTo>
                  <a:lnTo>
                    <a:pt x="687501" y="908050"/>
                  </a:lnTo>
                  <a:lnTo>
                    <a:pt x="696391" y="902970"/>
                  </a:lnTo>
                  <a:lnTo>
                    <a:pt x="722706" y="892810"/>
                  </a:lnTo>
                  <a:lnTo>
                    <a:pt x="748944" y="889000"/>
                  </a:lnTo>
                  <a:lnTo>
                    <a:pt x="775106" y="892810"/>
                  </a:lnTo>
                  <a:lnTo>
                    <a:pt x="801179" y="902970"/>
                  </a:lnTo>
                  <a:lnTo>
                    <a:pt x="841133" y="919480"/>
                  </a:lnTo>
                  <a:lnTo>
                    <a:pt x="880973" y="924560"/>
                  </a:lnTo>
                  <a:lnTo>
                    <a:pt x="920813" y="919480"/>
                  </a:lnTo>
                  <a:lnTo>
                    <a:pt x="985621" y="892810"/>
                  </a:lnTo>
                  <a:lnTo>
                    <a:pt x="1010780" y="889000"/>
                  </a:lnTo>
                  <a:lnTo>
                    <a:pt x="1036002" y="891540"/>
                  </a:lnTo>
                  <a:lnTo>
                    <a:pt x="1061046" y="901700"/>
                  </a:lnTo>
                  <a:lnTo>
                    <a:pt x="1090002" y="914400"/>
                  </a:lnTo>
                  <a:lnTo>
                    <a:pt x="1119593" y="923290"/>
                  </a:lnTo>
                  <a:lnTo>
                    <a:pt x="1150048" y="924560"/>
                  </a:lnTo>
                  <a:lnTo>
                    <a:pt x="1181608" y="920750"/>
                  </a:lnTo>
                  <a:lnTo>
                    <a:pt x="1185456" y="920750"/>
                  </a:lnTo>
                  <a:lnTo>
                    <a:pt x="1185456" y="860056"/>
                  </a:lnTo>
                  <a:lnTo>
                    <a:pt x="1182636" y="867410"/>
                  </a:lnTo>
                  <a:lnTo>
                    <a:pt x="1174673" y="872490"/>
                  </a:lnTo>
                  <a:lnTo>
                    <a:pt x="1159167" y="876300"/>
                  </a:lnTo>
                  <a:lnTo>
                    <a:pt x="1142034" y="877570"/>
                  </a:lnTo>
                  <a:lnTo>
                    <a:pt x="1125435" y="875030"/>
                  </a:lnTo>
                  <a:lnTo>
                    <a:pt x="1109421" y="871220"/>
                  </a:lnTo>
                  <a:lnTo>
                    <a:pt x="1094079" y="863600"/>
                  </a:lnTo>
                  <a:lnTo>
                    <a:pt x="1053058" y="847090"/>
                  </a:lnTo>
                  <a:lnTo>
                    <a:pt x="1012215" y="842010"/>
                  </a:lnTo>
                  <a:lnTo>
                    <a:pt x="971359" y="847090"/>
                  </a:lnTo>
                  <a:lnTo>
                    <a:pt x="930325" y="864870"/>
                  </a:lnTo>
                  <a:lnTo>
                    <a:pt x="905700" y="873760"/>
                  </a:lnTo>
                  <a:lnTo>
                    <a:pt x="880719" y="877570"/>
                  </a:lnTo>
                  <a:lnTo>
                    <a:pt x="872388" y="876300"/>
                  </a:lnTo>
                  <a:lnTo>
                    <a:pt x="855738" y="873760"/>
                  </a:lnTo>
                  <a:lnTo>
                    <a:pt x="831126" y="864870"/>
                  </a:lnTo>
                  <a:lnTo>
                    <a:pt x="790067" y="847090"/>
                  </a:lnTo>
                  <a:lnTo>
                    <a:pt x="749198" y="840740"/>
                  </a:lnTo>
                  <a:lnTo>
                    <a:pt x="708342" y="847090"/>
                  </a:lnTo>
                  <a:lnTo>
                    <a:pt x="667334" y="863600"/>
                  </a:lnTo>
                  <a:lnTo>
                    <a:pt x="659638" y="867410"/>
                  </a:lnTo>
                  <a:lnTo>
                    <a:pt x="651408" y="871220"/>
                  </a:lnTo>
                  <a:lnTo>
                    <a:pt x="642734" y="873760"/>
                  </a:lnTo>
                  <a:lnTo>
                    <a:pt x="633666" y="876300"/>
                  </a:lnTo>
                  <a:lnTo>
                    <a:pt x="633666" y="651510"/>
                  </a:lnTo>
                  <a:lnTo>
                    <a:pt x="640664" y="654050"/>
                  </a:lnTo>
                  <a:lnTo>
                    <a:pt x="652310" y="659130"/>
                  </a:lnTo>
                  <a:lnTo>
                    <a:pt x="683056" y="670560"/>
                  </a:lnTo>
                  <a:lnTo>
                    <a:pt x="714311" y="678180"/>
                  </a:lnTo>
                  <a:lnTo>
                    <a:pt x="746201" y="681990"/>
                  </a:lnTo>
                  <a:lnTo>
                    <a:pt x="778840" y="679450"/>
                  </a:lnTo>
                  <a:lnTo>
                    <a:pt x="796061" y="675640"/>
                  </a:lnTo>
                  <a:lnTo>
                    <a:pt x="813142" y="670560"/>
                  </a:lnTo>
                  <a:lnTo>
                    <a:pt x="829754" y="664210"/>
                  </a:lnTo>
                  <a:lnTo>
                    <a:pt x="845540" y="656590"/>
                  </a:lnTo>
                  <a:lnTo>
                    <a:pt x="857694" y="651510"/>
                  </a:lnTo>
                  <a:lnTo>
                    <a:pt x="875931" y="643890"/>
                  </a:lnTo>
                  <a:lnTo>
                    <a:pt x="905814" y="640080"/>
                  </a:lnTo>
                  <a:lnTo>
                    <a:pt x="935634" y="645160"/>
                  </a:lnTo>
                  <a:lnTo>
                    <a:pt x="965847" y="656590"/>
                  </a:lnTo>
                  <a:lnTo>
                    <a:pt x="1009357" y="676910"/>
                  </a:lnTo>
                  <a:lnTo>
                    <a:pt x="1031722" y="685800"/>
                  </a:lnTo>
                  <a:lnTo>
                    <a:pt x="1054519" y="692150"/>
                  </a:lnTo>
                  <a:lnTo>
                    <a:pt x="1083271" y="698500"/>
                  </a:lnTo>
                  <a:lnTo>
                    <a:pt x="1112443" y="702310"/>
                  </a:lnTo>
                  <a:lnTo>
                    <a:pt x="1141793" y="704850"/>
                  </a:lnTo>
                  <a:lnTo>
                    <a:pt x="1171105" y="708660"/>
                  </a:lnTo>
                  <a:lnTo>
                    <a:pt x="1175804" y="709930"/>
                  </a:lnTo>
                  <a:lnTo>
                    <a:pt x="1185976" y="709930"/>
                  </a:lnTo>
                  <a:lnTo>
                    <a:pt x="1185976" y="652106"/>
                  </a:lnTo>
                  <a:lnTo>
                    <a:pt x="1185710" y="654050"/>
                  </a:lnTo>
                  <a:lnTo>
                    <a:pt x="1185037" y="661670"/>
                  </a:lnTo>
                  <a:lnTo>
                    <a:pt x="1149565" y="659130"/>
                  </a:lnTo>
                  <a:lnTo>
                    <a:pt x="1132128" y="656590"/>
                  </a:lnTo>
                  <a:lnTo>
                    <a:pt x="1114793" y="655320"/>
                  </a:lnTo>
                  <a:lnTo>
                    <a:pt x="1086205" y="650240"/>
                  </a:lnTo>
                  <a:lnTo>
                    <a:pt x="1046581" y="640080"/>
                  </a:lnTo>
                  <a:lnTo>
                    <a:pt x="991743" y="615950"/>
                  </a:lnTo>
                  <a:lnTo>
                    <a:pt x="978268" y="609600"/>
                  </a:lnTo>
                  <a:lnTo>
                    <a:pt x="950760" y="599440"/>
                  </a:lnTo>
                  <a:lnTo>
                    <a:pt x="924750" y="591820"/>
                  </a:lnTo>
                  <a:lnTo>
                    <a:pt x="898880" y="590550"/>
                  </a:lnTo>
                  <a:lnTo>
                    <a:pt x="873201" y="594360"/>
                  </a:lnTo>
                  <a:lnTo>
                    <a:pt x="847712" y="603250"/>
                  </a:lnTo>
                  <a:lnTo>
                    <a:pt x="838123" y="607060"/>
                  </a:lnTo>
                  <a:lnTo>
                    <a:pt x="809358" y="621030"/>
                  </a:lnTo>
                  <a:lnTo>
                    <a:pt x="786384" y="628650"/>
                  </a:lnTo>
                  <a:lnTo>
                    <a:pt x="763003" y="633730"/>
                  </a:lnTo>
                  <a:lnTo>
                    <a:pt x="739317" y="633730"/>
                  </a:lnTo>
                  <a:lnTo>
                    <a:pt x="715403" y="628650"/>
                  </a:lnTo>
                  <a:lnTo>
                    <a:pt x="697166" y="623570"/>
                  </a:lnTo>
                  <a:lnTo>
                    <a:pt x="679119" y="615950"/>
                  </a:lnTo>
                  <a:lnTo>
                    <a:pt x="643077" y="603250"/>
                  </a:lnTo>
                  <a:lnTo>
                    <a:pt x="634771" y="600710"/>
                  </a:lnTo>
                  <a:lnTo>
                    <a:pt x="632536" y="595630"/>
                  </a:lnTo>
                  <a:lnTo>
                    <a:pt x="632663" y="574040"/>
                  </a:lnTo>
                  <a:lnTo>
                    <a:pt x="632790" y="541020"/>
                  </a:lnTo>
                  <a:lnTo>
                    <a:pt x="632815" y="430530"/>
                  </a:lnTo>
                  <a:lnTo>
                    <a:pt x="633310" y="426720"/>
                  </a:lnTo>
                  <a:lnTo>
                    <a:pt x="633603" y="421640"/>
                  </a:lnTo>
                  <a:lnTo>
                    <a:pt x="1186027" y="421640"/>
                  </a:lnTo>
                  <a:lnTo>
                    <a:pt x="1185976" y="427990"/>
                  </a:lnTo>
                  <a:lnTo>
                    <a:pt x="1185837" y="431800"/>
                  </a:lnTo>
                  <a:lnTo>
                    <a:pt x="1186053" y="435610"/>
                  </a:lnTo>
                  <a:lnTo>
                    <a:pt x="1188326" y="445770"/>
                  </a:lnTo>
                  <a:lnTo>
                    <a:pt x="1193584" y="453390"/>
                  </a:lnTo>
                  <a:lnTo>
                    <a:pt x="1201204" y="458470"/>
                  </a:lnTo>
                  <a:lnTo>
                    <a:pt x="1210564" y="459740"/>
                  </a:lnTo>
                  <a:lnTo>
                    <a:pt x="1219593" y="458470"/>
                  </a:lnTo>
                  <a:lnTo>
                    <a:pt x="1234300" y="421640"/>
                  </a:lnTo>
                  <a:lnTo>
                    <a:pt x="1234173" y="402590"/>
                  </a:lnTo>
                  <a:lnTo>
                    <a:pt x="1232408" y="389890"/>
                  </a:lnTo>
                  <a:lnTo>
                    <a:pt x="1227162" y="381000"/>
                  </a:lnTo>
                  <a:lnTo>
                    <a:pt x="1218234" y="374650"/>
                  </a:lnTo>
                  <a:lnTo>
                    <a:pt x="1205395" y="373380"/>
                  </a:lnTo>
                  <a:lnTo>
                    <a:pt x="1102829" y="373380"/>
                  </a:lnTo>
                  <a:lnTo>
                    <a:pt x="1102829" y="372110"/>
                  </a:lnTo>
                  <a:lnTo>
                    <a:pt x="1102829" y="205740"/>
                  </a:lnTo>
                  <a:lnTo>
                    <a:pt x="1102842" y="185420"/>
                  </a:lnTo>
                  <a:lnTo>
                    <a:pt x="1100239" y="160020"/>
                  </a:lnTo>
                  <a:lnTo>
                    <a:pt x="1098892" y="156210"/>
                  </a:lnTo>
                  <a:lnTo>
                    <a:pt x="1092174" y="137160"/>
                  </a:lnTo>
                  <a:lnTo>
                    <a:pt x="1078318" y="118110"/>
                  </a:lnTo>
                  <a:lnTo>
                    <a:pt x="1058354" y="102870"/>
                  </a:lnTo>
                  <a:lnTo>
                    <a:pt x="1053769" y="100355"/>
                  </a:lnTo>
                  <a:lnTo>
                    <a:pt x="1053769" y="205740"/>
                  </a:lnTo>
                  <a:lnTo>
                    <a:pt x="1053769" y="372110"/>
                  </a:lnTo>
                  <a:lnTo>
                    <a:pt x="681367" y="372110"/>
                  </a:lnTo>
                  <a:lnTo>
                    <a:pt x="681367" y="323850"/>
                  </a:lnTo>
                  <a:lnTo>
                    <a:pt x="681367" y="205740"/>
                  </a:lnTo>
                  <a:lnTo>
                    <a:pt x="1053769" y="205740"/>
                  </a:lnTo>
                  <a:lnTo>
                    <a:pt x="1053769" y="100355"/>
                  </a:lnTo>
                  <a:lnTo>
                    <a:pt x="1048219" y="97307"/>
                  </a:lnTo>
                  <a:lnTo>
                    <a:pt x="1048219" y="156210"/>
                  </a:lnTo>
                  <a:lnTo>
                    <a:pt x="687603" y="156210"/>
                  </a:lnTo>
                  <a:lnTo>
                    <a:pt x="699554" y="146050"/>
                  </a:lnTo>
                  <a:lnTo>
                    <a:pt x="743572" y="120650"/>
                  </a:lnTo>
                  <a:lnTo>
                    <a:pt x="860209" y="55880"/>
                  </a:lnTo>
                  <a:lnTo>
                    <a:pt x="864362" y="54610"/>
                  </a:lnTo>
                  <a:lnTo>
                    <a:pt x="871994" y="54610"/>
                  </a:lnTo>
                  <a:lnTo>
                    <a:pt x="876236" y="57150"/>
                  </a:lnTo>
                  <a:lnTo>
                    <a:pt x="914666" y="77470"/>
                  </a:lnTo>
                  <a:lnTo>
                    <a:pt x="991273" y="120650"/>
                  </a:lnTo>
                  <a:lnTo>
                    <a:pt x="1035151" y="144780"/>
                  </a:lnTo>
                  <a:lnTo>
                    <a:pt x="1040091" y="149860"/>
                  </a:lnTo>
                  <a:lnTo>
                    <a:pt x="1048219" y="156210"/>
                  </a:lnTo>
                  <a:lnTo>
                    <a:pt x="1048219" y="97307"/>
                  </a:lnTo>
                  <a:lnTo>
                    <a:pt x="1014425" y="78740"/>
                  </a:lnTo>
                  <a:lnTo>
                    <a:pt x="972540" y="54610"/>
                  </a:lnTo>
                  <a:lnTo>
                    <a:pt x="970330" y="53340"/>
                  </a:lnTo>
                  <a:lnTo>
                    <a:pt x="926185" y="29210"/>
                  </a:lnTo>
                  <a:lnTo>
                    <a:pt x="882078" y="3810"/>
                  </a:lnTo>
                  <a:lnTo>
                    <a:pt x="874928" y="1270"/>
                  </a:lnTo>
                  <a:lnTo>
                    <a:pt x="867892" y="0"/>
                  </a:lnTo>
                  <a:lnTo>
                    <a:pt x="860844" y="1270"/>
                  </a:lnTo>
                  <a:lnTo>
                    <a:pt x="853655" y="3810"/>
                  </a:lnTo>
                  <a:lnTo>
                    <a:pt x="809815" y="29210"/>
                  </a:lnTo>
                  <a:lnTo>
                    <a:pt x="722109" y="77470"/>
                  </a:lnTo>
                  <a:lnTo>
                    <a:pt x="678383" y="102870"/>
                  </a:lnTo>
                  <a:lnTo>
                    <a:pt x="644334" y="135890"/>
                  </a:lnTo>
                  <a:lnTo>
                    <a:pt x="632828" y="182880"/>
                  </a:lnTo>
                  <a:lnTo>
                    <a:pt x="632752" y="276860"/>
                  </a:lnTo>
                  <a:lnTo>
                    <a:pt x="582650" y="280670"/>
                  </a:lnTo>
                  <a:lnTo>
                    <a:pt x="541845" y="297180"/>
                  </a:lnTo>
                  <a:lnTo>
                    <a:pt x="510717" y="327660"/>
                  </a:lnTo>
                  <a:lnTo>
                    <a:pt x="489635" y="373380"/>
                  </a:lnTo>
                  <a:lnTo>
                    <a:pt x="487540" y="373380"/>
                  </a:lnTo>
                  <a:lnTo>
                    <a:pt x="487540" y="422910"/>
                  </a:lnTo>
                  <a:lnTo>
                    <a:pt x="487540" y="584200"/>
                  </a:lnTo>
                  <a:lnTo>
                    <a:pt x="487400" y="584225"/>
                  </a:lnTo>
                  <a:lnTo>
                    <a:pt x="487400" y="637540"/>
                  </a:lnTo>
                  <a:lnTo>
                    <a:pt x="487400" y="840740"/>
                  </a:lnTo>
                  <a:lnTo>
                    <a:pt x="475335" y="840740"/>
                  </a:lnTo>
                  <a:lnTo>
                    <a:pt x="469823" y="842010"/>
                  </a:lnTo>
                  <a:lnTo>
                    <a:pt x="438150" y="850900"/>
                  </a:lnTo>
                  <a:lnTo>
                    <a:pt x="422567" y="855980"/>
                  </a:lnTo>
                  <a:lnTo>
                    <a:pt x="407517" y="862330"/>
                  </a:lnTo>
                  <a:lnTo>
                    <a:pt x="380428" y="872490"/>
                  </a:lnTo>
                  <a:lnTo>
                    <a:pt x="353644" y="876300"/>
                  </a:lnTo>
                  <a:lnTo>
                    <a:pt x="327012" y="873760"/>
                  </a:lnTo>
                  <a:lnTo>
                    <a:pt x="300367" y="862330"/>
                  </a:lnTo>
                  <a:lnTo>
                    <a:pt x="261023" y="847090"/>
                  </a:lnTo>
                  <a:lnTo>
                    <a:pt x="221703" y="840740"/>
                  </a:lnTo>
                  <a:lnTo>
                    <a:pt x="182397" y="847090"/>
                  </a:lnTo>
                  <a:lnTo>
                    <a:pt x="143040" y="862330"/>
                  </a:lnTo>
                  <a:lnTo>
                    <a:pt x="122618" y="871220"/>
                  </a:lnTo>
                  <a:lnTo>
                    <a:pt x="101688" y="876300"/>
                  </a:lnTo>
                  <a:lnTo>
                    <a:pt x="80213" y="876300"/>
                  </a:lnTo>
                  <a:lnTo>
                    <a:pt x="58178" y="872490"/>
                  </a:lnTo>
                  <a:lnTo>
                    <a:pt x="51269" y="869950"/>
                  </a:lnTo>
                  <a:lnTo>
                    <a:pt x="47967" y="867410"/>
                  </a:lnTo>
                  <a:lnTo>
                    <a:pt x="48145" y="808990"/>
                  </a:lnTo>
                  <a:lnTo>
                    <a:pt x="48260" y="692150"/>
                  </a:lnTo>
                  <a:lnTo>
                    <a:pt x="48425" y="604520"/>
                  </a:lnTo>
                  <a:lnTo>
                    <a:pt x="83731" y="575310"/>
                  </a:lnTo>
                  <a:lnTo>
                    <a:pt x="151066" y="547370"/>
                  </a:lnTo>
                  <a:lnTo>
                    <a:pt x="188175" y="542290"/>
                  </a:lnTo>
                  <a:lnTo>
                    <a:pt x="209994" y="543560"/>
                  </a:lnTo>
                  <a:lnTo>
                    <a:pt x="249529" y="556260"/>
                  </a:lnTo>
                  <a:lnTo>
                    <a:pt x="283984" y="580390"/>
                  </a:lnTo>
                  <a:lnTo>
                    <a:pt x="299529" y="594360"/>
                  </a:lnTo>
                  <a:lnTo>
                    <a:pt x="326174" y="614680"/>
                  </a:lnTo>
                  <a:lnTo>
                    <a:pt x="355193" y="627380"/>
                  </a:lnTo>
                  <a:lnTo>
                    <a:pt x="386435" y="635000"/>
                  </a:lnTo>
                  <a:lnTo>
                    <a:pt x="419684" y="637540"/>
                  </a:lnTo>
                  <a:lnTo>
                    <a:pt x="487400" y="637540"/>
                  </a:lnTo>
                  <a:lnTo>
                    <a:pt x="487400" y="584225"/>
                  </a:lnTo>
                  <a:lnTo>
                    <a:pt x="458584" y="588010"/>
                  </a:lnTo>
                  <a:lnTo>
                    <a:pt x="429780" y="589280"/>
                  </a:lnTo>
                  <a:lnTo>
                    <a:pt x="372643" y="582930"/>
                  </a:lnTo>
                  <a:lnTo>
                    <a:pt x="337337" y="562610"/>
                  </a:lnTo>
                  <a:lnTo>
                    <a:pt x="328599" y="554990"/>
                  </a:lnTo>
                  <a:lnTo>
                    <a:pt x="320027" y="548640"/>
                  </a:lnTo>
                  <a:lnTo>
                    <a:pt x="313016" y="542290"/>
                  </a:lnTo>
                  <a:lnTo>
                    <a:pt x="311619" y="541020"/>
                  </a:lnTo>
                  <a:lnTo>
                    <a:pt x="305955" y="537210"/>
                  </a:lnTo>
                  <a:lnTo>
                    <a:pt x="268185" y="511810"/>
                  </a:lnTo>
                  <a:lnTo>
                    <a:pt x="222034" y="496570"/>
                  </a:lnTo>
                  <a:lnTo>
                    <a:pt x="173443" y="494030"/>
                  </a:lnTo>
                  <a:lnTo>
                    <a:pt x="122656" y="505460"/>
                  </a:lnTo>
                  <a:lnTo>
                    <a:pt x="67233" y="528320"/>
                  </a:lnTo>
                  <a:lnTo>
                    <a:pt x="48882" y="537210"/>
                  </a:lnTo>
                  <a:lnTo>
                    <a:pt x="48882" y="422910"/>
                  </a:lnTo>
                  <a:lnTo>
                    <a:pt x="487540" y="422910"/>
                  </a:lnTo>
                  <a:lnTo>
                    <a:pt x="487540" y="373380"/>
                  </a:lnTo>
                  <a:lnTo>
                    <a:pt x="22402" y="373380"/>
                  </a:lnTo>
                  <a:lnTo>
                    <a:pt x="13487" y="377190"/>
                  </a:lnTo>
                  <a:lnTo>
                    <a:pt x="6032" y="382270"/>
                  </a:lnTo>
                  <a:lnTo>
                    <a:pt x="0" y="389890"/>
                  </a:lnTo>
                  <a:lnTo>
                    <a:pt x="0" y="1233170"/>
                  </a:lnTo>
                  <a:lnTo>
                    <a:pt x="1217320" y="1233170"/>
                  </a:lnTo>
                  <a:lnTo>
                    <a:pt x="1225499" y="1228090"/>
                  </a:lnTo>
                  <a:lnTo>
                    <a:pt x="1230769" y="1220470"/>
                  </a:lnTo>
                  <a:lnTo>
                    <a:pt x="1233614" y="1211580"/>
                  </a:lnTo>
                  <a:lnTo>
                    <a:pt x="1234440" y="12014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66534" y="3311888"/>
              <a:ext cx="197450" cy="723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26085" y="3311675"/>
              <a:ext cx="199387" cy="7270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05201" y="3408300"/>
              <a:ext cx="197389" cy="723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64461" y="3408308"/>
              <a:ext cx="197396" cy="7234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2943663" y="2943256"/>
              <a:ext cx="1028065" cy="231775"/>
            </a:xfrm>
            <a:custGeom>
              <a:avLst/>
              <a:gdLst/>
              <a:ahLst/>
              <a:cxnLst/>
              <a:rect l="l" t="t" r="r" b="b"/>
              <a:pathLst>
                <a:path w="1028065" h="231775">
                  <a:moveTo>
                    <a:pt x="48018" y="167436"/>
                  </a:moveTo>
                  <a:lnTo>
                    <a:pt x="45707" y="158419"/>
                  </a:lnTo>
                  <a:lnTo>
                    <a:pt x="40297" y="151091"/>
                  </a:lnTo>
                  <a:lnTo>
                    <a:pt x="32600" y="146227"/>
                  </a:lnTo>
                  <a:lnTo>
                    <a:pt x="23444" y="144602"/>
                  </a:lnTo>
                  <a:lnTo>
                    <a:pt x="14363" y="146672"/>
                  </a:lnTo>
                  <a:lnTo>
                    <a:pt x="6908" y="151892"/>
                  </a:lnTo>
                  <a:lnTo>
                    <a:pt x="1866" y="159448"/>
                  </a:lnTo>
                  <a:lnTo>
                    <a:pt x="0" y="168579"/>
                  </a:lnTo>
                  <a:lnTo>
                    <a:pt x="1968" y="177990"/>
                  </a:lnTo>
                  <a:lnTo>
                    <a:pt x="7302" y="185712"/>
                  </a:lnTo>
                  <a:lnTo>
                    <a:pt x="15138" y="190868"/>
                  </a:lnTo>
                  <a:lnTo>
                    <a:pt x="24587" y="192620"/>
                  </a:lnTo>
                  <a:lnTo>
                    <a:pt x="33947" y="190411"/>
                  </a:lnTo>
                  <a:lnTo>
                    <a:pt x="41541" y="184873"/>
                  </a:lnTo>
                  <a:lnTo>
                    <a:pt x="46507" y="176911"/>
                  </a:lnTo>
                  <a:lnTo>
                    <a:pt x="48018" y="167436"/>
                  </a:lnTo>
                  <a:close/>
                </a:path>
                <a:path w="1028065" h="231775">
                  <a:moveTo>
                    <a:pt x="48031" y="71932"/>
                  </a:moveTo>
                  <a:lnTo>
                    <a:pt x="46075" y="62839"/>
                  </a:lnTo>
                  <a:lnTo>
                    <a:pt x="40944" y="55321"/>
                  </a:lnTo>
                  <a:lnTo>
                    <a:pt x="33439" y="50177"/>
                  </a:lnTo>
                  <a:lnTo>
                    <a:pt x="24345" y="48196"/>
                  </a:lnTo>
                  <a:lnTo>
                    <a:pt x="14897" y="50038"/>
                  </a:lnTo>
                  <a:lnTo>
                    <a:pt x="7124" y="55257"/>
                  </a:lnTo>
                  <a:lnTo>
                    <a:pt x="1879" y="63030"/>
                  </a:lnTo>
                  <a:lnTo>
                    <a:pt x="12" y="72466"/>
                  </a:lnTo>
                  <a:lnTo>
                    <a:pt x="1968" y="81572"/>
                  </a:lnTo>
                  <a:lnTo>
                    <a:pt x="7086" y="89090"/>
                  </a:lnTo>
                  <a:lnTo>
                    <a:pt x="14592" y="94234"/>
                  </a:lnTo>
                  <a:lnTo>
                    <a:pt x="23685" y="96215"/>
                  </a:lnTo>
                  <a:lnTo>
                    <a:pt x="33121" y="94373"/>
                  </a:lnTo>
                  <a:lnTo>
                    <a:pt x="40894" y="89141"/>
                  </a:lnTo>
                  <a:lnTo>
                    <a:pt x="46164" y="81368"/>
                  </a:lnTo>
                  <a:lnTo>
                    <a:pt x="48031" y="71932"/>
                  </a:lnTo>
                  <a:close/>
                </a:path>
                <a:path w="1028065" h="231775">
                  <a:moveTo>
                    <a:pt x="137210" y="119227"/>
                  </a:moveTo>
                  <a:lnTo>
                    <a:pt x="134899" y="110210"/>
                  </a:lnTo>
                  <a:lnTo>
                    <a:pt x="129489" y="102895"/>
                  </a:lnTo>
                  <a:lnTo>
                    <a:pt x="121793" y="98031"/>
                  </a:lnTo>
                  <a:lnTo>
                    <a:pt x="112636" y="96393"/>
                  </a:lnTo>
                  <a:lnTo>
                    <a:pt x="103555" y="98463"/>
                  </a:lnTo>
                  <a:lnTo>
                    <a:pt x="96100" y="103682"/>
                  </a:lnTo>
                  <a:lnTo>
                    <a:pt x="91059" y="111252"/>
                  </a:lnTo>
                  <a:lnTo>
                    <a:pt x="89192" y="120370"/>
                  </a:lnTo>
                  <a:lnTo>
                    <a:pt x="91160" y="129794"/>
                  </a:lnTo>
                  <a:lnTo>
                    <a:pt x="96494" y="137515"/>
                  </a:lnTo>
                  <a:lnTo>
                    <a:pt x="104330" y="142671"/>
                  </a:lnTo>
                  <a:lnTo>
                    <a:pt x="113779" y="144411"/>
                  </a:lnTo>
                  <a:lnTo>
                    <a:pt x="123139" y="142201"/>
                  </a:lnTo>
                  <a:lnTo>
                    <a:pt x="130733" y="136664"/>
                  </a:lnTo>
                  <a:lnTo>
                    <a:pt x="135699" y="128714"/>
                  </a:lnTo>
                  <a:lnTo>
                    <a:pt x="137210" y="119227"/>
                  </a:lnTo>
                  <a:close/>
                </a:path>
                <a:path w="1028065" h="231775">
                  <a:moveTo>
                    <a:pt x="137223" y="23609"/>
                  </a:moveTo>
                  <a:lnTo>
                    <a:pt x="135216" y="14528"/>
                  </a:lnTo>
                  <a:lnTo>
                    <a:pt x="130060" y="7035"/>
                  </a:lnTo>
                  <a:lnTo>
                    <a:pt x="122529" y="1930"/>
                  </a:lnTo>
                  <a:lnTo>
                    <a:pt x="113411" y="0"/>
                  </a:lnTo>
                  <a:lnTo>
                    <a:pt x="103974" y="1879"/>
                  </a:lnTo>
                  <a:lnTo>
                    <a:pt x="96227" y="7150"/>
                  </a:lnTo>
                  <a:lnTo>
                    <a:pt x="91020" y="14947"/>
                  </a:lnTo>
                  <a:lnTo>
                    <a:pt x="89204" y="24384"/>
                  </a:lnTo>
                  <a:lnTo>
                    <a:pt x="91211" y="33477"/>
                  </a:lnTo>
                  <a:lnTo>
                    <a:pt x="96367" y="40970"/>
                  </a:lnTo>
                  <a:lnTo>
                    <a:pt x="103886" y="46075"/>
                  </a:lnTo>
                  <a:lnTo>
                    <a:pt x="112991" y="48018"/>
                  </a:lnTo>
                  <a:lnTo>
                    <a:pt x="122415" y="46126"/>
                  </a:lnTo>
                  <a:lnTo>
                    <a:pt x="130175" y="40843"/>
                  </a:lnTo>
                  <a:lnTo>
                    <a:pt x="135407" y="33058"/>
                  </a:lnTo>
                  <a:lnTo>
                    <a:pt x="137223" y="23609"/>
                  </a:lnTo>
                  <a:close/>
                </a:path>
                <a:path w="1028065" h="231775">
                  <a:moveTo>
                    <a:pt x="233641" y="195313"/>
                  </a:moveTo>
                  <a:lnTo>
                    <a:pt x="231749" y="185889"/>
                  </a:lnTo>
                  <a:lnTo>
                    <a:pt x="226479" y="178142"/>
                  </a:lnTo>
                  <a:lnTo>
                    <a:pt x="218681" y="172923"/>
                  </a:lnTo>
                  <a:lnTo>
                    <a:pt x="209232" y="171107"/>
                  </a:lnTo>
                  <a:lnTo>
                    <a:pt x="200139" y="173113"/>
                  </a:lnTo>
                  <a:lnTo>
                    <a:pt x="192646" y="178269"/>
                  </a:lnTo>
                  <a:lnTo>
                    <a:pt x="187553" y="185801"/>
                  </a:lnTo>
                  <a:lnTo>
                    <a:pt x="185623" y="194894"/>
                  </a:lnTo>
                  <a:lnTo>
                    <a:pt x="187515" y="204330"/>
                  </a:lnTo>
                  <a:lnTo>
                    <a:pt x="192798" y="212090"/>
                  </a:lnTo>
                  <a:lnTo>
                    <a:pt x="200583" y="217309"/>
                  </a:lnTo>
                  <a:lnTo>
                    <a:pt x="210019" y="219125"/>
                  </a:lnTo>
                  <a:lnTo>
                    <a:pt x="219113" y="217119"/>
                  </a:lnTo>
                  <a:lnTo>
                    <a:pt x="226606" y="211950"/>
                  </a:lnTo>
                  <a:lnTo>
                    <a:pt x="231711" y="204419"/>
                  </a:lnTo>
                  <a:lnTo>
                    <a:pt x="233641" y="195313"/>
                  </a:lnTo>
                  <a:close/>
                </a:path>
                <a:path w="1028065" h="231775">
                  <a:moveTo>
                    <a:pt x="233641" y="98755"/>
                  </a:moveTo>
                  <a:lnTo>
                    <a:pt x="231813" y="89649"/>
                  </a:lnTo>
                  <a:lnTo>
                    <a:pt x="226783" y="82067"/>
                  </a:lnTo>
                  <a:lnTo>
                    <a:pt x="219341" y="76809"/>
                  </a:lnTo>
                  <a:lnTo>
                    <a:pt x="210273" y="74714"/>
                  </a:lnTo>
                  <a:lnTo>
                    <a:pt x="200812" y="76428"/>
                  </a:lnTo>
                  <a:lnTo>
                    <a:pt x="192976" y="81559"/>
                  </a:lnTo>
                  <a:lnTo>
                    <a:pt x="187617" y="89255"/>
                  </a:lnTo>
                  <a:lnTo>
                    <a:pt x="185610" y="98666"/>
                  </a:lnTo>
                  <a:lnTo>
                    <a:pt x="187452" y="107784"/>
                  </a:lnTo>
                  <a:lnTo>
                    <a:pt x="192481" y="115366"/>
                  </a:lnTo>
                  <a:lnTo>
                    <a:pt x="199910" y="120624"/>
                  </a:lnTo>
                  <a:lnTo>
                    <a:pt x="208991" y="122732"/>
                  </a:lnTo>
                  <a:lnTo>
                    <a:pt x="218427" y="121005"/>
                  </a:lnTo>
                  <a:lnTo>
                    <a:pt x="226275" y="115874"/>
                  </a:lnTo>
                  <a:lnTo>
                    <a:pt x="231648" y="108165"/>
                  </a:lnTo>
                  <a:lnTo>
                    <a:pt x="233641" y="98755"/>
                  </a:lnTo>
                  <a:close/>
                </a:path>
                <a:path w="1028065" h="231775">
                  <a:moveTo>
                    <a:pt x="330060" y="145948"/>
                  </a:moveTo>
                  <a:lnTo>
                    <a:pt x="327837" y="136918"/>
                  </a:lnTo>
                  <a:lnTo>
                    <a:pt x="322491" y="129540"/>
                  </a:lnTo>
                  <a:lnTo>
                    <a:pt x="314833" y="124625"/>
                  </a:lnTo>
                  <a:lnTo>
                    <a:pt x="305689" y="122910"/>
                  </a:lnTo>
                  <a:lnTo>
                    <a:pt x="296595" y="124891"/>
                  </a:lnTo>
                  <a:lnTo>
                    <a:pt x="289102" y="130048"/>
                  </a:lnTo>
                  <a:lnTo>
                    <a:pt x="283984" y="137566"/>
                  </a:lnTo>
                  <a:lnTo>
                    <a:pt x="282041" y="146672"/>
                  </a:lnTo>
                  <a:lnTo>
                    <a:pt x="283921" y="156108"/>
                  </a:lnTo>
                  <a:lnTo>
                    <a:pt x="289191" y="163868"/>
                  </a:lnTo>
                  <a:lnTo>
                    <a:pt x="296976" y="169100"/>
                  </a:lnTo>
                  <a:lnTo>
                    <a:pt x="306412" y="170929"/>
                  </a:lnTo>
                  <a:lnTo>
                    <a:pt x="315798" y="168795"/>
                  </a:lnTo>
                  <a:lnTo>
                    <a:pt x="323430" y="163322"/>
                  </a:lnTo>
                  <a:lnTo>
                    <a:pt x="328472" y="155409"/>
                  </a:lnTo>
                  <a:lnTo>
                    <a:pt x="330060" y="145948"/>
                  </a:lnTo>
                  <a:close/>
                </a:path>
                <a:path w="1028065" h="231775">
                  <a:moveTo>
                    <a:pt x="632371" y="167817"/>
                  </a:moveTo>
                  <a:lnTo>
                    <a:pt x="630250" y="158597"/>
                  </a:lnTo>
                  <a:lnTo>
                    <a:pt x="624992" y="151168"/>
                  </a:lnTo>
                  <a:lnTo>
                    <a:pt x="617347" y="146253"/>
                  </a:lnTo>
                  <a:lnTo>
                    <a:pt x="608101" y="144589"/>
                  </a:lnTo>
                  <a:lnTo>
                    <a:pt x="598932" y="146634"/>
                  </a:lnTo>
                  <a:lnTo>
                    <a:pt x="591502" y="151841"/>
                  </a:lnTo>
                  <a:lnTo>
                    <a:pt x="586549" y="159486"/>
                  </a:lnTo>
                  <a:lnTo>
                    <a:pt x="584784" y="168783"/>
                  </a:lnTo>
                  <a:lnTo>
                    <a:pt x="586689" y="178066"/>
                  </a:lnTo>
                  <a:lnTo>
                    <a:pt x="591769" y="185635"/>
                  </a:lnTo>
                  <a:lnTo>
                    <a:pt x="599274" y="190741"/>
                  </a:lnTo>
                  <a:lnTo>
                    <a:pt x="608457" y="192646"/>
                  </a:lnTo>
                  <a:lnTo>
                    <a:pt x="617956" y="190728"/>
                  </a:lnTo>
                  <a:lnTo>
                    <a:pt x="625640" y="185394"/>
                  </a:lnTo>
                  <a:lnTo>
                    <a:pt x="630707" y="177495"/>
                  </a:lnTo>
                  <a:lnTo>
                    <a:pt x="632371" y="167817"/>
                  </a:lnTo>
                  <a:close/>
                </a:path>
                <a:path w="1028065" h="231775">
                  <a:moveTo>
                    <a:pt x="745655" y="156502"/>
                  </a:moveTo>
                  <a:lnTo>
                    <a:pt x="743813" y="147193"/>
                  </a:lnTo>
                  <a:lnTo>
                    <a:pt x="738797" y="139611"/>
                  </a:lnTo>
                  <a:lnTo>
                    <a:pt x="731329" y="134480"/>
                  </a:lnTo>
                  <a:lnTo>
                    <a:pt x="722122" y="132524"/>
                  </a:lnTo>
                  <a:lnTo>
                    <a:pt x="712901" y="134289"/>
                  </a:lnTo>
                  <a:lnTo>
                    <a:pt x="705307" y="139293"/>
                  </a:lnTo>
                  <a:lnTo>
                    <a:pt x="700112" y="146773"/>
                  </a:lnTo>
                  <a:lnTo>
                    <a:pt x="698080" y="156006"/>
                  </a:lnTo>
                  <a:lnTo>
                    <a:pt x="699833" y="165646"/>
                  </a:lnTo>
                  <a:lnTo>
                    <a:pt x="704989" y="173494"/>
                  </a:lnTo>
                  <a:lnTo>
                    <a:pt x="712724" y="178765"/>
                  </a:lnTo>
                  <a:lnTo>
                    <a:pt x="722223" y="180594"/>
                  </a:lnTo>
                  <a:lnTo>
                    <a:pt x="731418" y="178600"/>
                  </a:lnTo>
                  <a:lnTo>
                    <a:pt x="738873" y="173431"/>
                  </a:lnTo>
                  <a:lnTo>
                    <a:pt x="743851" y="165823"/>
                  </a:lnTo>
                  <a:lnTo>
                    <a:pt x="745655" y="156502"/>
                  </a:lnTo>
                  <a:close/>
                </a:path>
                <a:path w="1028065" h="231775">
                  <a:moveTo>
                    <a:pt x="839673" y="206438"/>
                  </a:moveTo>
                  <a:lnTo>
                    <a:pt x="837590" y="197218"/>
                  </a:lnTo>
                  <a:lnTo>
                    <a:pt x="832345" y="189776"/>
                  </a:lnTo>
                  <a:lnTo>
                    <a:pt x="824725" y="184835"/>
                  </a:lnTo>
                  <a:lnTo>
                    <a:pt x="815467" y="183146"/>
                  </a:lnTo>
                  <a:lnTo>
                    <a:pt x="806297" y="185153"/>
                  </a:lnTo>
                  <a:lnTo>
                    <a:pt x="798855" y="190347"/>
                  </a:lnTo>
                  <a:lnTo>
                    <a:pt x="793877" y="197980"/>
                  </a:lnTo>
                  <a:lnTo>
                    <a:pt x="792086" y="207276"/>
                  </a:lnTo>
                  <a:lnTo>
                    <a:pt x="793978" y="216560"/>
                  </a:lnTo>
                  <a:lnTo>
                    <a:pt x="799020" y="224142"/>
                  </a:lnTo>
                  <a:lnTo>
                    <a:pt x="806513" y="229273"/>
                  </a:lnTo>
                  <a:lnTo>
                    <a:pt x="815695" y="231203"/>
                  </a:lnTo>
                  <a:lnTo>
                    <a:pt x="825207" y="229311"/>
                  </a:lnTo>
                  <a:lnTo>
                    <a:pt x="832904" y="224002"/>
                  </a:lnTo>
                  <a:lnTo>
                    <a:pt x="837984" y="216115"/>
                  </a:lnTo>
                  <a:lnTo>
                    <a:pt x="839673" y="206438"/>
                  </a:lnTo>
                  <a:close/>
                </a:path>
                <a:path w="1028065" h="231775">
                  <a:moveTo>
                    <a:pt x="926452" y="161620"/>
                  </a:moveTo>
                  <a:lnTo>
                    <a:pt x="924725" y="152298"/>
                  </a:lnTo>
                  <a:lnTo>
                    <a:pt x="919797" y="144653"/>
                  </a:lnTo>
                  <a:lnTo>
                    <a:pt x="912393" y="139420"/>
                  </a:lnTo>
                  <a:lnTo>
                    <a:pt x="903211" y="137363"/>
                  </a:lnTo>
                  <a:lnTo>
                    <a:pt x="893965" y="139001"/>
                  </a:lnTo>
                  <a:lnTo>
                    <a:pt x="886307" y="143903"/>
                  </a:lnTo>
                  <a:lnTo>
                    <a:pt x="881024" y="151320"/>
                  </a:lnTo>
                  <a:lnTo>
                    <a:pt x="878878" y="160528"/>
                  </a:lnTo>
                  <a:lnTo>
                    <a:pt x="880516" y="170180"/>
                  </a:lnTo>
                  <a:lnTo>
                    <a:pt x="885571" y="178104"/>
                  </a:lnTo>
                  <a:lnTo>
                    <a:pt x="893241" y="183464"/>
                  </a:lnTo>
                  <a:lnTo>
                    <a:pt x="902716" y="185420"/>
                  </a:lnTo>
                  <a:lnTo>
                    <a:pt x="911923" y="183553"/>
                  </a:lnTo>
                  <a:lnTo>
                    <a:pt x="919441" y="178460"/>
                  </a:lnTo>
                  <a:lnTo>
                    <a:pt x="924521" y="170916"/>
                  </a:lnTo>
                  <a:lnTo>
                    <a:pt x="926452" y="161620"/>
                  </a:lnTo>
                  <a:close/>
                </a:path>
                <a:path w="1028065" h="231775">
                  <a:moveTo>
                    <a:pt x="1027696" y="178473"/>
                  </a:moveTo>
                  <a:lnTo>
                    <a:pt x="1025956" y="169151"/>
                  </a:lnTo>
                  <a:lnTo>
                    <a:pt x="1021029" y="161505"/>
                  </a:lnTo>
                  <a:lnTo>
                    <a:pt x="1013625" y="156286"/>
                  </a:lnTo>
                  <a:lnTo>
                    <a:pt x="1004443" y="154228"/>
                  </a:lnTo>
                  <a:lnTo>
                    <a:pt x="995197" y="155879"/>
                  </a:lnTo>
                  <a:lnTo>
                    <a:pt x="987539" y="160782"/>
                  </a:lnTo>
                  <a:lnTo>
                    <a:pt x="982256" y="168198"/>
                  </a:lnTo>
                  <a:lnTo>
                    <a:pt x="980109" y="177406"/>
                  </a:lnTo>
                  <a:lnTo>
                    <a:pt x="981633" y="186766"/>
                  </a:lnTo>
                  <a:lnTo>
                    <a:pt x="986383" y="194525"/>
                  </a:lnTo>
                  <a:lnTo>
                    <a:pt x="993660" y="199948"/>
                  </a:lnTo>
                  <a:lnTo>
                    <a:pt x="1002766" y="202247"/>
                  </a:lnTo>
                  <a:lnTo>
                    <a:pt x="1012342" y="200748"/>
                  </a:lnTo>
                  <a:lnTo>
                    <a:pt x="1020254" y="195745"/>
                  </a:lnTo>
                  <a:lnTo>
                    <a:pt x="1025652" y="188061"/>
                  </a:lnTo>
                  <a:lnTo>
                    <a:pt x="1027696" y="1784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290439" y="4135604"/>
            <a:ext cx="619442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6295"/>
              </a:lnSpc>
              <a:spcBef>
                <a:spcPts val="9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20</a:t>
            </a:r>
            <a:r>
              <a:rPr sz="700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500" dirty="0">
                <a:solidFill>
                  <a:srgbClr val="292D90"/>
                </a:solidFill>
                <a:latin typeface="Arial"/>
                <a:cs typeface="Arial"/>
              </a:rPr>
              <a:t>м</a:t>
            </a:r>
            <a:r>
              <a:rPr sz="6075" b="1" spc="750" baseline="32235" dirty="0">
                <a:solidFill>
                  <a:srgbClr val="292D90"/>
                </a:solidFill>
                <a:latin typeface="Arial"/>
                <a:cs typeface="Arial"/>
              </a:rPr>
              <a:t>3</a:t>
            </a:r>
            <a:r>
              <a:rPr sz="7000" b="1" spc="500" dirty="0">
                <a:solidFill>
                  <a:srgbClr val="292D90"/>
                </a:solidFill>
                <a:latin typeface="Arial"/>
                <a:cs typeface="Arial"/>
              </a:rPr>
              <a:t>/час</a:t>
            </a:r>
            <a:r>
              <a:rPr sz="7000" b="1" spc="-16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3225" b="1" spc="-15" baseline="65891" dirty="0">
                <a:solidFill>
                  <a:srgbClr val="4D4D4D"/>
                </a:solidFill>
                <a:latin typeface="Open Sans"/>
                <a:cs typeface="Open Sans"/>
              </a:rPr>
              <a:t>дебит</a:t>
            </a:r>
            <a:endParaRPr sz="3225" baseline="65891">
              <a:latin typeface="Open Sans"/>
              <a:cs typeface="Open Sans"/>
            </a:endParaRPr>
          </a:p>
          <a:p>
            <a:pPr marR="30480" algn="r">
              <a:lnSpc>
                <a:spcPts val="1185"/>
              </a:lnSpc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скважины</a:t>
            </a:r>
            <a:endParaRPr sz="2150">
              <a:latin typeface="Open Sans"/>
              <a:cs typeface="Open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532516" y="6733900"/>
            <a:ext cx="3183255" cy="233045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7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120</a:t>
            </a:r>
            <a:r>
              <a:rPr sz="7000" b="1" spc="-114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969" dirty="0">
                <a:solidFill>
                  <a:srgbClr val="292D90"/>
                </a:solidFill>
                <a:latin typeface="Arial"/>
                <a:cs typeface="Arial"/>
              </a:rPr>
              <a:t>км</a:t>
            </a:r>
            <a:endParaRPr sz="7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675"/>
              </a:spcBef>
            </a:pPr>
            <a:r>
              <a:rPr sz="7000" b="1" spc="190" dirty="0">
                <a:solidFill>
                  <a:srgbClr val="292D90"/>
                </a:solidFill>
                <a:latin typeface="Arial"/>
                <a:cs typeface="Arial"/>
              </a:rPr>
              <a:t>20</a:t>
            </a:r>
            <a:r>
              <a:rPr sz="7000" b="1" spc="-120" dirty="0">
                <a:solidFill>
                  <a:srgbClr val="292D90"/>
                </a:solidFill>
                <a:latin typeface="Arial"/>
                <a:cs typeface="Arial"/>
              </a:rPr>
              <a:t> </a:t>
            </a:r>
            <a:r>
              <a:rPr sz="7000" b="1" spc="969" dirty="0">
                <a:solidFill>
                  <a:srgbClr val="292D90"/>
                </a:solidFill>
                <a:latin typeface="Arial"/>
                <a:cs typeface="Arial"/>
              </a:rPr>
              <a:t>км</a:t>
            </a:r>
            <a:endParaRPr sz="7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915042" y="8257455"/>
            <a:ext cx="1806575" cy="690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расстояние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от</a:t>
            </a:r>
            <a:r>
              <a:rPr sz="2150" b="1" spc="10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о.</a:t>
            </a:r>
            <a:r>
              <a:rPr sz="2150" b="1" spc="2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Байкал</a:t>
            </a:r>
            <a:endParaRPr sz="2150">
              <a:latin typeface="Open Sans"/>
              <a:cs typeface="Open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915042" y="7105014"/>
            <a:ext cx="1759585" cy="690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150" b="1" spc="-10" dirty="0">
                <a:solidFill>
                  <a:srgbClr val="4D4D4D"/>
                </a:solidFill>
                <a:latin typeface="Open Sans"/>
                <a:cs typeface="Open Sans"/>
              </a:rPr>
              <a:t>расстояние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до</a:t>
            </a:r>
            <a:r>
              <a:rPr sz="2150" b="1" spc="55" dirty="0">
                <a:solidFill>
                  <a:srgbClr val="4D4D4D"/>
                </a:solidFill>
                <a:latin typeface="Open Sans"/>
                <a:cs typeface="Open Sans"/>
              </a:rPr>
              <a:t> </a:t>
            </a:r>
            <a:r>
              <a:rPr sz="2150" b="1" dirty="0">
                <a:solidFill>
                  <a:srgbClr val="4D4D4D"/>
                </a:solidFill>
                <a:latin typeface="Open Sans"/>
                <a:cs typeface="Open Sans"/>
              </a:rPr>
              <a:t>Улан-</a:t>
            </a:r>
            <a:r>
              <a:rPr sz="2150" b="1" spc="-25" dirty="0">
                <a:solidFill>
                  <a:srgbClr val="4D4D4D"/>
                </a:solidFill>
                <a:latin typeface="Open Sans"/>
                <a:cs typeface="Open Sans"/>
              </a:rPr>
              <a:t>Удэ</a:t>
            </a:r>
            <a:endParaRPr sz="2150">
              <a:latin typeface="Open Sans"/>
              <a:cs typeface="Open San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99365" y="1524417"/>
            <a:ext cx="2153285" cy="1174750"/>
            <a:chOff x="799365" y="1524417"/>
            <a:chExt cx="2153285" cy="1174750"/>
          </a:xfrm>
        </p:grpSpPr>
        <p:sp>
          <p:nvSpPr>
            <p:cNvPr id="34" name="object 34"/>
            <p:cNvSpPr/>
            <p:nvPr/>
          </p:nvSpPr>
          <p:spPr>
            <a:xfrm>
              <a:off x="2294537" y="1856337"/>
              <a:ext cx="658495" cy="658495"/>
            </a:xfrm>
            <a:custGeom>
              <a:avLst/>
              <a:gdLst/>
              <a:ahLst/>
              <a:cxnLst/>
              <a:rect l="l" t="t" r="r" b="b"/>
              <a:pathLst>
                <a:path w="658494" h="658494">
                  <a:moveTo>
                    <a:pt x="328932" y="0"/>
                  </a:moveTo>
                  <a:lnTo>
                    <a:pt x="280323" y="3566"/>
                  </a:lnTo>
                  <a:lnTo>
                    <a:pt x="233930" y="13927"/>
                  </a:lnTo>
                  <a:lnTo>
                    <a:pt x="190260" y="30574"/>
                  </a:lnTo>
                  <a:lnTo>
                    <a:pt x="149822" y="52997"/>
                  </a:lnTo>
                  <a:lnTo>
                    <a:pt x="113126" y="80687"/>
                  </a:lnTo>
                  <a:lnTo>
                    <a:pt x="80679" y="113136"/>
                  </a:lnTo>
                  <a:lnTo>
                    <a:pt x="52991" y="149834"/>
                  </a:lnTo>
                  <a:lnTo>
                    <a:pt x="30570" y="190273"/>
                  </a:lnTo>
                  <a:lnTo>
                    <a:pt x="13926" y="233943"/>
                  </a:lnTo>
                  <a:lnTo>
                    <a:pt x="3566" y="280336"/>
                  </a:lnTo>
                  <a:lnTo>
                    <a:pt x="0" y="328942"/>
                  </a:lnTo>
                  <a:lnTo>
                    <a:pt x="3566" y="377549"/>
                  </a:lnTo>
                  <a:lnTo>
                    <a:pt x="13926" y="423941"/>
                  </a:lnTo>
                  <a:lnTo>
                    <a:pt x="30570" y="467612"/>
                  </a:lnTo>
                  <a:lnTo>
                    <a:pt x="52991" y="508050"/>
                  </a:lnTo>
                  <a:lnTo>
                    <a:pt x="80679" y="544749"/>
                  </a:lnTo>
                  <a:lnTo>
                    <a:pt x="113126" y="577197"/>
                  </a:lnTo>
                  <a:lnTo>
                    <a:pt x="149822" y="604888"/>
                  </a:lnTo>
                  <a:lnTo>
                    <a:pt x="190260" y="627311"/>
                  </a:lnTo>
                  <a:lnTo>
                    <a:pt x="233930" y="643957"/>
                  </a:lnTo>
                  <a:lnTo>
                    <a:pt x="280323" y="654318"/>
                  </a:lnTo>
                  <a:lnTo>
                    <a:pt x="328932" y="657885"/>
                  </a:lnTo>
                  <a:lnTo>
                    <a:pt x="377543" y="654318"/>
                  </a:lnTo>
                  <a:lnTo>
                    <a:pt x="423939" y="643957"/>
                  </a:lnTo>
                  <a:lnTo>
                    <a:pt x="467610" y="627311"/>
                  </a:lnTo>
                  <a:lnTo>
                    <a:pt x="508049" y="604888"/>
                  </a:lnTo>
                  <a:lnTo>
                    <a:pt x="544747" y="577197"/>
                  </a:lnTo>
                  <a:lnTo>
                    <a:pt x="577194" y="544749"/>
                  </a:lnTo>
                  <a:lnTo>
                    <a:pt x="604883" y="508050"/>
                  </a:lnTo>
                  <a:lnTo>
                    <a:pt x="627304" y="467612"/>
                  </a:lnTo>
                  <a:lnTo>
                    <a:pt x="643948" y="423941"/>
                  </a:lnTo>
                  <a:lnTo>
                    <a:pt x="654308" y="377549"/>
                  </a:lnTo>
                  <a:lnTo>
                    <a:pt x="657875" y="328942"/>
                  </a:lnTo>
                  <a:lnTo>
                    <a:pt x="654308" y="280336"/>
                  </a:lnTo>
                  <a:lnTo>
                    <a:pt x="643948" y="233943"/>
                  </a:lnTo>
                  <a:lnTo>
                    <a:pt x="627304" y="190273"/>
                  </a:lnTo>
                  <a:lnTo>
                    <a:pt x="604883" y="149834"/>
                  </a:lnTo>
                  <a:lnTo>
                    <a:pt x="577194" y="113136"/>
                  </a:lnTo>
                  <a:lnTo>
                    <a:pt x="544747" y="80687"/>
                  </a:lnTo>
                  <a:lnTo>
                    <a:pt x="508049" y="52997"/>
                  </a:lnTo>
                  <a:lnTo>
                    <a:pt x="467610" y="30574"/>
                  </a:lnTo>
                  <a:lnTo>
                    <a:pt x="423939" y="13927"/>
                  </a:lnTo>
                  <a:lnTo>
                    <a:pt x="377543" y="3566"/>
                  </a:lnTo>
                  <a:lnTo>
                    <a:pt x="328932" y="0"/>
                  </a:lnTo>
                  <a:close/>
                </a:path>
              </a:pathLst>
            </a:custGeom>
            <a:solidFill>
              <a:srgbClr val="2933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22436" y="2030151"/>
              <a:ext cx="411480" cy="320675"/>
            </a:xfrm>
            <a:custGeom>
              <a:avLst/>
              <a:gdLst/>
              <a:ahLst/>
              <a:cxnLst/>
              <a:rect l="l" t="t" r="r" b="b"/>
              <a:pathLst>
                <a:path w="411480" h="320675">
                  <a:moveTo>
                    <a:pt x="39624" y="205740"/>
                  </a:moveTo>
                  <a:lnTo>
                    <a:pt x="36385" y="202488"/>
                  </a:lnTo>
                  <a:lnTo>
                    <a:pt x="28384" y="202488"/>
                  </a:lnTo>
                  <a:lnTo>
                    <a:pt x="25146" y="205740"/>
                  </a:lnTo>
                  <a:lnTo>
                    <a:pt x="25146" y="213728"/>
                  </a:lnTo>
                  <a:lnTo>
                    <a:pt x="28384" y="216966"/>
                  </a:lnTo>
                  <a:lnTo>
                    <a:pt x="32385" y="216966"/>
                  </a:lnTo>
                  <a:lnTo>
                    <a:pt x="36385" y="216966"/>
                  </a:lnTo>
                  <a:lnTo>
                    <a:pt x="39624" y="213728"/>
                  </a:lnTo>
                  <a:lnTo>
                    <a:pt x="39624" y="205740"/>
                  </a:lnTo>
                  <a:close/>
                </a:path>
                <a:path w="411480" h="320675">
                  <a:moveTo>
                    <a:pt x="411022" y="225983"/>
                  </a:moveTo>
                  <a:lnTo>
                    <a:pt x="410502" y="223291"/>
                  </a:lnTo>
                  <a:lnTo>
                    <a:pt x="409841" y="219837"/>
                  </a:lnTo>
                  <a:lnTo>
                    <a:pt x="400329" y="211848"/>
                  </a:lnTo>
                  <a:lnTo>
                    <a:pt x="398487" y="210299"/>
                  </a:lnTo>
                  <a:lnTo>
                    <a:pt x="398424" y="228104"/>
                  </a:lnTo>
                  <a:lnTo>
                    <a:pt x="398373" y="230136"/>
                  </a:lnTo>
                  <a:lnTo>
                    <a:pt x="331749" y="277749"/>
                  </a:lnTo>
                  <a:lnTo>
                    <a:pt x="273431" y="297954"/>
                  </a:lnTo>
                  <a:lnTo>
                    <a:pt x="216458" y="306692"/>
                  </a:lnTo>
                  <a:lnTo>
                    <a:pt x="163969" y="307136"/>
                  </a:lnTo>
                  <a:lnTo>
                    <a:pt x="119100" y="302450"/>
                  </a:lnTo>
                  <a:lnTo>
                    <a:pt x="84988" y="295833"/>
                  </a:lnTo>
                  <a:lnTo>
                    <a:pt x="64782" y="290461"/>
                  </a:lnTo>
                  <a:lnTo>
                    <a:pt x="64782" y="288798"/>
                  </a:lnTo>
                  <a:lnTo>
                    <a:pt x="64782" y="189293"/>
                  </a:lnTo>
                  <a:lnTo>
                    <a:pt x="116319" y="190919"/>
                  </a:lnTo>
                  <a:lnTo>
                    <a:pt x="165658" y="199758"/>
                  </a:lnTo>
                  <a:lnTo>
                    <a:pt x="186550" y="210667"/>
                  </a:lnTo>
                  <a:lnTo>
                    <a:pt x="200850" y="215023"/>
                  </a:lnTo>
                  <a:lnTo>
                    <a:pt x="224180" y="217779"/>
                  </a:lnTo>
                  <a:lnTo>
                    <a:pt x="261378" y="218313"/>
                  </a:lnTo>
                  <a:lnTo>
                    <a:pt x="268503" y="218046"/>
                  </a:lnTo>
                  <a:lnTo>
                    <a:pt x="276656" y="226225"/>
                  </a:lnTo>
                  <a:lnTo>
                    <a:pt x="278066" y="231419"/>
                  </a:lnTo>
                  <a:lnTo>
                    <a:pt x="278155" y="232143"/>
                  </a:lnTo>
                  <a:lnTo>
                    <a:pt x="277253" y="246748"/>
                  </a:lnTo>
                  <a:lnTo>
                    <a:pt x="266192" y="251193"/>
                  </a:lnTo>
                  <a:lnTo>
                    <a:pt x="265976" y="251307"/>
                  </a:lnTo>
                  <a:lnTo>
                    <a:pt x="254266" y="254444"/>
                  </a:lnTo>
                  <a:lnTo>
                    <a:pt x="235839" y="256324"/>
                  </a:lnTo>
                  <a:lnTo>
                    <a:pt x="209067" y="255993"/>
                  </a:lnTo>
                  <a:lnTo>
                    <a:pt x="172402" y="252463"/>
                  </a:lnTo>
                  <a:lnTo>
                    <a:pt x="169037" y="252095"/>
                  </a:lnTo>
                  <a:lnTo>
                    <a:pt x="165874" y="254444"/>
                  </a:lnTo>
                  <a:lnTo>
                    <a:pt x="214122" y="268706"/>
                  </a:lnTo>
                  <a:lnTo>
                    <a:pt x="226415" y="268973"/>
                  </a:lnTo>
                  <a:lnTo>
                    <a:pt x="239623" y="268605"/>
                  </a:lnTo>
                  <a:lnTo>
                    <a:pt x="251282" y="267500"/>
                  </a:lnTo>
                  <a:lnTo>
                    <a:pt x="261378" y="265658"/>
                  </a:lnTo>
                  <a:lnTo>
                    <a:pt x="269900" y="263093"/>
                  </a:lnTo>
                  <a:lnTo>
                    <a:pt x="298665" y="256324"/>
                  </a:lnTo>
                  <a:lnTo>
                    <a:pt x="350151" y="239255"/>
                  </a:lnTo>
                  <a:lnTo>
                    <a:pt x="376910" y="228104"/>
                  </a:lnTo>
                  <a:lnTo>
                    <a:pt x="380923" y="226580"/>
                  </a:lnTo>
                  <a:lnTo>
                    <a:pt x="385127" y="224980"/>
                  </a:lnTo>
                  <a:lnTo>
                    <a:pt x="391464" y="223291"/>
                  </a:lnTo>
                  <a:lnTo>
                    <a:pt x="395097" y="223710"/>
                  </a:lnTo>
                  <a:lnTo>
                    <a:pt x="398094" y="226225"/>
                  </a:lnTo>
                  <a:lnTo>
                    <a:pt x="398221" y="226580"/>
                  </a:lnTo>
                  <a:lnTo>
                    <a:pt x="398424" y="228104"/>
                  </a:lnTo>
                  <a:lnTo>
                    <a:pt x="398424" y="210299"/>
                  </a:lnTo>
                  <a:lnTo>
                    <a:pt x="393001" y="210007"/>
                  </a:lnTo>
                  <a:lnTo>
                    <a:pt x="385749" y="211848"/>
                  </a:lnTo>
                  <a:lnTo>
                    <a:pt x="386041" y="210667"/>
                  </a:lnTo>
                  <a:lnTo>
                    <a:pt x="386321" y="209092"/>
                  </a:lnTo>
                  <a:lnTo>
                    <a:pt x="386270" y="203060"/>
                  </a:lnTo>
                  <a:lnTo>
                    <a:pt x="385673" y="200494"/>
                  </a:lnTo>
                  <a:lnTo>
                    <a:pt x="384949" y="197434"/>
                  </a:lnTo>
                  <a:lnTo>
                    <a:pt x="381660" y="194906"/>
                  </a:lnTo>
                  <a:lnTo>
                    <a:pt x="377990" y="192100"/>
                  </a:lnTo>
                  <a:lnTo>
                    <a:pt x="373862" y="190246"/>
                  </a:lnTo>
                  <a:lnTo>
                    <a:pt x="373862" y="211201"/>
                  </a:lnTo>
                  <a:lnTo>
                    <a:pt x="370154" y="215760"/>
                  </a:lnTo>
                  <a:lnTo>
                    <a:pt x="367042" y="218719"/>
                  </a:lnTo>
                  <a:lnTo>
                    <a:pt x="353606" y="224421"/>
                  </a:lnTo>
                  <a:lnTo>
                    <a:pt x="348297" y="226580"/>
                  </a:lnTo>
                  <a:lnTo>
                    <a:pt x="348297" y="208368"/>
                  </a:lnTo>
                  <a:lnTo>
                    <a:pt x="358025" y="204304"/>
                  </a:lnTo>
                  <a:lnTo>
                    <a:pt x="368084" y="200494"/>
                  </a:lnTo>
                  <a:lnTo>
                    <a:pt x="370408" y="201968"/>
                  </a:lnTo>
                  <a:lnTo>
                    <a:pt x="373545" y="204381"/>
                  </a:lnTo>
                  <a:lnTo>
                    <a:pt x="373748" y="205447"/>
                  </a:lnTo>
                  <a:lnTo>
                    <a:pt x="373862" y="211201"/>
                  </a:lnTo>
                  <a:lnTo>
                    <a:pt x="373862" y="190246"/>
                  </a:lnTo>
                  <a:lnTo>
                    <a:pt x="372529" y="189636"/>
                  </a:lnTo>
                  <a:lnTo>
                    <a:pt x="365874" y="189534"/>
                  </a:lnTo>
                  <a:lnTo>
                    <a:pt x="357847" y="191427"/>
                  </a:lnTo>
                  <a:lnTo>
                    <a:pt x="348297" y="194906"/>
                  </a:lnTo>
                  <a:lnTo>
                    <a:pt x="348297" y="61226"/>
                  </a:lnTo>
                  <a:lnTo>
                    <a:pt x="346532" y="50711"/>
                  </a:lnTo>
                  <a:lnTo>
                    <a:pt x="344614" y="48780"/>
                  </a:lnTo>
                  <a:lnTo>
                    <a:pt x="335838" y="40195"/>
                  </a:lnTo>
                  <a:lnTo>
                    <a:pt x="335838" y="61226"/>
                  </a:lnTo>
                  <a:lnTo>
                    <a:pt x="335838" y="231419"/>
                  </a:lnTo>
                  <a:lnTo>
                    <a:pt x="325628" y="235127"/>
                  </a:lnTo>
                  <a:lnTo>
                    <a:pt x="314439" y="238848"/>
                  </a:lnTo>
                  <a:lnTo>
                    <a:pt x="302234" y="242531"/>
                  </a:lnTo>
                  <a:lnTo>
                    <a:pt x="288963" y="246075"/>
                  </a:lnTo>
                  <a:lnTo>
                    <a:pt x="289687" y="243992"/>
                  </a:lnTo>
                  <a:lnTo>
                    <a:pt x="290017" y="241973"/>
                  </a:lnTo>
                  <a:lnTo>
                    <a:pt x="289953" y="231813"/>
                  </a:lnTo>
                  <a:lnTo>
                    <a:pt x="288620" y="225107"/>
                  </a:lnTo>
                  <a:lnTo>
                    <a:pt x="285953" y="219036"/>
                  </a:lnTo>
                  <a:lnTo>
                    <a:pt x="285178" y="218046"/>
                  </a:lnTo>
                  <a:lnTo>
                    <a:pt x="282016" y="213956"/>
                  </a:lnTo>
                  <a:lnTo>
                    <a:pt x="273951" y="205879"/>
                  </a:lnTo>
                  <a:lnTo>
                    <a:pt x="273329" y="205244"/>
                  </a:lnTo>
                  <a:lnTo>
                    <a:pt x="261124" y="205879"/>
                  </a:lnTo>
                  <a:lnTo>
                    <a:pt x="226110" y="205447"/>
                  </a:lnTo>
                  <a:lnTo>
                    <a:pt x="204558" y="203060"/>
                  </a:lnTo>
                  <a:lnTo>
                    <a:pt x="191630" y="199250"/>
                  </a:lnTo>
                  <a:lnTo>
                    <a:pt x="172872" y="189293"/>
                  </a:lnTo>
                  <a:lnTo>
                    <a:pt x="158191" y="184264"/>
                  </a:lnTo>
                  <a:lnTo>
                    <a:pt x="134569" y="180149"/>
                  </a:lnTo>
                  <a:lnTo>
                    <a:pt x="97751" y="177482"/>
                  </a:lnTo>
                  <a:lnTo>
                    <a:pt x="97751" y="177114"/>
                  </a:lnTo>
                  <a:lnTo>
                    <a:pt x="97751" y="61226"/>
                  </a:lnTo>
                  <a:lnTo>
                    <a:pt x="182562" y="61226"/>
                  </a:lnTo>
                  <a:lnTo>
                    <a:pt x="182562" y="114465"/>
                  </a:lnTo>
                  <a:lnTo>
                    <a:pt x="185331" y="117259"/>
                  </a:lnTo>
                  <a:lnTo>
                    <a:pt x="248259" y="117259"/>
                  </a:lnTo>
                  <a:lnTo>
                    <a:pt x="251040" y="114465"/>
                  </a:lnTo>
                  <a:lnTo>
                    <a:pt x="251040" y="104813"/>
                  </a:lnTo>
                  <a:lnTo>
                    <a:pt x="251040" y="61226"/>
                  </a:lnTo>
                  <a:lnTo>
                    <a:pt x="335838" y="61226"/>
                  </a:lnTo>
                  <a:lnTo>
                    <a:pt x="335838" y="40195"/>
                  </a:lnTo>
                  <a:lnTo>
                    <a:pt x="326821" y="31369"/>
                  </a:lnTo>
                  <a:lnTo>
                    <a:pt x="326821" y="48780"/>
                  </a:lnTo>
                  <a:lnTo>
                    <a:pt x="249770" y="48780"/>
                  </a:lnTo>
                  <a:lnTo>
                    <a:pt x="241477" y="12458"/>
                  </a:lnTo>
                  <a:lnTo>
                    <a:pt x="289725" y="12458"/>
                  </a:lnTo>
                  <a:lnTo>
                    <a:pt x="326821" y="48780"/>
                  </a:lnTo>
                  <a:lnTo>
                    <a:pt x="326821" y="31369"/>
                  </a:lnTo>
                  <a:lnTo>
                    <a:pt x="307517" y="12458"/>
                  </a:lnTo>
                  <a:lnTo>
                    <a:pt x="295452" y="660"/>
                  </a:lnTo>
                  <a:lnTo>
                    <a:pt x="293903" y="0"/>
                  </a:lnTo>
                  <a:lnTo>
                    <a:pt x="238582" y="0"/>
                  </a:lnTo>
                  <a:lnTo>
                    <a:pt x="238582" y="61226"/>
                  </a:lnTo>
                  <a:lnTo>
                    <a:pt x="238582" y="104813"/>
                  </a:lnTo>
                  <a:lnTo>
                    <a:pt x="195008" y="104813"/>
                  </a:lnTo>
                  <a:lnTo>
                    <a:pt x="195008" y="61226"/>
                  </a:lnTo>
                  <a:lnTo>
                    <a:pt x="238582" y="61226"/>
                  </a:lnTo>
                  <a:lnTo>
                    <a:pt x="238582" y="0"/>
                  </a:lnTo>
                  <a:lnTo>
                    <a:pt x="237007" y="0"/>
                  </a:lnTo>
                  <a:lnTo>
                    <a:pt x="237007" y="48780"/>
                  </a:lnTo>
                  <a:lnTo>
                    <a:pt x="196596" y="48780"/>
                  </a:lnTo>
                  <a:lnTo>
                    <a:pt x="204889" y="12458"/>
                  </a:lnTo>
                  <a:lnTo>
                    <a:pt x="228701" y="12458"/>
                  </a:lnTo>
                  <a:lnTo>
                    <a:pt x="237007" y="48780"/>
                  </a:lnTo>
                  <a:lnTo>
                    <a:pt x="237007" y="0"/>
                  </a:lnTo>
                  <a:lnTo>
                    <a:pt x="192112" y="0"/>
                  </a:lnTo>
                  <a:lnTo>
                    <a:pt x="192112" y="12458"/>
                  </a:lnTo>
                  <a:lnTo>
                    <a:pt x="183819" y="48780"/>
                  </a:lnTo>
                  <a:lnTo>
                    <a:pt x="106781" y="48780"/>
                  </a:lnTo>
                  <a:lnTo>
                    <a:pt x="143865" y="12458"/>
                  </a:lnTo>
                  <a:lnTo>
                    <a:pt x="192112" y="12458"/>
                  </a:lnTo>
                  <a:lnTo>
                    <a:pt x="192112" y="0"/>
                  </a:lnTo>
                  <a:lnTo>
                    <a:pt x="139687" y="0"/>
                  </a:lnTo>
                  <a:lnTo>
                    <a:pt x="138137" y="660"/>
                  </a:lnTo>
                  <a:lnTo>
                    <a:pt x="87071" y="50634"/>
                  </a:lnTo>
                  <a:lnTo>
                    <a:pt x="86537" y="51244"/>
                  </a:lnTo>
                  <a:lnTo>
                    <a:pt x="85280" y="177114"/>
                  </a:lnTo>
                  <a:lnTo>
                    <a:pt x="65697" y="176834"/>
                  </a:lnTo>
                  <a:lnTo>
                    <a:pt x="58559" y="176822"/>
                  </a:lnTo>
                  <a:lnTo>
                    <a:pt x="52336" y="176822"/>
                  </a:lnTo>
                  <a:lnTo>
                    <a:pt x="52336" y="189280"/>
                  </a:lnTo>
                  <a:lnTo>
                    <a:pt x="52336" y="288798"/>
                  </a:lnTo>
                  <a:lnTo>
                    <a:pt x="12446" y="288798"/>
                  </a:lnTo>
                  <a:lnTo>
                    <a:pt x="12446" y="189280"/>
                  </a:lnTo>
                  <a:lnTo>
                    <a:pt x="52336" y="189280"/>
                  </a:lnTo>
                  <a:lnTo>
                    <a:pt x="52336" y="176822"/>
                  </a:lnTo>
                  <a:lnTo>
                    <a:pt x="2781" y="176822"/>
                  </a:lnTo>
                  <a:lnTo>
                    <a:pt x="0" y="179603"/>
                  </a:lnTo>
                  <a:lnTo>
                    <a:pt x="0" y="298462"/>
                  </a:lnTo>
                  <a:lnTo>
                    <a:pt x="2781" y="301244"/>
                  </a:lnTo>
                  <a:lnTo>
                    <a:pt x="57556" y="301244"/>
                  </a:lnTo>
                  <a:lnTo>
                    <a:pt x="71475" y="305282"/>
                  </a:lnTo>
                  <a:lnTo>
                    <a:pt x="99568" y="311670"/>
                  </a:lnTo>
                  <a:lnTo>
                    <a:pt x="139065" y="317588"/>
                  </a:lnTo>
                  <a:lnTo>
                    <a:pt x="187198" y="320179"/>
                  </a:lnTo>
                  <a:lnTo>
                    <a:pt x="237375" y="317119"/>
                  </a:lnTo>
                  <a:lnTo>
                    <a:pt x="286816" y="307136"/>
                  </a:lnTo>
                  <a:lnTo>
                    <a:pt x="343865" y="285775"/>
                  </a:lnTo>
                  <a:lnTo>
                    <a:pt x="395655" y="252895"/>
                  </a:lnTo>
                  <a:lnTo>
                    <a:pt x="410819" y="230136"/>
                  </a:lnTo>
                  <a:lnTo>
                    <a:pt x="411022" y="22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9365" y="1524417"/>
              <a:ext cx="1054100" cy="1174750"/>
            </a:xfrm>
            <a:custGeom>
              <a:avLst/>
              <a:gdLst/>
              <a:ahLst/>
              <a:cxnLst/>
              <a:rect l="l" t="t" r="r" b="b"/>
              <a:pathLst>
                <a:path w="1054100" h="1174750">
                  <a:moveTo>
                    <a:pt x="918139" y="0"/>
                  </a:moveTo>
                  <a:lnTo>
                    <a:pt x="135891" y="0"/>
                  </a:lnTo>
                  <a:lnTo>
                    <a:pt x="92937" y="6927"/>
                  </a:lnTo>
                  <a:lnTo>
                    <a:pt x="55633" y="26217"/>
                  </a:lnTo>
                  <a:lnTo>
                    <a:pt x="26217" y="55631"/>
                  </a:lnTo>
                  <a:lnTo>
                    <a:pt x="6927" y="92931"/>
                  </a:lnTo>
                  <a:lnTo>
                    <a:pt x="0" y="135880"/>
                  </a:lnTo>
                  <a:lnTo>
                    <a:pt x="0" y="1038774"/>
                  </a:lnTo>
                  <a:lnTo>
                    <a:pt x="6927" y="1081723"/>
                  </a:lnTo>
                  <a:lnTo>
                    <a:pt x="26217" y="1119024"/>
                  </a:lnTo>
                  <a:lnTo>
                    <a:pt x="55633" y="1148438"/>
                  </a:lnTo>
                  <a:lnTo>
                    <a:pt x="92937" y="1167728"/>
                  </a:lnTo>
                  <a:lnTo>
                    <a:pt x="135891" y="1174655"/>
                  </a:lnTo>
                  <a:lnTo>
                    <a:pt x="918139" y="1174655"/>
                  </a:lnTo>
                  <a:lnTo>
                    <a:pt x="961088" y="1167728"/>
                  </a:lnTo>
                  <a:lnTo>
                    <a:pt x="998388" y="1148438"/>
                  </a:lnTo>
                  <a:lnTo>
                    <a:pt x="1027803" y="1119024"/>
                  </a:lnTo>
                  <a:lnTo>
                    <a:pt x="1047092" y="1081723"/>
                  </a:lnTo>
                  <a:lnTo>
                    <a:pt x="1054020" y="1038774"/>
                  </a:lnTo>
                  <a:lnTo>
                    <a:pt x="1054020" y="135880"/>
                  </a:lnTo>
                  <a:lnTo>
                    <a:pt x="1047092" y="92931"/>
                  </a:lnTo>
                  <a:lnTo>
                    <a:pt x="1027803" y="55631"/>
                  </a:lnTo>
                  <a:lnTo>
                    <a:pt x="998388" y="26217"/>
                  </a:lnTo>
                  <a:lnTo>
                    <a:pt x="961088" y="6927"/>
                  </a:lnTo>
                  <a:lnTo>
                    <a:pt x="918139" y="0"/>
                  </a:lnTo>
                  <a:close/>
                </a:path>
              </a:pathLst>
            </a:custGeom>
            <a:solidFill>
              <a:srgbClr val="29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136429" y="1835931"/>
            <a:ext cx="1641475" cy="647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50" spc="-10" dirty="0">
                <a:solidFill>
                  <a:srgbClr val="292D90"/>
                </a:solidFill>
                <a:latin typeface="BebasNeueBook"/>
                <a:cs typeface="BebasNeueBook"/>
              </a:rPr>
              <a:t>ПРОДАЖА</a:t>
            </a:r>
            <a:endParaRPr sz="4050">
              <a:latin typeface="BebasNeueBook"/>
              <a:cs typeface="BebasNeueBook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/>
              <a:t>5</a:t>
            </a:r>
          </a:p>
        </p:txBody>
      </p:sp>
      <p:grpSp>
        <p:nvGrpSpPr>
          <p:cNvPr id="39" name="object 39"/>
          <p:cNvGrpSpPr/>
          <p:nvPr/>
        </p:nvGrpSpPr>
        <p:grpSpPr>
          <a:xfrm>
            <a:off x="834710" y="196132"/>
            <a:ext cx="2809240" cy="690880"/>
            <a:chOff x="834710" y="196132"/>
            <a:chExt cx="2809240" cy="690880"/>
          </a:xfrm>
        </p:grpSpPr>
        <p:sp>
          <p:nvSpPr>
            <p:cNvPr id="40" name="object 40"/>
            <p:cNvSpPr/>
            <p:nvPr/>
          </p:nvSpPr>
          <p:spPr>
            <a:xfrm>
              <a:off x="834710" y="196132"/>
              <a:ext cx="593090" cy="690880"/>
            </a:xfrm>
            <a:custGeom>
              <a:avLst/>
              <a:gdLst/>
              <a:ahLst/>
              <a:cxnLst/>
              <a:rect l="l" t="t" r="r" b="b"/>
              <a:pathLst>
                <a:path w="593090" h="690880">
                  <a:moveTo>
                    <a:pt x="583301" y="0"/>
                  </a:moveTo>
                  <a:lnTo>
                    <a:pt x="163932" y="159597"/>
                  </a:lnTo>
                  <a:lnTo>
                    <a:pt x="158644" y="357936"/>
                  </a:lnTo>
                  <a:lnTo>
                    <a:pt x="5643" y="416416"/>
                  </a:lnTo>
                  <a:lnTo>
                    <a:pt x="0" y="686722"/>
                  </a:lnTo>
                  <a:lnTo>
                    <a:pt x="4125" y="690837"/>
                  </a:lnTo>
                  <a:lnTo>
                    <a:pt x="588107" y="690837"/>
                  </a:lnTo>
                  <a:lnTo>
                    <a:pt x="591814" y="687685"/>
                  </a:lnTo>
                  <a:lnTo>
                    <a:pt x="592798" y="682890"/>
                  </a:lnTo>
                  <a:lnTo>
                    <a:pt x="592861" y="672440"/>
                  </a:lnTo>
                  <a:lnTo>
                    <a:pt x="18397" y="672440"/>
                  </a:lnTo>
                  <a:lnTo>
                    <a:pt x="18397" y="435808"/>
                  </a:lnTo>
                  <a:lnTo>
                    <a:pt x="127820" y="435808"/>
                  </a:lnTo>
                  <a:lnTo>
                    <a:pt x="43883" y="421495"/>
                  </a:lnTo>
                  <a:lnTo>
                    <a:pt x="158644" y="377632"/>
                  </a:lnTo>
                  <a:lnTo>
                    <a:pt x="177041" y="377632"/>
                  </a:lnTo>
                  <a:lnTo>
                    <a:pt x="177041" y="370596"/>
                  </a:lnTo>
                  <a:lnTo>
                    <a:pt x="228566" y="350900"/>
                  </a:lnTo>
                  <a:lnTo>
                    <a:pt x="177041" y="350900"/>
                  </a:lnTo>
                  <a:lnTo>
                    <a:pt x="177041" y="181292"/>
                  </a:lnTo>
                  <a:lnTo>
                    <a:pt x="228692" y="181292"/>
                  </a:lnTo>
                  <a:lnTo>
                    <a:pt x="193659" y="167942"/>
                  </a:lnTo>
                  <a:lnTo>
                    <a:pt x="574464" y="22658"/>
                  </a:lnTo>
                  <a:lnTo>
                    <a:pt x="592861" y="22658"/>
                  </a:lnTo>
                  <a:lnTo>
                    <a:pt x="592861" y="6282"/>
                  </a:lnTo>
                  <a:lnTo>
                    <a:pt x="591374" y="3444"/>
                  </a:lnTo>
                  <a:lnTo>
                    <a:pt x="587636" y="869"/>
                  </a:lnTo>
                  <a:lnTo>
                    <a:pt x="586222" y="345"/>
                  </a:lnTo>
                  <a:lnTo>
                    <a:pt x="583301" y="0"/>
                  </a:lnTo>
                  <a:close/>
                </a:path>
                <a:path w="593090" h="690880">
                  <a:moveTo>
                    <a:pt x="127820" y="435808"/>
                  </a:moveTo>
                  <a:lnTo>
                    <a:pt x="18397" y="435808"/>
                  </a:lnTo>
                  <a:lnTo>
                    <a:pt x="158644" y="459724"/>
                  </a:lnTo>
                  <a:lnTo>
                    <a:pt x="158644" y="672440"/>
                  </a:lnTo>
                  <a:lnTo>
                    <a:pt x="177041" y="672440"/>
                  </a:lnTo>
                  <a:lnTo>
                    <a:pt x="177041" y="462865"/>
                  </a:lnTo>
                  <a:lnTo>
                    <a:pt x="286453" y="462865"/>
                  </a:lnTo>
                  <a:lnTo>
                    <a:pt x="177041" y="444206"/>
                  </a:lnTo>
                  <a:lnTo>
                    <a:pt x="177041" y="441065"/>
                  </a:lnTo>
                  <a:lnTo>
                    <a:pt x="158644" y="441065"/>
                  </a:lnTo>
                  <a:lnTo>
                    <a:pt x="127820" y="435808"/>
                  </a:lnTo>
                  <a:close/>
                </a:path>
                <a:path w="593090" h="690880">
                  <a:moveTo>
                    <a:pt x="286453" y="462865"/>
                  </a:moveTo>
                  <a:lnTo>
                    <a:pt x="177041" y="462865"/>
                  </a:lnTo>
                  <a:lnTo>
                    <a:pt x="415819" y="503586"/>
                  </a:lnTo>
                  <a:lnTo>
                    <a:pt x="415819" y="672440"/>
                  </a:lnTo>
                  <a:lnTo>
                    <a:pt x="434217" y="672440"/>
                  </a:lnTo>
                  <a:lnTo>
                    <a:pt x="434217" y="506728"/>
                  </a:lnTo>
                  <a:lnTo>
                    <a:pt x="543639" y="506728"/>
                  </a:lnTo>
                  <a:lnTo>
                    <a:pt x="434217" y="488068"/>
                  </a:lnTo>
                  <a:lnTo>
                    <a:pt x="434217" y="484927"/>
                  </a:lnTo>
                  <a:lnTo>
                    <a:pt x="415819" y="484927"/>
                  </a:lnTo>
                  <a:lnTo>
                    <a:pt x="286453" y="462865"/>
                  </a:lnTo>
                  <a:close/>
                </a:path>
                <a:path w="593090" h="690880">
                  <a:moveTo>
                    <a:pt x="543639" y="506728"/>
                  </a:moveTo>
                  <a:lnTo>
                    <a:pt x="434217" y="506728"/>
                  </a:lnTo>
                  <a:lnTo>
                    <a:pt x="574464" y="530643"/>
                  </a:lnTo>
                  <a:lnTo>
                    <a:pt x="574464" y="672440"/>
                  </a:lnTo>
                  <a:lnTo>
                    <a:pt x="592861" y="672440"/>
                  </a:lnTo>
                  <a:lnTo>
                    <a:pt x="592861" y="511984"/>
                  </a:lnTo>
                  <a:lnTo>
                    <a:pt x="574464" y="511984"/>
                  </a:lnTo>
                  <a:lnTo>
                    <a:pt x="543639" y="506728"/>
                  </a:lnTo>
                  <a:close/>
                </a:path>
                <a:path w="593090" h="690880">
                  <a:moveTo>
                    <a:pt x="592861" y="22658"/>
                  </a:moveTo>
                  <a:lnTo>
                    <a:pt x="574464" y="22658"/>
                  </a:lnTo>
                  <a:lnTo>
                    <a:pt x="574464" y="511984"/>
                  </a:lnTo>
                  <a:lnTo>
                    <a:pt x="592861" y="511984"/>
                  </a:lnTo>
                  <a:lnTo>
                    <a:pt x="592861" y="22658"/>
                  </a:lnTo>
                  <a:close/>
                </a:path>
                <a:path w="593090" h="690880">
                  <a:moveTo>
                    <a:pt x="434217" y="279321"/>
                  </a:moveTo>
                  <a:lnTo>
                    <a:pt x="415819" y="279321"/>
                  </a:lnTo>
                  <a:lnTo>
                    <a:pt x="415819" y="484927"/>
                  </a:lnTo>
                  <a:lnTo>
                    <a:pt x="434217" y="484927"/>
                  </a:lnTo>
                  <a:lnTo>
                    <a:pt x="434217" y="279321"/>
                  </a:lnTo>
                  <a:close/>
                </a:path>
                <a:path w="593090" h="690880">
                  <a:moveTo>
                    <a:pt x="177041" y="377632"/>
                  </a:moveTo>
                  <a:lnTo>
                    <a:pt x="158644" y="377632"/>
                  </a:lnTo>
                  <a:lnTo>
                    <a:pt x="158644" y="441065"/>
                  </a:lnTo>
                  <a:lnTo>
                    <a:pt x="177041" y="441065"/>
                  </a:lnTo>
                  <a:lnTo>
                    <a:pt x="177041" y="377632"/>
                  </a:lnTo>
                  <a:close/>
                </a:path>
                <a:path w="593090" h="690880">
                  <a:moveTo>
                    <a:pt x="228692" y="181292"/>
                  </a:moveTo>
                  <a:lnTo>
                    <a:pt x="177041" y="181292"/>
                  </a:lnTo>
                  <a:lnTo>
                    <a:pt x="399223" y="265970"/>
                  </a:lnTo>
                  <a:lnTo>
                    <a:pt x="177041" y="350900"/>
                  </a:lnTo>
                  <a:lnTo>
                    <a:pt x="228566" y="350900"/>
                  </a:lnTo>
                  <a:lnTo>
                    <a:pt x="415819" y="279321"/>
                  </a:lnTo>
                  <a:lnTo>
                    <a:pt x="434217" y="279321"/>
                  </a:lnTo>
                  <a:lnTo>
                    <a:pt x="430321" y="258473"/>
                  </a:lnTo>
                  <a:lnTo>
                    <a:pt x="430028" y="258274"/>
                  </a:lnTo>
                  <a:lnTo>
                    <a:pt x="429484" y="257918"/>
                  </a:lnTo>
                  <a:lnTo>
                    <a:pt x="428918" y="257594"/>
                  </a:lnTo>
                  <a:lnTo>
                    <a:pt x="228692" y="18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9405" y="462092"/>
              <a:ext cx="360526" cy="15695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82203" y="462082"/>
              <a:ext cx="1657350" cy="140335"/>
            </a:xfrm>
            <a:custGeom>
              <a:avLst/>
              <a:gdLst/>
              <a:ahLst/>
              <a:cxnLst/>
              <a:rect l="l" t="t" r="r" b="b"/>
              <a:pathLst>
                <a:path w="1657350" h="140334">
                  <a:moveTo>
                    <a:pt x="63792" y="35433"/>
                  </a:moveTo>
                  <a:lnTo>
                    <a:pt x="42265" y="3238"/>
                  </a:lnTo>
                  <a:lnTo>
                    <a:pt x="42265" y="24282"/>
                  </a:lnTo>
                  <a:lnTo>
                    <a:pt x="42265" y="64401"/>
                  </a:lnTo>
                  <a:lnTo>
                    <a:pt x="38557" y="67538"/>
                  </a:lnTo>
                  <a:lnTo>
                    <a:pt x="21526" y="67538"/>
                  </a:lnTo>
                  <a:lnTo>
                    <a:pt x="21526" y="21145"/>
                  </a:lnTo>
                  <a:lnTo>
                    <a:pt x="38557" y="21145"/>
                  </a:lnTo>
                  <a:lnTo>
                    <a:pt x="42265" y="24282"/>
                  </a:lnTo>
                  <a:lnTo>
                    <a:pt x="42265" y="3238"/>
                  </a:lnTo>
                  <a:lnTo>
                    <a:pt x="31699" y="1587"/>
                  </a:lnTo>
                  <a:lnTo>
                    <a:pt x="0" y="1587"/>
                  </a:lnTo>
                  <a:lnTo>
                    <a:pt x="0" y="138582"/>
                  </a:lnTo>
                  <a:lnTo>
                    <a:pt x="21526" y="138582"/>
                  </a:lnTo>
                  <a:lnTo>
                    <a:pt x="21526" y="87109"/>
                  </a:lnTo>
                  <a:lnTo>
                    <a:pt x="31699" y="87109"/>
                  </a:lnTo>
                  <a:lnTo>
                    <a:pt x="63792" y="53238"/>
                  </a:lnTo>
                  <a:lnTo>
                    <a:pt x="63792" y="35433"/>
                  </a:lnTo>
                  <a:close/>
                </a:path>
                <a:path w="1657350" h="140334">
                  <a:moveTo>
                    <a:pt x="132511" y="1574"/>
                  </a:moveTo>
                  <a:lnTo>
                    <a:pt x="73787" y="1574"/>
                  </a:lnTo>
                  <a:lnTo>
                    <a:pt x="73787" y="138582"/>
                  </a:lnTo>
                  <a:lnTo>
                    <a:pt x="132511" y="138582"/>
                  </a:lnTo>
                  <a:lnTo>
                    <a:pt x="132511" y="119011"/>
                  </a:lnTo>
                  <a:lnTo>
                    <a:pt x="95313" y="119011"/>
                  </a:lnTo>
                  <a:lnTo>
                    <a:pt x="95313" y="78879"/>
                  </a:lnTo>
                  <a:lnTo>
                    <a:pt x="124866" y="78879"/>
                  </a:lnTo>
                  <a:lnTo>
                    <a:pt x="124866" y="59309"/>
                  </a:lnTo>
                  <a:lnTo>
                    <a:pt x="95313" y="59309"/>
                  </a:lnTo>
                  <a:lnTo>
                    <a:pt x="95313" y="21145"/>
                  </a:lnTo>
                  <a:lnTo>
                    <a:pt x="132511" y="21145"/>
                  </a:lnTo>
                  <a:lnTo>
                    <a:pt x="132511" y="1574"/>
                  </a:lnTo>
                  <a:close/>
                </a:path>
                <a:path w="1657350" h="140334">
                  <a:moveTo>
                    <a:pt x="202768" y="1422"/>
                  </a:moveTo>
                  <a:lnTo>
                    <a:pt x="146011" y="1422"/>
                  </a:lnTo>
                  <a:lnTo>
                    <a:pt x="146011" y="21742"/>
                  </a:lnTo>
                  <a:lnTo>
                    <a:pt x="146011" y="138582"/>
                  </a:lnTo>
                  <a:lnTo>
                    <a:pt x="167538" y="138582"/>
                  </a:lnTo>
                  <a:lnTo>
                    <a:pt x="167538" y="21742"/>
                  </a:lnTo>
                  <a:lnTo>
                    <a:pt x="202768" y="21742"/>
                  </a:lnTo>
                  <a:lnTo>
                    <a:pt x="202768" y="1422"/>
                  </a:lnTo>
                  <a:close/>
                </a:path>
                <a:path w="1657350" h="140334">
                  <a:moveTo>
                    <a:pt x="285559" y="1574"/>
                  </a:moveTo>
                  <a:lnTo>
                    <a:pt x="261874" y="1574"/>
                  </a:lnTo>
                  <a:lnTo>
                    <a:pt x="244259" y="58140"/>
                  </a:lnTo>
                  <a:lnTo>
                    <a:pt x="236435" y="88277"/>
                  </a:lnTo>
                  <a:lnTo>
                    <a:pt x="236435" y="1574"/>
                  </a:lnTo>
                  <a:lnTo>
                    <a:pt x="217258" y="1574"/>
                  </a:lnTo>
                  <a:lnTo>
                    <a:pt x="217258" y="138582"/>
                  </a:lnTo>
                  <a:lnTo>
                    <a:pt x="239369" y="138582"/>
                  </a:lnTo>
                  <a:lnTo>
                    <a:pt x="257378" y="75755"/>
                  </a:lnTo>
                  <a:lnTo>
                    <a:pt x="266179" y="42087"/>
                  </a:lnTo>
                  <a:lnTo>
                    <a:pt x="266179" y="138582"/>
                  </a:lnTo>
                  <a:lnTo>
                    <a:pt x="285559" y="138582"/>
                  </a:lnTo>
                  <a:lnTo>
                    <a:pt x="285559" y="1574"/>
                  </a:lnTo>
                  <a:close/>
                </a:path>
                <a:path w="1657350" h="140334">
                  <a:moveTo>
                    <a:pt x="364426" y="34455"/>
                  </a:moveTo>
                  <a:lnTo>
                    <a:pt x="342900" y="1841"/>
                  </a:lnTo>
                  <a:lnTo>
                    <a:pt x="342900" y="23304"/>
                  </a:lnTo>
                  <a:lnTo>
                    <a:pt x="342900" y="116852"/>
                  </a:lnTo>
                  <a:lnTo>
                    <a:pt x="338594" y="120573"/>
                  </a:lnTo>
                  <a:lnTo>
                    <a:pt x="324891" y="120573"/>
                  </a:lnTo>
                  <a:lnTo>
                    <a:pt x="320586" y="116852"/>
                  </a:lnTo>
                  <a:lnTo>
                    <a:pt x="320586" y="23304"/>
                  </a:lnTo>
                  <a:lnTo>
                    <a:pt x="324891" y="19583"/>
                  </a:lnTo>
                  <a:lnTo>
                    <a:pt x="338594" y="19583"/>
                  </a:lnTo>
                  <a:lnTo>
                    <a:pt x="342900" y="23304"/>
                  </a:lnTo>
                  <a:lnTo>
                    <a:pt x="342900" y="1841"/>
                  </a:lnTo>
                  <a:lnTo>
                    <a:pt x="301193" y="19824"/>
                  </a:lnTo>
                  <a:lnTo>
                    <a:pt x="299059" y="34455"/>
                  </a:lnTo>
                  <a:lnTo>
                    <a:pt x="299059" y="105702"/>
                  </a:lnTo>
                  <a:lnTo>
                    <a:pt x="301193" y="120332"/>
                  </a:lnTo>
                  <a:lnTo>
                    <a:pt x="307479" y="131140"/>
                  </a:lnTo>
                  <a:lnTo>
                    <a:pt x="317715" y="137845"/>
                  </a:lnTo>
                  <a:lnTo>
                    <a:pt x="331736" y="140144"/>
                  </a:lnTo>
                  <a:lnTo>
                    <a:pt x="345770" y="137845"/>
                  </a:lnTo>
                  <a:lnTo>
                    <a:pt x="356019" y="131140"/>
                  </a:lnTo>
                  <a:lnTo>
                    <a:pt x="362153" y="120573"/>
                  </a:lnTo>
                  <a:lnTo>
                    <a:pt x="362292" y="120332"/>
                  </a:lnTo>
                  <a:lnTo>
                    <a:pt x="364426" y="105702"/>
                  </a:lnTo>
                  <a:lnTo>
                    <a:pt x="364426" y="34455"/>
                  </a:lnTo>
                  <a:close/>
                </a:path>
                <a:path w="1657350" h="140334">
                  <a:moveTo>
                    <a:pt x="446239" y="1574"/>
                  </a:moveTo>
                  <a:lnTo>
                    <a:pt x="424332" y="1574"/>
                  </a:lnTo>
                  <a:lnTo>
                    <a:pt x="424332" y="60286"/>
                  </a:lnTo>
                  <a:lnTo>
                    <a:pt x="399859" y="60286"/>
                  </a:lnTo>
                  <a:lnTo>
                    <a:pt x="399859" y="1574"/>
                  </a:lnTo>
                  <a:lnTo>
                    <a:pt x="378333" y="1574"/>
                  </a:lnTo>
                  <a:lnTo>
                    <a:pt x="378333" y="138582"/>
                  </a:lnTo>
                  <a:lnTo>
                    <a:pt x="399859" y="138582"/>
                  </a:lnTo>
                  <a:lnTo>
                    <a:pt x="399859" y="79870"/>
                  </a:lnTo>
                  <a:lnTo>
                    <a:pt x="424332" y="79870"/>
                  </a:lnTo>
                  <a:lnTo>
                    <a:pt x="424332" y="138582"/>
                  </a:lnTo>
                  <a:lnTo>
                    <a:pt x="446239" y="138582"/>
                  </a:lnTo>
                  <a:lnTo>
                    <a:pt x="446239" y="1574"/>
                  </a:lnTo>
                  <a:close/>
                </a:path>
                <a:path w="1657350" h="140334">
                  <a:moveTo>
                    <a:pt x="531583" y="138582"/>
                  </a:moveTo>
                  <a:lnTo>
                    <a:pt x="527608" y="113728"/>
                  </a:lnTo>
                  <a:lnTo>
                    <a:pt x="524624" y="95135"/>
                  </a:lnTo>
                  <a:lnTo>
                    <a:pt x="513537" y="25844"/>
                  </a:lnTo>
                  <a:lnTo>
                    <a:pt x="509651" y="1574"/>
                  </a:lnTo>
                  <a:lnTo>
                    <a:pt x="503199" y="1574"/>
                  </a:lnTo>
                  <a:lnTo>
                    <a:pt x="503199" y="95135"/>
                  </a:lnTo>
                  <a:lnTo>
                    <a:pt x="482447" y="95135"/>
                  </a:lnTo>
                  <a:lnTo>
                    <a:pt x="492836" y="25844"/>
                  </a:lnTo>
                  <a:lnTo>
                    <a:pt x="503199" y="95135"/>
                  </a:lnTo>
                  <a:lnTo>
                    <a:pt x="503199" y="1574"/>
                  </a:lnTo>
                  <a:lnTo>
                    <a:pt x="478155" y="1574"/>
                  </a:lnTo>
                  <a:lnTo>
                    <a:pt x="456222" y="138582"/>
                  </a:lnTo>
                  <a:lnTo>
                    <a:pt x="475996" y="138582"/>
                  </a:lnTo>
                  <a:lnTo>
                    <a:pt x="479704" y="113728"/>
                  </a:lnTo>
                  <a:lnTo>
                    <a:pt x="506133" y="113728"/>
                  </a:lnTo>
                  <a:lnTo>
                    <a:pt x="509854" y="138582"/>
                  </a:lnTo>
                  <a:lnTo>
                    <a:pt x="531583" y="138582"/>
                  </a:lnTo>
                  <a:close/>
                </a:path>
                <a:path w="1657350" h="140334">
                  <a:moveTo>
                    <a:pt x="613194" y="1574"/>
                  </a:moveTo>
                  <a:lnTo>
                    <a:pt x="552323" y="1574"/>
                  </a:lnTo>
                  <a:lnTo>
                    <a:pt x="548411" y="117830"/>
                  </a:lnTo>
                  <a:lnTo>
                    <a:pt x="545287" y="119202"/>
                  </a:lnTo>
                  <a:lnTo>
                    <a:pt x="535495" y="119202"/>
                  </a:lnTo>
                  <a:lnTo>
                    <a:pt x="535495" y="138772"/>
                  </a:lnTo>
                  <a:lnTo>
                    <a:pt x="538822" y="138772"/>
                  </a:lnTo>
                  <a:lnTo>
                    <a:pt x="552691" y="136855"/>
                  </a:lnTo>
                  <a:lnTo>
                    <a:pt x="562267" y="130759"/>
                  </a:lnTo>
                  <a:lnTo>
                    <a:pt x="567944" y="119951"/>
                  </a:lnTo>
                  <a:lnTo>
                    <a:pt x="570128" y="103936"/>
                  </a:lnTo>
                  <a:lnTo>
                    <a:pt x="572490" y="21145"/>
                  </a:lnTo>
                  <a:lnTo>
                    <a:pt x="591273" y="21145"/>
                  </a:lnTo>
                  <a:lnTo>
                    <a:pt x="591273" y="138582"/>
                  </a:lnTo>
                  <a:lnTo>
                    <a:pt x="613194" y="138582"/>
                  </a:lnTo>
                  <a:lnTo>
                    <a:pt x="613194" y="1574"/>
                  </a:lnTo>
                  <a:close/>
                </a:path>
                <a:path w="1657350" h="140334">
                  <a:moveTo>
                    <a:pt x="693445" y="86918"/>
                  </a:moveTo>
                  <a:lnTo>
                    <a:pt x="671918" y="54711"/>
                  </a:lnTo>
                  <a:lnTo>
                    <a:pt x="671918" y="75755"/>
                  </a:lnTo>
                  <a:lnTo>
                    <a:pt x="671918" y="115874"/>
                  </a:lnTo>
                  <a:lnTo>
                    <a:pt x="668197" y="119011"/>
                  </a:lnTo>
                  <a:lnTo>
                    <a:pt x="651167" y="119011"/>
                  </a:lnTo>
                  <a:lnTo>
                    <a:pt x="651167" y="72618"/>
                  </a:lnTo>
                  <a:lnTo>
                    <a:pt x="668197" y="72618"/>
                  </a:lnTo>
                  <a:lnTo>
                    <a:pt x="671918" y="75755"/>
                  </a:lnTo>
                  <a:lnTo>
                    <a:pt x="671918" y="54711"/>
                  </a:lnTo>
                  <a:lnTo>
                    <a:pt x="661352" y="53047"/>
                  </a:lnTo>
                  <a:lnTo>
                    <a:pt x="651167" y="53047"/>
                  </a:lnTo>
                  <a:lnTo>
                    <a:pt x="651167" y="1574"/>
                  </a:lnTo>
                  <a:lnTo>
                    <a:pt x="629640" y="1574"/>
                  </a:lnTo>
                  <a:lnTo>
                    <a:pt x="629640" y="138582"/>
                  </a:lnTo>
                  <a:lnTo>
                    <a:pt x="661352" y="138582"/>
                  </a:lnTo>
                  <a:lnTo>
                    <a:pt x="675449" y="136372"/>
                  </a:lnTo>
                  <a:lnTo>
                    <a:pt x="685469" y="129870"/>
                  </a:lnTo>
                  <a:lnTo>
                    <a:pt x="691451" y="119253"/>
                  </a:lnTo>
                  <a:lnTo>
                    <a:pt x="691489" y="119011"/>
                  </a:lnTo>
                  <a:lnTo>
                    <a:pt x="693445" y="104711"/>
                  </a:lnTo>
                  <a:lnTo>
                    <a:pt x="693445" y="86918"/>
                  </a:lnTo>
                  <a:close/>
                </a:path>
                <a:path w="1657350" h="140334">
                  <a:moveTo>
                    <a:pt x="774280" y="1574"/>
                  </a:moveTo>
                  <a:lnTo>
                    <a:pt x="752360" y="1574"/>
                  </a:lnTo>
                  <a:lnTo>
                    <a:pt x="752360" y="60286"/>
                  </a:lnTo>
                  <a:lnTo>
                    <a:pt x="727900" y="60286"/>
                  </a:lnTo>
                  <a:lnTo>
                    <a:pt x="727900" y="1574"/>
                  </a:lnTo>
                  <a:lnTo>
                    <a:pt x="706361" y="1574"/>
                  </a:lnTo>
                  <a:lnTo>
                    <a:pt x="706361" y="138582"/>
                  </a:lnTo>
                  <a:lnTo>
                    <a:pt x="727900" y="138582"/>
                  </a:lnTo>
                  <a:lnTo>
                    <a:pt x="727900" y="79870"/>
                  </a:lnTo>
                  <a:lnTo>
                    <a:pt x="752360" y="79870"/>
                  </a:lnTo>
                  <a:lnTo>
                    <a:pt x="752360" y="138582"/>
                  </a:lnTo>
                  <a:lnTo>
                    <a:pt x="774280" y="138582"/>
                  </a:lnTo>
                  <a:lnTo>
                    <a:pt x="774280" y="1574"/>
                  </a:lnTo>
                  <a:close/>
                </a:path>
                <a:path w="1657350" h="140334">
                  <a:moveTo>
                    <a:pt x="853541" y="34455"/>
                  </a:moveTo>
                  <a:lnTo>
                    <a:pt x="832015" y="1841"/>
                  </a:lnTo>
                  <a:lnTo>
                    <a:pt x="832015" y="23304"/>
                  </a:lnTo>
                  <a:lnTo>
                    <a:pt x="832015" y="116852"/>
                  </a:lnTo>
                  <a:lnTo>
                    <a:pt x="827709" y="120573"/>
                  </a:lnTo>
                  <a:lnTo>
                    <a:pt x="814006" y="120573"/>
                  </a:lnTo>
                  <a:lnTo>
                    <a:pt x="809701" y="116852"/>
                  </a:lnTo>
                  <a:lnTo>
                    <a:pt x="809701" y="23304"/>
                  </a:lnTo>
                  <a:lnTo>
                    <a:pt x="814006" y="19583"/>
                  </a:lnTo>
                  <a:lnTo>
                    <a:pt x="827709" y="19583"/>
                  </a:lnTo>
                  <a:lnTo>
                    <a:pt x="832015" y="23304"/>
                  </a:lnTo>
                  <a:lnTo>
                    <a:pt x="832015" y="1841"/>
                  </a:lnTo>
                  <a:lnTo>
                    <a:pt x="790308" y="19824"/>
                  </a:lnTo>
                  <a:lnTo>
                    <a:pt x="788174" y="34455"/>
                  </a:lnTo>
                  <a:lnTo>
                    <a:pt x="788174" y="105702"/>
                  </a:lnTo>
                  <a:lnTo>
                    <a:pt x="790308" y="120332"/>
                  </a:lnTo>
                  <a:lnTo>
                    <a:pt x="796594" y="131140"/>
                  </a:lnTo>
                  <a:lnTo>
                    <a:pt x="806831" y="137845"/>
                  </a:lnTo>
                  <a:lnTo>
                    <a:pt x="820851" y="140144"/>
                  </a:lnTo>
                  <a:lnTo>
                    <a:pt x="834885" y="137845"/>
                  </a:lnTo>
                  <a:lnTo>
                    <a:pt x="845134" y="131140"/>
                  </a:lnTo>
                  <a:lnTo>
                    <a:pt x="851268" y="120573"/>
                  </a:lnTo>
                  <a:lnTo>
                    <a:pt x="851408" y="120332"/>
                  </a:lnTo>
                  <a:lnTo>
                    <a:pt x="853541" y="105702"/>
                  </a:lnTo>
                  <a:lnTo>
                    <a:pt x="853541" y="34455"/>
                  </a:lnTo>
                  <a:close/>
                </a:path>
                <a:path w="1657350" h="140334">
                  <a:moveTo>
                    <a:pt x="924407" y="1422"/>
                  </a:moveTo>
                  <a:lnTo>
                    <a:pt x="867638" y="1422"/>
                  </a:lnTo>
                  <a:lnTo>
                    <a:pt x="867638" y="21742"/>
                  </a:lnTo>
                  <a:lnTo>
                    <a:pt x="867638" y="138582"/>
                  </a:lnTo>
                  <a:lnTo>
                    <a:pt x="889165" y="138582"/>
                  </a:lnTo>
                  <a:lnTo>
                    <a:pt x="889165" y="21742"/>
                  </a:lnTo>
                  <a:lnTo>
                    <a:pt x="924407" y="21742"/>
                  </a:lnTo>
                  <a:lnTo>
                    <a:pt x="924407" y="1422"/>
                  </a:lnTo>
                  <a:close/>
                </a:path>
                <a:path w="1657350" h="140334">
                  <a:moveTo>
                    <a:pt x="1002499" y="34455"/>
                  </a:moveTo>
                  <a:lnTo>
                    <a:pt x="980960" y="1841"/>
                  </a:lnTo>
                  <a:lnTo>
                    <a:pt x="980960" y="23304"/>
                  </a:lnTo>
                  <a:lnTo>
                    <a:pt x="980960" y="116852"/>
                  </a:lnTo>
                  <a:lnTo>
                    <a:pt x="976668" y="120573"/>
                  </a:lnTo>
                  <a:lnTo>
                    <a:pt x="962952" y="120573"/>
                  </a:lnTo>
                  <a:lnTo>
                    <a:pt x="958646" y="116852"/>
                  </a:lnTo>
                  <a:lnTo>
                    <a:pt x="958646" y="23304"/>
                  </a:lnTo>
                  <a:lnTo>
                    <a:pt x="962952" y="19583"/>
                  </a:lnTo>
                  <a:lnTo>
                    <a:pt x="976668" y="19583"/>
                  </a:lnTo>
                  <a:lnTo>
                    <a:pt x="980960" y="23304"/>
                  </a:lnTo>
                  <a:lnTo>
                    <a:pt x="980960" y="1841"/>
                  </a:lnTo>
                  <a:lnTo>
                    <a:pt x="939253" y="19824"/>
                  </a:lnTo>
                  <a:lnTo>
                    <a:pt x="937120" y="34455"/>
                  </a:lnTo>
                  <a:lnTo>
                    <a:pt x="937120" y="105702"/>
                  </a:lnTo>
                  <a:lnTo>
                    <a:pt x="939253" y="120332"/>
                  </a:lnTo>
                  <a:lnTo>
                    <a:pt x="945540" y="131140"/>
                  </a:lnTo>
                  <a:lnTo>
                    <a:pt x="955789" y="137845"/>
                  </a:lnTo>
                  <a:lnTo>
                    <a:pt x="969810" y="140144"/>
                  </a:lnTo>
                  <a:lnTo>
                    <a:pt x="983830" y="137845"/>
                  </a:lnTo>
                  <a:lnTo>
                    <a:pt x="994079" y="131140"/>
                  </a:lnTo>
                  <a:lnTo>
                    <a:pt x="1000213" y="120573"/>
                  </a:lnTo>
                  <a:lnTo>
                    <a:pt x="1000353" y="120332"/>
                  </a:lnTo>
                  <a:lnTo>
                    <a:pt x="1002499" y="105702"/>
                  </a:lnTo>
                  <a:lnTo>
                    <a:pt x="1002499" y="34455"/>
                  </a:lnTo>
                  <a:close/>
                </a:path>
                <a:path w="1657350" h="140334">
                  <a:moveTo>
                    <a:pt x="1110526" y="35433"/>
                  </a:moveTo>
                  <a:lnTo>
                    <a:pt x="1088999" y="3238"/>
                  </a:lnTo>
                  <a:lnTo>
                    <a:pt x="1088999" y="24282"/>
                  </a:lnTo>
                  <a:lnTo>
                    <a:pt x="1088999" y="64401"/>
                  </a:lnTo>
                  <a:lnTo>
                    <a:pt x="1085278" y="67538"/>
                  </a:lnTo>
                  <a:lnTo>
                    <a:pt x="1068260" y="67538"/>
                  </a:lnTo>
                  <a:lnTo>
                    <a:pt x="1068260" y="21145"/>
                  </a:lnTo>
                  <a:lnTo>
                    <a:pt x="1085278" y="21145"/>
                  </a:lnTo>
                  <a:lnTo>
                    <a:pt x="1088999" y="24282"/>
                  </a:lnTo>
                  <a:lnTo>
                    <a:pt x="1088999" y="3238"/>
                  </a:lnTo>
                  <a:lnTo>
                    <a:pt x="1078433" y="1587"/>
                  </a:lnTo>
                  <a:lnTo>
                    <a:pt x="1046734" y="1587"/>
                  </a:lnTo>
                  <a:lnTo>
                    <a:pt x="1046734" y="138582"/>
                  </a:lnTo>
                  <a:lnTo>
                    <a:pt x="1068260" y="138582"/>
                  </a:lnTo>
                  <a:lnTo>
                    <a:pt x="1068260" y="87109"/>
                  </a:lnTo>
                  <a:lnTo>
                    <a:pt x="1078433" y="87109"/>
                  </a:lnTo>
                  <a:lnTo>
                    <a:pt x="1092530" y="84899"/>
                  </a:lnTo>
                  <a:lnTo>
                    <a:pt x="1102550" y="78397"/>
                  </a:lnTo>
                  <a:lnTo>
                    <a:pt x="1108544" y="67779"/>
                  </a:lnTo>
                  <a:lnTo>
                    <a:pt x="1108570" y="67538"/>
                  </a:lnTo>
                  <a:lnTo>
                    <a:pt x="1110526" y="53238"/>
                  </a:lnTo>
                  <a:lnTo>
                    <a:pt x="1110526" y="35433"/>
                  </a:lnTo>
                  <a:close/>
                </a:path>
                <a:path w="1657350" h="140334">
                  <a:moveTo>
                    <a:pt x="1190193" y="138582"/>
                  </a:moveTo>
                  <a:lnTo>
                    <a:pt x="1186218" y="113728"/>
                  </a:lnTo>
                  <a:lnTo>
                    <a:pt x="1183246" y="95135"/>
                  </a:lnTo>
                  <a:lnTo>
                    <a:pt x="1172159" y="25844"/>
                  </a:lnTo>
                  <a:lnTo>
                    <a:pt x="1168273" y="1574"/>
                  </a:lnTo>
                  <a:lnTo>
                    <a:pt x="1161821" y="1574"/>
                  </a:lnTo>
                  <a:lnTo>
                    <a:pt x="1161821" y="95135"/>
                  </a:lnTo>
                  <a:lnTo>
                    <a:pt x="1141069" y="95135"/>
                  </a:lnTo>
                  <a:lnTo>
                    <a:pt x="1151445" y="25844"/>
                  </a:lnTo>
                  <a:lnTo>
                    <a:pt x="1161821" y="95135"/>
                  </a:lnTo>
                  <a:lnTo>
                    <a:pt x="1161821" y="1574"/>
                  </a:lnTo>
                  <a:lnTo>
                    <a:pt x="1136764" y="1574"/>
                  </a:lnTo>
                  <a:lnTo>
                    <a:pt x="1114844" y="138582"/>
                  </a:lnTo>
                  <a:lnTo>
                    <a:pt x="1134605" y="138582"/>
                  </a:lnTo>
                  <a:lnTo>
                    <a:pt x="1138326" y="113728"/>
                  </a:lnTo>
                  <a:lnTo>
                    <a:pt x="1164755" y="113728"/>
                  </a:lnTo>
                  <a:lnTo>
                    <a:pt x="1168463" y="138582"/>
                  </a:lnTo>
                  <a:lnTo>
                    <a:pt x="1190193" y="138582"/>
                  </a:lnTo>
                  <a:close/>
                </a:path>
                <a:path w="1657350" h="140334">
                  <a:moveTo>
                    <a:pt x="1263192" y="34455"/>
                  </a:moveTo>
                  <a:lnTo>
                    <a:pt x="1261148" y="19824"/>
                  </a:lnTo>
                  <a:lnTo>
                    <a:pt x="1255077" y="9017"/>
                  </a:lnTo>
                  <a:lnTo>
                    <a:pt x="1245031" y="2311"/>
                  </a:lnTo>
                  <a:lnTo>
                    <a:pt x="1231099" y="0"/>
                  </a:lnTo>
                  <a:lnTo>
                    <a:pt x="1217231" y="2247"/>
                  </a:lnTo>
                  <a:lnTo>
                    <a:pt x="1207325" y="8813"/>
                  </a:lnTo>
                  <a:lnTo>
                    <a:pt x="1201381" y="19494"/>
                  </a:lnTo>
                  <a:lnTo>
                    <a:pt x="1199400" y="34061"/>
                  </a:lnTo>
                  <a:lnTo>
                    <a:pt x="1199400" y="44246"/>
                  </a:lnTo>
                  <a:lnTo>
                    <a:pt x="1219161" y="44246"/>
                  </a:lnTo>
                  <a:lnTo>
                    <a:pt x="1219161" y="23304"/>
                  </a:lnTo>
                  <a:lnTo>
                    <a:pt x="1223657" y="19583"/>
                  </a:lnTo>
                  <a:lnTo>
                    <a:pt x="1237361" y="19583"/>
                  </a:lnTo>
                  <a:lnTo>
                    <a:pt x="1241666" y="22910"/>
                  </a:lnTo>
                  <a:lnTo>
                    <a:pt x="1241666" y="35242"/>
                  </a:lnTo>
                  <a:lnTo>
                    <a:pt x="1241666" y="53835"/>
                  </a:lnTo>
                  <a:lnTo>
                    <a:pt x="1236776" y="57353"/>
                  </a:lnTo>
                  <a:lnTo>
                    <a:pt x="1222298" y="57353"/>
                  </a:lnTo>
                  <a:lnTo>
                    <a:pt x="1222298" y="76923"/>
                  </a:lnTo>
                  <a:lnTo>
                    <a:pt x="1237361" y="76923"/>
                  </a:lnTo>
                  <a:lnTo>
                    <a:pt x="1241666" y="81622"/>
                  </a:lnTo>
                  <a:lnTo>
                    <a:pt x="1241666" y="117246"/>
                  </a:lnTo>
                  <a:lnTo>
                    <a:pt x="1237361" y="120573"/>
                  </a:lnTo>
                  <a:lnTo>
                    <a:pt x="1223657" y="120573"/>
                  </a:lnTo>
                  <a:lnTo>
                    <a:pt x="1219352" y="116852"/>
                  </a:lnTo>
                  <a:lnTo>
                    <a:pt x="1219352" y="90627"/>
                  </a:lnTo>
                  <a:lnTo>
                    <a:pt x="1198994" y="90627"/>
                  </a:lnTo>
                  <a:lnTo>
                    <a:pt x="1198994" y="105702"/>
                  </a:lnTo>
                  <a:lnTo>
                    <a:pt x="1201039" y="120332"/>
                  </a:lnTo>
                  <a:lnTo>
                    <a:pt x="1207122" y="131140"/>
                  </a:lnTo>
                  <a:lnTo>
                    <a:pt x="1217168" y="137845"/>
                  </a:lnTo>
                  <a:lnTo>
                    <a:pt x="1231099" y="140144"/>
                  </a:lnTo>
                  <a:lnTo>
                    <a:pt x="1245031" y="137845"/>
                  </a:lnTo>
                  <a:lnTo>
                    <a:pt x="1255077" y="131140"/>
                  </a:lnTo>
                  <a:lnTo>
                    <a:pt x="1261148" y="120332"/>
                  </a:lnTo>
                  <a:lnTo>
                    <a:pt x="1263192" y="105702"/>
                  </a:lnTo>
                  <a:lnTo>
                    <a:pt x="1263192" y="94932"/>
                  </a:lnTo>
                  <a:lnTo>
                    <a:pt x="1262354" y="85242"/>
                  </a:lnTo>
                  <a:lnTo>
                    <a:pt x="1259700" y="77101"/>
                  </a:lnTo>
                  <a:lnTo>
                    <a:pt x="1255026" y="70688"/>
                  </a:lnTo>
                  <a:lnTo>
                    <a:pt x="1248130" y="66154"/>
                  </a:lnTo>
                  <a:lnTo>
                    <a:pt x="1254861" y="62001"/>
                  </a:lnTo>
                  <a:lnTo>
                    <a:pt x="1259560" y="55968"/>
                  </a:lnTo>
                  <a:lnTo>
                    <a:pt x="1262303" y="47967"/>
                  </a:lnTo>
                  <a:lnTo>
                    <a:pt x="1263192" y="37985"/>
                  </a:lnTo>
                  <a:lnTo>
                    <a:pt x="1263192" y="34455"/>
                  </a:lnTo>
                  <a:close/>
                </a:path>
                <a:path w="1657350" h="140334">
                  <a:moveTo>
                    <a:pt x="1344231" y="94932"/>
                  </a:moveTo>
                  <a:lnTo>
                    <a:pt x="1328178" y="65582"/>
                  </a:lnTo>
                  <a:lnTo>
                    <a:pt x="1334389" y="61353"/>
                  </a:lnTo>
                  <a:lnTo>
                    <a:pt x="1337284" y="57353"/>
                  </a:lnTo>
                  <a:lnTo>
                    <a:pt x="1338719" y="55372"/>
                  </a:lnTo>
                  <a:lnTo>
                    <a:pt x="1341247" y="47599"/>
                  </a:lnTo>
                  <a:lnTo>
                    <a:pt x="1342072" y="37973"/>
                  </a:lnTo>
                  <a:lnTo>
                    <a:pt x="1342072" y="33083"/>
                  </a:lnTo>
                  <a:lnTo>
                    <a:pt x="1322705" y="3289"/>
                  </a:lnTo>
                  <a:lnTo>
                    <a:pt x="1322705" y="80848"/>
                  </a:lnTo>
                  <a:lnTo>
                    <a:pt x="1322705" y="115684"/>
                  </a:lnTo>
                  <a:lnTo>
                    <a:pt x="1318780" y="119011"/>
                  </a:lnTo>
                  <a:lnTo>
                    <a:pt x="1299210" y="119011"/>
                  </a:lnTo>
                  <a:lnTo>
                    <a:pt x="1299210" y="76923"/>
                  </a:lnTo>
                  <a:lnTo>
                    <a:pt x="1318590" y="76923"/>
                  </a:lnTo>
                  <a:lnTo>
                    <a:pt x="1322705" y="80848"/>
                  </a:lnTo>
                  <a:lnTo>
                    <a:pt x="1322705" y="3289"/>
                  </a:lnTo>
                  <a:lnTo>
                    <a:pt x="1320546" y="2984"/>
                  </a:lnTo>
                  <a:lnTo>
                    <a:pt x="1320546" y="25450"/>
                  </a:lnTo>
                  <a:lnTo>
                    <a:pt x="1320546" y="53835"/>
                  </a:lnTo>
                  <a:lnTo>
                    <a:pt x="1315656" y="57353"/>
                  </a:lnTo>
                  <a:lnTo>
                    <a:pt x="1299210" y="57353"/>
                  </a:lnTo>
                  <a:lnTo>
                    <a:pt x="1299210" y="21145"/>
                  </a:lnTo>
                  <a:lnTo>
                    <a:pt x="1317231" y="21145"/>
                  </a:lnTo>
                  <a:lnTo>
                    <a:pt x="1320546" y="25450"/>
                  </a:lnTo>
                  <a:lnTo>
                    <a:pt x="1320546" y="2984"/>
                  </a:lnTo>
                  <a:lnTo>
                    <a:pt x="1310182" y="1574"/>
                  </a:lnTo>
                  <a:lnTo>
                    <a:pt x="1277683" y="1574"/>
                  </a:lnTo>
                  <a:lnTo>
                    <a:pt x="1277683" y="138582"/>
                  </a:lnTo>
                  <a:lnTo>
                    <a:pt x="1311541" y="138582"/>
                  </a:lnTo>
                  <a:lnTo>
                    <a:pt x="1344231" y="106095"/>
                  </a:lnTo>
                  <a:lnTo>
                    <a:pt x="1344231" y="94932"/>
                  </a:lnTo>
                  <a:close/>
                </a:path>
                <a:path w="1657350" h="140334">
                  <a:moveTo>
                    <a:pt x="1425448" y="1574"/>
                  </a:moveTo>
                  <a:lnTo>
                    <a:pt x="1401762" y="1574"/>
                  </a:lnTo>
                  <a:lnTo>
                    <a:pt x="1384147" y="58140"/>
                  </a:lnTo>
                  <a:lnTo>
                    <a:pt x="1376324" y="88277"/>
                  </a:lnTo>
                  <a:lnTo>
                    <a:pt x="1376324" y="1574"/>
                  </a:lnTo>
                  <a:lnTo>
                    <a:pt x="1357147" y="1574"/>
                  </a:lnTo>
                  <a:lnTo>
                    <a:pt x="1357147" y="138582"/>
                  </a:lnTo>
                  <a:lnTo>
                    <a:pt x="1379258" y="138582"/>
                  </a:lnTo>
                  <a:lnTo>
                    <a:pt x="1397279" y="75755"/>
                  </a:lnTo>
                  <a:lnTo>
                    <a:pt x="1406080" y="42087"/>
                  </a:lnTo>
                  <a:lnTo>
                    <a:pt x="1406080" y="138582"/>
                  </a:lnTo>
                  <a:lnTo>
                    <a:pt x="1425448" y="138582"/>
                  </a:lnTo>
                  <a:lnTo>
                    <a:pt x="1425448" y="1574"/>
                  </a:lnTo>
                  <a:close/>
                </a:path>
                <a:path w="1657350" h="140334">
                  <a:moveTo>
                    <a:pt x="1501000" y="1574"/>
                  </a:moveTo>
                  <a:lnTo>
                    <a:pt x="1434452" y="1574"/>
                  </a:lnTo>
                  <a:lnTo>
                    <a:pt x="1434452" y="20624"/>
                  </a:lnTo>
                  <a:lnTo>
                    <a:pt x="1456969" y="20624"/>
                  </a:lnTo>
                  <a:lnTo>
                    <a:pt x="1456969" y="138734"/>
                  </a:lnTo>
                  <a:lnTo>
                    <a:pt x="1478495" y="138734"/>
                  </a:lnTo>
                  <a:lnTo>
                    <a:pt x="1478495" y="20624"/>
                  </a:lnTo>
                  <a:lnTo>
                    <a:pt x="1501000" y="20624"/>
                  </a:lnTo>
                  <a:lnTo>
                    <a:pt x="1501000" y="1574"/>
                  </a:lnTo>
                  <a:close/>
                </a:path>
                <a:path w="1657350" h="140334">
                  <a:moveTo>
                    <a:pt x="1578698" y="1574"/>
                  </a:moveTo>
                  <a:lnTo>
                    <a:pt x="1555013" y="1574"/>
                  </a:lnTo>
                  <a:lnTo>
                    <a:pt x="1537398" y="58140"/>
                  </a:lnTo>
                  <a:lnTo>
                    <a:pt x="1529575" y="88277"/>
                  </a:lnTo>
                  <a:lnTo>
                    <a:pt x="1529575" y="1574"/>
                  </a:lnTo>
                  <a:lnTo>
                    <a:pt x="1510398" y="1574"/>
                  </a:lnTo>
                  <a:lnTo>
                    <a:pt x="1510398" y="138582"/>
                  </a:lnTo>
                  <a:lnTo>
                    <a:pt x="1532509" y="138582"/>
                  </a:lnTo>
                  <a:lnTo>
                    <a:pt x="1550517" y="75755"/>
                  </a:lnTo>
                  <a:lnTo>
                    <a:pt x="1559331" y="42087"/>
                  </a:lnTo>
                  <a:lnTo>
                    <a:pt x="1559331" y="138582"/>
                  </a:lnTo>
                  <a:lnTo>
                    <a:pt x="1578698" y="138582"/>
                  </a:lnTo>
                  <a:lnTo>
                    <a:pt x="1578698" y="1574"/>
                  </a:lnTo>
                  <a:close/>
                </a:path>
                <a:path w="1657350" h="140334">
                  <a:moveTo>
                    <a:pt x="1656994" y="1587"/>
                  </a:moveTo>
                  <a:lnTo>
                    <a:pt x="1635467" y="1587"/>
                  </a:lnTo>
                  <a:lnTo>
                    <a:pt x="1635467" y="21145"/>
                  </a:lnTo>
                  <a:lnTo>
                    <a:pt x="1635467" y="63233"/>
                  </a:lnTo>
                  <a:lnTo>
                    <a:pt x="1619008" y="63233"/>
                  </a:lnTo>
                  <a:lnTo>
                    <a:pt x="1614119" y="59702"/>
                  </a:lnTo>
                  <a:lnTo>
                    <a:pt x="1614119" y="25450"/>
                  </a:lnTo>
                  <a:lnTo>
                    <a:pt x="1617459" y="21145"/>
                  </a:lnTo>
                  <a:lnTo>
                    <a:pt x="1635467" y="21145"/>
                  </a:lnTo>
                  <a:lnTo>
                    <a:pt x="1635467" y="1587"/>
                  </a:lnTo>
                  <a:lnTo>
                    <a:pt x="1624507" y="1587"/>
                  </a:lnTo>
                  <a:lnTo>
                    <a:pt x="1610106" y="3530"/>
                  </a:lnTo>
                  <a:lnTo>
                    <a:pt x="1600187" y="9410"/>
                  </a:lnTo>
                  <a:lnTo>
                    <a:pt x="1594446" y="19240"/>
                  </a:lnTo>
                  <a:lnTo>
                    <a:pt x="1592592" y="33083"/>
                  </a:lnTo>
                  <a:lnTo>
                    <a:pt x="1592592" y="43853"/>
                  </a:lnTo>
                  <a:lnTo>
                    <a:pt x="1593456" y="53505"/>
                  </a:lnTo>
                  <a:lnTo>
                    <a:pt x="1596047" y="61341"/>
                  </a:lnTo>
                  <a:lnTo>
                    <a:pt x="1600441" y="67386"/>
                  </a:lnTo>
                  <a:lnTo>
                    <a:pt x="1606689" y="71640"/>
                  </a:lnTo>
                  <a:lnTo>
                    <a:pt x="1599920" y="76085"/>
                  </a:lnTo>
                  <a:lnTo>
                    <a:pt x="1595513" y="82562"/>
                  </a:lnTo>
                  <a:lnTo>
                    <a:pt x="1593126" y="90855"/>
                  </a:lnTo>
                  <a:lnTo>
                    <a:pt x="1592402" y="100812"/>
                  </a:lnTo>
                  <a:lnTo>
                    <a:pt x="1592402" y="128600"/>
                  </a:lnTo>
                  <a:lnTo>
                    <a:pt x="1592211" y="133489"/>
                  </a:lnTo>
                  <a:lnTo>
                    <a:pt x="1590052" y="138582"/>
                  </a:lnTo>
                  <a:lnTo>
                    <a:pt x="1611972" y="138582"/>
                  </a:lnTo>
                  <a:lnTo>
                    <a:pt x="1613154" y="135051"/>
                  </a:lnTo>
                  <a:lnTo>
                    <a:pt x="1613941" y="132905"/>
                  </a:lnTo>
                  <a:lnTo>
                    <a:pt x="1613941" y="87490"/>
                  </a:lnTo>
                  <a:lnTo>
                    <a:pt x="1618234" y="82804"/>
                  </a:lnTo>
                  <a:lnTo>
                    <a:pt x="1635467" y="82804"/>
                  </a:lnTo>
                  <a:lnTo>
                    <a:pt x="1635467" y="138582"/>
                  </a:lnTo>
                  <a:lnTo>
                    <a:pt x="1656994" y="138582"/>
                  </a:lnTo>
                  <a:lnTo>
                    <a:pt x="1656994" y="82804"/>
                  </a:lnTo>
                  <a:lnTo>
                    <a:pt x="1656994" y="63233"/>
                  </a:lnTo>
                  <a:lnTo>
                    <a:pt x="1656994" y="21145"/>
                  </a:lnTo>
                  <a:lnTo>
                    <a:pt x="1656994" y="1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77012" y="667757"/>
              <a:ext cx="315859" cy="21255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2749" y="669656"/>
              <a:ext cx="479705" cy="20857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17387" y="670131"/>
              <a:ext cx="103609" cy="20780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44139" y="670131"/>
              <a:ext cx="226503" cy="20780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840088" y="670134"/>
              <a:ext cx="803275" cy="208279"/>
            </a:xfrm>
            <a:custGeom>
              <a:avLst/>
              <a:gdLst/>
              <a:ahLst/>
              <a:cxnLst/>
              <a:rect l="l" t="t" r="r" b="b"/>
              <a:pathLst>
                <a:path w="803275" h="208280">
                  <a:moveTo>
                    <a:pt x="100939" y="134188"/>
                  </a:moveTo>
                  <a:lnTo>
                    <a:pt x="97878" y="112509"/>
                  </a:lnTo>
                  <a:lnTo>
                    <a:pt x="97828" y="112141"/>
                  </a:lnTo>
                  <a:lnTo>
                    <a:pt x="88544" y="96037"/>
                  </a:lnTo>
                  <a:lnTo>
                    <a:pt x="73139" y="86169"/>
                  </a:lnTo>
                  <a:lnTo>
                    <a:pt x="68287" y="85420"/>
                  </a:lnTo>
                  <a:lnTo>
                    <a:pt x="68287" y="132118"/>
                  </a:lnTo>
                  <a:lnTo>
                    <a:pt x="68287" y="158534"/>
                  </a:lnTo>
                  <a:lnTo>
                    <a:pt x="67144" y="167855"/>
                  </a:lnTo>
                  <a:lnTo>
                    <a:pt x="63868" y="173888"/>
                  </a:lnTo>
                  <a:lnTo>
                    <a:pt x="58635" y="177152"/>
                  </a:lnTo>
                  <a:lnTo>
                    <a:pt x="51663" y="178117"/>
                  </a:lnTo>
                  <a:lnTo>
                    <a:pt x="32664" y="178117"/>
                  </a:lnTo>
                  <a:lnTo>
                    <a:pt x="32664" y="112509"/>
                  </a:lnTo>
                  <a:lnTo>
                    <a:pt x="51663" y="112509"/>
                  </a:lnTo>
                  <a:lnTo>
                    <a:pt x="58635" y="113487"/>
                  </a:lnTo>
                  <a:lnTo>
                    <a:pt x="63868" y="116738"/>
                  </a:lnTo>
                  <a:lnTo>
                    <a:pt x="67144" y="122783"/>
                  </a:lnTo>
                  <a:lnTo>
                    <a:pt x="68287" y="132118"/>
                  </a:lnTo>
                  <a:lnTo>
                    <a:pt x="68287" y="85420"/>
                  </a:lnTo>
                  <a:lnTo>
                    <a:pt x="51663" y="82829"/>
                  </a:lnTo>
                  <a:lnTo>
                    <a:pt x="32664" y="82829"/>
                  </a:lnTo>
                  <a:lnTo>
                    <a:pt x="32664" y="29692"/>
                  </a:lnTo>
                  <a:lnTo>
                    <a:pt x="91440" y="29692"/>
                  </a:lnTo>
                  <a:lnTo>
                    <a:pt x="91440" y="0"/>
                  </a:lnTo>
                  <a:lnTo>
                    <a:pt x="0" y="0"/>
                  </a:lnTo>
                  <a:lnTo>
                    <a:pt x="0" y="207810"/>
                  </a:lnTo>
                  <a:lnTo>
                    <a:pt x="51663" y="207810"/>
                  </a:lnTo>
                  <a:lnTo>
                    <a:pt x="73139" y="204457"/>
                  </a:lnTo>
                  <a:lnTo>
                    <a:pt x="88544" y="194602"/>
                  </a:lnTo>
                  <a:lnTo>
                    <a:pt x="97828" y="178511"/>
                  </a:lnTo>
                  <a:lnTo>
                    <a:pt x="97878" y="178117"/>
                  </a:lnTo>
                  <a:lnTo>
                    <a:pt x="100939" y="156451"/>
                  </a:lnTo>
                  <a:lnTo>
                    <a:pt x="100939" y="134188"/>
                  </a:lnTo>
                  <a:close/>
                </a:path>
                <a:path w="803275" h="208280">
                  <a:moveTo>
                    <a:pt x="230365" y="12"/>
                  </a:moveTo>
                  <a:lnTo>
                    <a:pt x="196227" y="12"/>
                  </a:lnTo>
                  <a:lnTo>
                    <a:pt x="181381" y="71259"/>
                  </a:lnTo>
                  <a:lnTo>
                    <a:pt x="173672" y="119634"/>
                  </a:lnTo>
                  <a:lnTo>
                    <a:pt x="163563" y="70954"/>
                  </a:lnTo>
                  <a:lnTo>
                    <a:pt x="145757" y="12"/>
                  </a:lnTo>
                  <a:lnTo>
                    <a:pt x="113398" y="12"/>
                  </a:lnTo>
                  <a:lnTo>
                    <a:pt x="158521" y="160312"/>
                  </a:lnTo>
                  <a:lnTo>
                    <a:pt x="158229" y="162090"/>
                  </a:lnTo>
                  <a:lnTo>
                    <a:pt x="154940" y="171284"/>
                  </a:lnTo>
                  <a:lnTo>
                    <a:pt x="149059" y="176669"/>
                  </a:lnTo>
                  <a:lnTo>
                    <a:pt x="140563" y="178993"/>
                  </a:lnTo>
                  <a:lnTo>
                    <a:pt x="129425" y="179006"/>
                  </a:lnTo>
                  <a:lnTo>
                    <a:pt x="129425" y="208102"/>
                  </a:lnTo>
                  <a:lnTo>
                    <a:pt x="157810" y="206311"/>
                  </a:lnTo>
                  <a:lnTo>
                    <a:pt x="176517" y="196672"/>
                  </a:lnTo>
                  <a:lnTo>
                    <a:pt x="188163" y="179463"/>
                  </a:lnTo>
                  <a:lnTo>
                    <a:pt x="195338" y="154965"/>
                  </a:lnTo>
                  <a:lnTo>
                    <a:pt x="230365" y="12"/>
                  </a:lnTo>
                  <a:close/>
                </a:path>
                <a:path w="803275" h="208280">
                  <a:moveTo>
                    <a:pt x="340791" y="51358"/>
                  </a:moveTo>
                  <a:lnTo>
                    <a:pt x="337832" y="29692"/>
                  </a:lnTo>
                  <a:lnTo>
                    <a:pt x="337781" y="29311"/>
                  </a:lnTo>
                  <a:lnTo>
                    <a:pt x="328688" y="13220"/>
                  </a:lnTo>
                  <a:lnTo>
                    <a:pt x="313486" y="3352"/>
                  </a:lnTo>
                  <a:lnTo>
                    <a:pt x="308127" y="2527"/>
                  </a:lnTo>
                  <a:lnTo>
                    <a:pt x="308127" y="34429"/>
                  </a:lnTo>
                  <a:lnTo>
                    <a:pt x="308127" y="95288"/>
                  </a:lnTo>
                  <a:lnTo>
                    <a:pt x="302488" y="100050"/>
                  </a:lnTo>
                  <a:lnTo>
                    <a:pt x="276669" y="100050"/>
                  </a:lnTo>
                  <a:lnTo>
                    <a:pt x="276669" y="29692"/>
                  </a:lnTo>
                  <a:lnTo>
                    <a:pt x="302488" y="29692"/>
                  </a:lnTo>
                  <a:lnTo>
                    <a:pt x="308127" y="34429"/>
                  </a:lnTo>
                  <a:lnTo>
                    <a:pt x="308127" y="2527"/>
                  </a:lnTo>
                  <a:lnTo>
                    <a:pt x="292100" y="12"/>
                  </a:lnTo>
                  <a:lnTo>
                    <a:pt x="244017" y="12"/>
                  </a:lnTo>
                  <a:lnTo>
                    <a:pt x="244017" y="207810"/>
                  </a:lnTo>
                  <a:lnTo>
                    <a:pt x="276669" y="207810"/>
                  </a:lnTo>
                  <a:lnTo>
                    <a:pt x="276669" y="129730"/>
                  </a:lnTo>
                  <a:lnTo>
                    <a:pt x="292100" y="129730"/>
                  </a:lnTo>
                  <a:lnTo>
                    <a:pt x="313486" y="126377"/>
                  </a:lnTo>
                  <a:lnTo>
                    <a:pt x="328688" y="116522"/>
                  </a:lnTo>
                  <a:lnTo>
                    <a:pt x="337781" y="100431"/>
                  </a:lnTo>
                  <a:lnTo>
                    <a:pt x="337832" y="100050"/>
                  </a:lnTo>
                  <a:lnTo>
                    <a:pt x="340791" y="78371"/>
                  </a:lnTo>
                  <a:lnTo>
                    <a:pt x="340791" y="51358"/>
                  </a:lnTo>
                  <a:close/>
                </a:path>
                <a:path w="803275" h="208280">
                  <a:moveTo>
                    <a:pt x="451510" y="12"/>
                  </a:moveTo>
                  <a:lnTo>
                    <a:pt x="418858" y="12"/>
                  </a:lnTo>
                  <a:lnTo>
                    <a:pt x="418858" y="29692"/>
                  </a:lnTo>
                  <a:lnTo>
                    <a:pt x="418858" y="93510"/>
                  </a:lnTo>
                  <a:lnTo>
                    <a:pt x="406095" y="93510"/>
                  </a:lnTo>
                  <a:lnTo>
                    <a:pt x="397903" y="92417"/>
                  </a:lnTo>
                  <a:lnTo>
                    <a:pt x="391731" y="88760"/>
                  </a:lnTo>
                  <a:lnTo>
                    <a:pt x="387845" y="81991"/>
                  </a:lnTo>
                  <a:lnTo>
                    <a:pt x="386499" y="71539"/>
                  </a:lnTo>
                  <a:lnTo>
                    <a:pt x="386499" y="51066"/>
                  </a:lnTo>
                  <a:lnTo>
                    <a:pt x="387464" y="41465"/>
                  </a:lnTo>
                  <a:lnTo>
                    <a:pt x="390474" y="34810"/>
                  </a:lnTo>
                  <a:lnTo>
                    <a:pt x="395643" y="30949"/>
                  </a:lnTo>
                  <a:lnTo>
                    <a:pt x="403123" y="29692"/>
                  </a:lnTo>
                  <a:lnTo>
                    <a:pt x="418858" y="29692"/>
                  </a:lnTo>
                  <a:lnTo>
                    <a:pt x="418858" y="12"/>
                  </a:lnTo>
                  <a:lnTo>
                    <a:pt x="402234" y="12"/>
                  </a:lnTo>
                  <a:lnTo>
                    <a:pt x="380403" y="2971"/>
                  </a:lnTo>
                  <a:lnTo>
                    <a:pt x="365353" y="11874"/>
                  </a:lnTo>
                  <a:lnTo>
                    <a:pt x="356654" y="26809"/>
                  </a:lnTo>
                  <a:lnTo>
                    <a:pt x="353847" y="47802"/>
                  </a:lnTo>
                  <a:lnTo>
                    <a:pt x="353847" y="64135"/>
                  </a:lnTo>
                  <a:lnTo>
                    <a:pt x="355142" y="78778"/>
                  </a:lnTo>
                  <a:lnTo>
                    <a:pt x="359079" y="90665"/>
                  </a:lnTo>
                  <a:lnTo>
                    <a:pt x="365747" y="99822"/>
                  </a:lnTo>
                  <a:lnTo>
                    <a:pt x="375221" y="106286"/>
                  </a:lnTo>
                  <a:lnTo>
                    <a:pt x="364947" y="113030"/>
                  </a:lnTo>
                  <a:lnTo>
                    <a:pt x="358267" y="122834"/>
                  </a:lnTo>
                  <a:lnTo>
                    <a:pt x="354634" y="135420"/>
                  </a:lnTo>
                  <a:lnTo>
                    <a:pt x="353542" y="150520"/>
                  </a:lnTo>
                  <a:lnTo>
                    <a:pt x="353453" y="189687"/>
                  </a:lnTo>
                  <a:lnTo>
                    <a:pt x="352996" y="196088"/>
                  </a:lnTo>
                  <a:lnTo>
                    <a:pt x="351917" y="202031"/>
                  </a:lnTo>
                  <a:lnTo>
                    <a:pt x="349986" y="207810"/>
                  </a:lnTo>
                  <a:lnTo>
                    <a:pt x="383235" y="207810"/>
                  </a:lnTo>
                  <a:lnTo>
                    <a:pt x="386207" y="149631"/>
                  </a:lnTo>
                  <a:lnTo>
                    <a:pt x="387451" y="137350"/>
                  </a:lnTo>
                  <a:lnTo>
                    <a:pt x="391325" y="129184"/>
                  </a:lnTo>
                  <a:lnTo>
                    <a:pt x="397979" y="124625"/>
                  </a:lnTo>
                  <a:lnTo>
                    <a:pt x="407581" y="123202"/>
                  </a:lnTo>
                  <a:lnTo>
                    <a:pt x="418858" y="123202"/>
                  </a:lnTo>
                  <a:lnTo>
                    <a:pt x="418858" y="207810"/>
                  </a:lnTo>
                  <a:lnTo>
                    <a:pt x="451510" y="207810"/>
                  </a:lnTo>
                  <a:lnTo>
                    <a:pt x="451510" y="123202"/>
                  </a:lnTo>
                  <a:lnTo>
                    <a:pt x="451510" y="93510"/>
                  </a:lnTo>
                  <a:lnTo>
                    <a:pt x="451510" y="29692"/>
                  </a:lnTo>
                  <a:lnTo>
                    <a:pt x="451510" y="12"/>
                  </a:lnTo>
                  <a:close/>
                </a:path>
                <a:path w="803275" h="208280">
                  <a:moveTo>
                    <a:pt x="566699" y="0"/>
                  </a:moveTo>
                  <a:lnTo>
                    <a:pt x="465759" y="0"/>
                  </a:lnTo>
                  <a:lnTo>
                    <a:pt x="465759" y="29210"/>
                  </a:lnTo>
                  <a:lnTo>
                    <a:pt x="499897" y="29210"/>
                  </a:lnTo>
                  <a:lnTo>
                    <a:pt x="499897" y="208280"/>
                  </a:lnTo>
                  <a:lnTo>
                    <a:pt x="532549" y="208280"/>
                  </a:lnTo>
                  <a:lnTo>
                    <a:pt x="532549" y="29210"/>
                  </a:lnTo>
                  <a:lnTo>
                    <a:pt x="566699" y="29210"/>
                  </a:lnTo>
                  <a:lnTo>
                    <a:pt x="566699" y="0"/>
                  </a:lnTo>
                  <a:close/>
                </a:path>
                <a:path w="803275" h="208280">
                  <a:moveTo>
                    <a:pt x="684542" y="0"/>
                  </a:moveTo>
                  <a:lnTo>
                    <a:pt x="648614" y="0"/>
                  </a:lnTo>
                  <a:lnTo>
                    <a:pt x="621906" y="85801"/>
                  </a:lnTo>
                  <a:lnTo>
                    <a:pt x="610031" y="131521"/>
                  </a:lnTo>
                  <a:lnTo>
                    <a:pt x="610031" y="0"/>
                  </a:lnTo>
                  <a:lnTo>
                    <a:pt x="580923" y="0"/>
                  </a:lnTo>
                  <a:lnTo>
                    <a:pt x="580923" y="207810"/>
                  </a:lnTo>
                  <a:lnTo>
                    <a:pt x="614476" y="207810"/>
                  </a:lnTo>
                  <a:lnTo>
                    <a:pt x="641781" y="112509"/>
                  </a:lnTo>
                  <a:lnTo>
                    <a:pt x="655142" y="61455"/>
                  </a:lnTo>
                  <a:lnTo>
                    <a:pt x="655142" y="207810"/>
                  </a:lnTo>
                  <a:lnTo>
                    <a:pt x="684542" y="207810"/>
                  </a:lnTo>
                  <a:lnTo>
                    <a:pt x="684542" y="0"/>
                  </a:lnTo>
                  <a:close/>
                </a:path>
                <a:path w="803275" h="208280">
                  <a:moveTo>
                    <a:pt x="803262" y="12"/>
                  </a:moveTo>
                  <a:lnTo>
                    <a:pt x="770623" y="12"/>
                  </a:lnTo>
                  <a:lnTo>
                    <a:pt x="770623" y="29692"/>
                  </a:lnTo>
                  <a:lnTo>
                    <a:pt x="770623" y="93510"/>
                  </a:lnTo>
                  <a:lnTo>
                    <a:pt x="757859" y="93510"/>
                  </a:lnTo>
                  <a:lnTo>
                    <a:pt x="749655" y="92417"/>
                  </a:lnTo>
                  <a:lnTo>
                    <a:pt x="743483" y="88760"/>
                  </a:lnTo>
                  <a:lnTo>
                    <a:pt x="739609" y="81991"/>
                  </a:lnTo>
                  <a:lnTo>
                    <a:pt x="738251" y="71539"/>
                  </a:lnTo>
                  <a:lnTo>
                    <a:pt x="738251" y="51066"/>
                  </a:lnTo>
                  <a:lnTo>
                    <a:pt x="739228" y="41465"/>
                  </a:lnTo>
                  <a:lnTo>
                    <a:pt x="742226" y="34810"/>
                  </a:lnTo>
                  <a:lnTo>
                    <a:pt x="747395" y="30949"/>
                  </a:lnTo>
                  <a:lnTo>
                    <a:pt x="754888" y="29692"/>
                  </a:lnTo>
                  <a:lnTo>
                    <a:pt x="770623" y="29692"/>
                  </a:lnTo>
                  <a:lnTo>
                    <a:pt x="770623" y="12"/>
                  </a:lnTo>
                  <a:lnTo>
                    <a:pt x="753986" y="12"/>
                  </a:lnTo>
                  <a:lnTo>
                    <a:pt x="732155" y="2971"/>
                  </a:lnTo>
                  <a:lnTo>
                    <a:pt x="717105" y="11874"/>
                  </a:lnTo>
                  <a:lnTo>
                    <a:pt x="708406" y="26809"/>
                  </a:lnTo>
                  <a:lnTo>
                    <a:pt x="705612" y="47802"/>
                  </a:lnTo>
                  <a:lnTo>
                    <a:pt x="705612" y="64135"/>
                  </a:lnTo>
                  <a:lnTo>
                    <a:pt x="706894" y="78778"/>
                  </a:lnTo>
                  <a:lnTo>
                    <a:pt x="710831" y="90665"/>
                  </a:lnTo>
                  <a:lnTo>
                    <a:pt x="717499" y="99822"/>
                  </a:lnTo>
                  <a:lnTo>
                    <a:pt x="726973" y="106286"/>
                  </a:lnTo>
                  <a:lnTo>
                    <a:pt x="716699" y="113030"/>
                  </a:lnTo>
                  <a:lnTo>
                    <a:pt x="710018" y="122834"/>
                  </a:lnTo>
                  <a:lnTo>
                    <a:pt x="706399" y="135420"/>
                  </a:lnTo>
                  <a:lnTo>
                    <a:pt x="705307" y="150520"/>
                  </a:lnTo>
                  <a:lnTo>
                    <a:pt x="705205" y="189687"/>
                  </a:lnTo>
                  <a:lnTo>
                    <a:pt x="704748" y="196088"/>
                  </a:lnTo>
                  <a:lnTo>
                    <a:pt x="703681" y="202031"/>
                  </a:lnTo>
                  <a:lnTo>
                    <a:pt x="701738" y="207810"/>
                  </a:lnTo>
                  <a:lnTo>
                    <a:pt x="734999" y="207810"/>
                  </a:lnTo>
                  <a:lnTo>
                    <a:pt x="736206" y="203949"/>
                  </a:lnTo>
                  <a:lnTo>
                    <a:pt x="737146" y="199390"/>
                  </a:lnTo>
                  <a:lnTo>
                    <a:pt x="737743" y="192659"/>
                  </a:lnTo>
                  <a:lnTo>
                    <a:pt x="737958" y="182575"/>
                  </a:lnTo>
                  <a:lnTo>
                    <a:pt x="737958" y="149631"/>
                  </a:lnTo>
                  <a:lnTo>
                    <a:pt x="739216" y="137350"/>
                  </a:lnTo>
                  <a:lnTo>
                    <a:pt x="743077" y="129184"/>
                  </a:lnTo>
                  <a:lnTo>
                    <a:pt x="749731" y="124625"/>
                  </a:lnTo>
                  <a:lnTo>
                    <a:pt x="759333" y="123202"/>
                  </a:lnTo>
                  <a:lnTo>
                    <a:pt x="770623" y="123202"/>
                  </a:lnTo>
                  <a:lnTo>
                    <a:pt x="770623" y="207810"/>
                  </a:lnTo>
                  <a:lnTo>
                    <a:pt x="803262" y="207810"/>
                  </a:lnTo>
                  <a:lnTo>
                    <a:pt x="803262" y="123202"/>
                  </a:lnTo>
                  <a:lnTo>
                    <a:pt x="803262" y="93510"/>
                  </a:lnTo>
                  <a:lnTo>
                    <a:pt x="803262" y="29692"/>
                  </a:lnTo>
                  <a:lnTo>
                    <a:pt x="803262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758749" y="10721916"/>
            <a:ext cx="2600325" cy="3086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292D90"/>
                </a:solidFill>
                <a:latin typeface="OpenSans-Light"/>
                <a:cs typeface="OpenSans-Light"/>
                <a:hlinkClick r:id="rId14"/>
              </a:rPr>
              <a:t>WWW.INVEST-</a:t>
            </a:r>
            <a:r>
              <a:rPr sz="1600" spc="-10" dirty="0">
                <a:solidFill>
                  <a:srgbClr val="292D90"/>
                </a:solidFill>
                <a:latin typeface="OpenSans-Light"/>
                <a:cs typeface="OpenSans-Light"/>
                <a:hlinkClick r:id="rId14"/>
              </a:rPr>
              <a:t>BURYATIA.RU</a:t>
            </a:r>
            <a:endParaRPr sz="1600">
              <a:latin typeface="OpenSans-Light"/>
              <a:cs typeface="OpenSans-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92D9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682</Words>
  <Application>Microsoft Office PowerPoint</Application>
  <PresentationFormat>Произвольный</PresentationFormat>
  <Paragraphs>278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Bebas Neue</vt:lpstr>
      <vt:lpstr>BebasNeueBook</vt:lpstr>
      <vt:lpstr>Open Sans</vt:lpstr>
      <vt:lpstr>OpenSans-Light</vt:lpstr>
      <vt:lpstr>Office Theme</vt:lpstr>
      <vt:lpstr>Презентация PowerPoint</vt:lpstr>
      <vt:lpstr>ПИТЬЕВАЯ</vt:lpstr>
      <vt:lpstr>1</vt:lpstr>
      <vt:lpstr>1</vt:lpstr>
      <vt:lpstr>Презентация PowerPoint</vt:lpstr>
      <vt:lpstr>1</vt:lpstr>
      <vt:lpstr>2</vt:lpstr>
      <vt:lpstr>2</vt:lpstr>
      <vt:lpstr>ООО «Священный Байкал»</vt:lpstr>
      <vt:lpstr>3</vt:lpstr>
      <vt:lpstr>3</vt:lpstr>
      <vt:lpstr>ООО «Байкал Экспорт»</vt:lpstr>
      <vt:lpstr>4</vt:lpstr>
      <vt:lpstr>4</vt:lpstr>
      <vt:lpstr>4</vt:lpstr>
      <vt:lpstr>5</vt:lpstr>
      <vt:lpstr>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Presentation_Water_FRR_2508</dc:title>
  <cp:lastModifiedBy>Andrey</cp:lastModifiedBy>
  <cp:revision>1</cp:revision>
  <dcterms:created xsi:type="dcterms:W3CDTF">2024-04-18T13:14:38Z</dcterms:created>
  <dcterms:modified xsi:type="dcterms:W3CDTF">2024-04-19T00:40:47Z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2023-08-25T00:00:00Z</vt:filetime>
  </property>
  <property fmtid="{D5CDD505-2E9C-101B-9397-08002B2CF9AE}" pid="3" name="Creator">
    <vt:lpwstr>Adobe Illustrator 27.7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2024-04-18T00:00:00Z</vt:filetime>
  </property>
  <property fmtid="{D5CDD505-2E9C-101B-9397-08002B2CF9AE}" pid="6" name="Producer">
    <vt:lpwstr>Adobe PDF library 17.00</vt:lpwstr>
  </property>
</Properties>
</file>